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58" r:id="rId4"/>
    <p:sldId id="275" r:id="rId5"/>
    <p:sldId id="259" r:id="rId6"/>
    <p:sldId id="278" r:id="rId7"/>
    <p:sldId id="260" r:id="rId8"/>
    <p:sldId id="279" r:id="rId9"/>
    <p:sldId id="268" r:id="rId10"/>
    <p:sldId id="266" r:id="rId11"/>
    <p:sldId id="264" r:id="rId12"/>
    <p:sldId id="269" r:id="rId13"/>
    <p:sldId id="270" r:id="rId14"/>
    <p:sldId id="271" r:id="rId15"/>
    <p:sldId id="272" r:id="rId16"/>
    <p:sldId id="274" r:id="rId17"/>
    <p:sldId id="276" r:id="rId18"/>
    <p:sldId id="277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29" autoAdjust="0"/>
    <p:restoredTop sz="94353" autoAdjust="0"/>
  </p:normalViewPr>
  <p:slideViewPr>
    <p:cSldViewPr snapToGrid="0" showGuides="1">
      <p:cViewPr varScale="1">
        <p:scale>
          <a:sx n="70" d="100"/>
          <a:sy n="70" d="100"/>
        </p:scale>
        <p:origin x="58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4525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4097DF11-280B-4BC8-BBCA-8B1173486C4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778623" y="933449"/>
            <a:ext cx="5413377" cy="2419353"/>
          </a:xfrm>
          <a:custGeom>
            <a:avLst/>
            <a:gdLst>
              <a:gd name="connsiteX0" fmla="*/ 269879 w 5413377"/>
              <a:gd name="connsiteY0" fmla="*/ 0 h 2419353"/>
              <a:gd name="connsiteX1" fmla="*/ 5413377 w 5413377"/>
              <a:gd name="connsiteY1" fmla="*/ 0 h 2419353"/>
              <a:gd name="connsiteX2" fmla="*/ 5413377 w 5413377"/>
              <a:gd name="connsiteY2" fmla="*/ 2419353 h 2419353"/>
              <a:gd name="connsiteX3" fmla="*/ 269879 w 5413377"/>
              <a:gd name="connsiteY3" fmla="*/ 2419353 h 2419353"/>
              <a:gd name="connsiteX4" fmla="*/ 0 w 5413377"/>
              <a:gd name="connsiteY4" fmla="*/ 2149474 h 2419353"/>
              <a:gd name="connsiteX5" fmla="*/ 0 w 5413377"/>
              <a:gd name="connsiteY5" fmla="*/ 269879 h 2419353"/>
              <a:gd name="connsiteX6" fmla="*/ 269879 w 5413377"/>
              <a:gd name="connsiteY6" fmla="*/ 0 h 2419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13377" h="2419353">
                <a:moveTo>
                  <a:pt x="269879" y="0"/>
                </a:moveTo>
                <a:lnTo>
                  <a:pt x="5413377" y="0"/>
                </a:lnTo>
                <a:lnTo>
                  <a:pt x="5413377" y="2419353"/>
                </a:lnTo>
                <a:lnTo>
                  <a:pt x="269879" y="2419353"/>
                </a:lnTo>
                <a:cubicBezTo>
                  <a:pt x="120829" y="2419353"/>
                  <a:pt x="0" y="2298524"/>
                  <a:pt x="0" y="2149474"/>
                </a:cubicBezTo>
                <a:lnTo>
                  <a:pt x="0" y="269879"/>
                </a:lnTo>
                <a:cubicBezTo>
                  <a:pt x="0" y="120829"/>
                  <a:pt x="120829" y="0"/>
                  <a:pt x="26987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812B55B7-42D1-48E5-9DAC-E897D0F8478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778623" y="3676652"/>
            <a:ext cx="5413377" cy="2419353"/>
          </a:xfrm>
          <a:custGeom>
            <a:avLst/>
            <a:gdLst>
              <a:gd name="connsiteX0" fmla="*/ 269879 w 5413377"/>
              <a:gd name="connsiteY0" fmla="*/ 0 h 2419353"/>
              <a:gd name="connsiteX1" fmla="*/ 5413377 w 5413377"/>
              <a:gd name="connsiteY1" fmla="*/ 0 h 2419353"/>
              <a:gd name="connsiteX2" fmla="*/ 5413377 w 5413377"/>
              <a:gd name="connsiteY2" fmla="*/ 2419353 h 2419353"/>
              <a:gd name="connsiteX3" fmla="*/ 269879 w 5413377"/>
              <a:gd name="connsiteY3" fmla="*/ 2419353 h 2419353"/>
              <a:gd name="connsiteX4" fmla="*/ 0 w 5413377"/>
              <a:gd name="connsiteY4" fmla="*/ 2149474 h 2419353"/>
              <a:gd name="connsiteX5" fmla="*/ 0 w 5413377"/>
              <a:gd name="connsiteY5" fmla="*/ 269879 h 2419353"/>
              <a:gd name="connsiteX6" fmla="*/ 269879 w 5413377"/>
              <a:gd name="connsiteY6" fmla="*/ 0 h 2419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13377" h="2419353">
                <a:moveTo>
                  <a:pt x="269879" y="0"/>
                </a:moveTo>
                <a:lnTo>
                  <a:pt x="5413377" y="0"/>
                </a:lnTo>
                <a:lnTo>
                  <a:pt x="5413377" y="2419353"/>
                </a:lnTo>
                <a:lnTo>
                  <a:pt x="269879" y="2419353"/>
                </a:lnTo>
                <a:cubicBezTo>
                  <a:pt x="120829" y="2419353"/>
                  <a:pt x="0" y="2298524"/>
                  <a:pt x="0" y="2149474"/>
                </a:cubicBezTo>
                <a:lnTo>
                  <a:pt x="0" y="269879"/>
                </a:lnTo>
                <a:cubicBezTo>
                  <a:pt x="0" y="120829"/>
                  <a:pt x="120829" y="0"/>
                  <a:pt x="26987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870423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349A0A3-9677-4A52-8340-2D4844BD095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534914" y="975360"/>
            <a:ext cx="2385826" cy="5097780"/>
          </a:xfrm>
          <a:custGeom>
            <a:avLst/>
            <a:gdLst>
              <a:gd name="connsiteX0" fmla="*/ 207137 w 2385826"/>
              <a:gd name="connsiteY0" fmla="*/ 0 h 5097780"/>
              <a:gd name="connsiteX1" fmla="*/ 2178689 w 2385826"/>
              <a:gd name="connsiteY1" fmla="*/ 0 h 5097780"/>
              <a:gd name="connsiteX2" fmla="*/ 2385826 w 2385826"/>
              <a:gd name="connsiteY2" fmla="*/ 207137 h 5097780"/>
              <a:gd name="connsiteX3" fmla="*/ 2385826 w 2385826"/>
              <a:gd name="connsiteY3" fmla="*/ 4890643 h 5097780"/>
              <a:gd name="connsiteX4" fmla="*/ 2178689 w 2385826"/>
              <a:gd name="connsiteY4" fmla="*/ 5097780 h 5097780"/>
              <a:gd name="connsiteX5" fmla="*/ 207137 w 2385826"/>
              <a:gd name="connsiteY5" fmla="*/ 5097780 h 5097780"/>
              <a:gd name="connsiteX6" fmla="*/ 0 w 2385826"/>
              <a:gd name="connsiteY6" fmla="*/ 4890643 h 5097780"/>
              <a:gd name="connsiteX7" fmla="*/ 0 w 2385826"/>
              <a:gd name="connsiteY7" fmla="*/ 207137 h 5097780"/>
              <a:gd name="connsiteX8" fmla="*/ 207137 w 2385826"/>
              <a:gd name="connsiteY8" fmla="*/ 0 h 509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826" h="5097780">
                <a:moveTo>
                  <a:pt x="207137" y="0"/>
                </a:moveTo>
                <a:lnTo>
                  <a:pt x="2178689" y="0"/>
                </a:lnTo>
                <a:cubicBezTo>
                  <a:pt x="2293088" y="0"/>
                  <a:pt x="2385826" y="92738"/>
                  <a:pt x="2385826" y="207137"/>
                </a:cubicBezTo>
                <a:lnTo>
                  <a:pt x="2385826" y="4890643"/>
                </a:lnTo>
                <a:cubicBezTo>
                  <a:pt x="2385826" y="5005042"/>
                  <a:pt x="2293088" y="5097780"/>
                  <a:pt x="2178689" y="5097780"/>
                </a:cubicBezTo>
                <a:lnTo>
                  <a:pt x="207137" y="5097780"/>
                </a:lnTo>
                <a:cubicBezTo>
                  <a:pt x="92738" y="5097780"/>
                  <a:pt x="0" y="5005042"/>
                  <a:pt x="0" y="4890643"/>
                </a:cubicBezTo>
                <a:lnTo>
                  <a:pt x="0" y="207137"/>
                </a:lnTo>
                <a:cubicBezTo>
                  <a:pt x="0" y="92738"/>
                  <a:pt x="92738" y="0"/>
                  <a:pt x="20713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556612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53200C6-8FF9-46FA-8B01-7AC7C8A7520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754510" y="459919"/>
            <a:ext cx="3203355" cy="5905500"/>
          </a:xfrm>
          <a:custGeom>
            <a:avLst/>
            <a:gdLst>
              <a:gd name="connsiteX0" fmla="*/ 307650 w 3203355"/>
              <a:gd name="connsiteY0" fmla="*/ 0 h 5905500"/>
              <a:gd name="connsiteX1" fmla="*/ 2895705 w 3203355"/>
              <a:gd name="connsiteY1" fmla="*/ 0 h 5905500"/>
              <a:gd name="connsiteX2" fmla="*/ 3203355 w 3203355"/>
              <a:gd name="connsiteY2" fmla="*/ 307650 h 5905500"/>
              <a:gd name="connsiteX3" fmla="*/ 3203355 w 3203355"/>
              <a:gd name="connsiteY3" fmla="*/ 5597850 h 5905500"/>
              <a:gd name="connsiteX4" fmla="*/ 2895705 w 3203355"/>
              <a:gd name="connsiteY4" fmla="*/ 5905500 h 5905500"/>
              <a:gd name="connsiteX5" fmla="*/ 307650 w 3203355"/>
              <a:gd name="connsiteY5" fmla="*/ 5905500 h 5905500"/>
              <a:gd name="connsiteX6" fmla="*/ 0 w 3203355"/>
              <a:gd name="connsiteY6" fmla="*/ 5597850 h 5905500"/>
              <a:gd name="connsiteX7" fmla="*/ 0 w 3203355"/>
              <a:gd name="connsiteY7" fmla="*/ 307650 h 5905500"/>
              <a:gd name="connsiteX8" fmla="*/ 307650 w 3203355"/>
              <a:gd name="connsiteY8" fmla="*/ 0 h 59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03355" h="5905500">
                <a:moveTo>
                  <a:pt x="307650" y="0"/>
                </a:moveTo>
                <a:lnTo>
                  <a:pt x="2895705" y="0"/>
                </a:lnTo>
                <a:cubicBezTo>
                  <a:pt x="3065615" y="0"/>
                  <a:pt x="3203355" y="137740"/>
                  <a:pt x="3203355" y="307650"/>
                </a:cubicBezTo>
                <a:lnTo>
                  <a:pt x="3203355" y="5597850"/>
                </a:lnTo>
                <a:cubicBezTo>
                  <a:pt x="3203355" y="5767760"/>
                  <a:pt x="3065615" y="5905500"/>
                  <a:pt x="2895705" y="5905500"/>
                </a:cubicBezTo>
                <a:lnTo>
                  <a:pt x="307650" y="5905500"/>
                </a:lnTo>
                <a:cubicBezTo>
                  <a:pt x="137740" y="5905500"/>
                  <a:pt x="0" y="5767760"/>
                  <a:pt x="0" y="5597850"/>
                </a:cubicBezTo>
                <a:lnTo>
                  <a:pt x="0" y="307650"/>
                </a:lnTo>
                <a:cubicBezTo>
                  <a:pt x="0" y="137740"/>
                  <a:pt x="137740" y="0"/>
                  <a:pt x="3076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449A746-0B26-4A68-B996-BA73F3D0A91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14661" y="4021635"/>
            <a:ext cx="1765300" cy="1610498"/>
          </a:xfrm>
          <a:custGeom>
            <a:avLst/>
            <a:gdLst>
              <a:gd name="connsiteX0" fmla="*/ 135072 w 1765300"/>
              <a:gd name="connsiteY0" fmla="*/ 0 h 1610498"/>
              <a:gd name="connsiteX1" fmla="*/ 1630228 w 1765300"/>
              <a:gd name="connsiteY1" fmla="*/ 0 h 1610498"/>
              <a:gd name="connsiteX2" fmla="*/ 1765300 w 1765300"/>
              <a:gd name="connsiteY2" fmla="*/ 135072 h 1610498"/>
              <a:gd name="connsiteX3" fmla="*/ 1765300 w 1765300"/>
              <a:gd name="connsiteY3" fmla="*/ 1475426 h 1610498"/>
              <a:gd name="connsiteX4" fmla="*/ 1630228 w 1765300"/>
              <a:gd name="connsiteY4" fmla="*/ 1610498 h 1610498"/>
              <a:gd name="connsiteX5" fmla="*/ 135072 w 1765300"/>
              <a:gd name="connsiteY5" fmla="*/ 1610498 h 1610498"/>
              <a:gd name="connsiteX6" fmla="*/ 0 w 1765300"/>
              <a:gd name="connsiteY6" fmla="*/ 1475426 h 1610498"/>
              <a:gd name="connsiteX7" fmla="*/ 0 w 1765300"/>
              <a:gd name="connsiteY7" fmla="*/ 135072 h 1610498"/>
              <a:gd name="connsiteX8" fmla="*/ 135072 w 1765300"/>
              <a:gd name="connsiteY8" fmla="*/ 0 h 1610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5300" h="1610498">
                <a:moveTo>
                  <a:pt x="135072" y="0"/>
                </a:moveTo>
                <a:lnTo>
                  <a:pt x="1630228" y="0"/>
                </a:lnTo>
                <a:cubicBezTo>
                  <a:pt x="1704826" y="0"/>
                  <a:pt x="1765300" y="60474"/>
                  <a:pt x="1765300" y="135072"/>
                </a:cubicBezTo>
                <a:lnTo>
                  <a:pt x="1765300" y="1475426"/>
                </a:lnTo>
                <a:cubicBezTo>
                  <a:pt x="1765300" y="1550024"/>
                  <a:pt x="1704826" y="1610498"/>
                  <a:pt x="1630228" y="1610498"/>
                </a:cubicBezTo>
                <a:lnTo>
                  <a:pt x="135072" y="1610498"/>
                </a:lnTo>
                <a:cubicBezTo>
                  <a:pt x="60474" y="1610498"/>
                  <a:pt x="0" y="1550024"/>
                  <a:pt x="0" y="1475426"/>
                </a:cubicBezTo>
                <a:lnTo>
                  <a:pt x="0" y="135072"/>
                </a:lnTo>
                <a:cubicBezTo>
                  <a:pt x="0" y="60474"/>
                  <a:pt x="60474" y="0"/>
                  <a:pt x="13507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0174388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597C194-C44A-4E91-915F-6C46E0BD1F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66800" y="2153935"/>
            <a:ext cx="4572000" cy="2871791"/>
          </a:xfrm>
          <a:custGeom>
            <a:avLst/>
            <a:gdLst>
              <a:gd name="connsiteX0" fmla="*/ 0 w 4572000"/>
              <a:gd name="connsiteY0" fmla="*/ 0 h 2871791"/>
              <a:gd name="connsiteX1" fmla="*/ 4572000 w 4572000"/>
              <a:gd name="connsiteY1" fmla="*/ 0 h 2871791"/>
              <a:gd name="connsiteX2" fmla="*/ 4572000 w 4572000"/>
              <a:gd name="connsiteY2" fmla="*/ 2871791 h 2871791"/>
              <a:gd name="connsiteX3" fmla="*/ 0 w 4572000"/>
              <a:gd name="connsiteY3" fmla="*/ 2871791 h 2871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0" h="2871791">
                <a:moveTo>
                  <a:pt x="0" y="0"/>
                </a:moveTo>
                <a:lnTo>
                  <a:pt x="4572000" y="0"/>
                </a:lnTo>
                <a:lnTo>
                  <a:pt x="4572000" y="2871791"/>
                </a:lnTo>
                <a:lnTo>
                  <a:pt x="0" y="287179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794765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E9FF7F-8CB2-47C5-B0AE-9811E62E9A2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225146" y="3428998"/>
            <a:ext cx="6966855" cy="2714171"/>
          </a:xfrm>
          <a:custGeom>
            <a:avLst/>
            <a:gdLst>
              <a:gd name="connsiteX0" fmla="*/ 452371 w 6966855"/>
              <a:gd name="connsiteY0" fmla="*/ 0 h 2714171"/>
              <a:gd name="connsiteX1" fmla="*/ 6966855 w 6966855"/>
              <a:gd name="connsiteY1" fmla="*/ 0 h 2714171"/>
              <a:gd name="connsiteX2" fmla="*/ 6966855 w 6966855"/>
              <a:gd name="connsiteY2" fmla="*/ 2714171 h 2714171"/>
              <a:gd name="connsiteX3" fmla="*/ 452371 w 6966855"/>
              <a:gd name="connsiteY3" fmla="*/ 2714171 h 2714171"/>
              <a:gd name="connsiteX4" fmla="*/ 0 w 6966855"/>
              <a:gd name="connsiteY4" fmla="*/ 2261800 h 2714171"/>
              <a:gd name="connsiteX5" fmla="*/ 0 w 6966855"/>
              <a:gd name="connsiteY5" fmla="*/ 452371 h 2714171"/>
              <a:gd name="connsiteX6" fmla="*/ 452371 w 6966855"/>
              <a:gd name="connsiteY6" fmla="*/ 0 h 2714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66855" h="2714171">
                <a:moveTo>
                  <a:pt x="452371" y="0"/>
                </a:moveTo>
                <a:lnTo>
                  <a:pt x="6966855" y="0"/>
                </a:lnTo>
                <a:lnTo>
                  <a:pt x="6966855" y="2714171"/>
                </a:lnTo>
                <a:lnTo>
                  <a:pt x="452371" y="2714171"/>
                </a:lnTo>
                <a:cubicBezTo>
                  <a:pt x="202533" y="2714171"/>
                  <a:pt x="0" y="2511638"/>
                  <a:pt x="0" y="2261800"/>
                </a:cubicBezTo>
                <a:lnTo>
                  <a:pt x="0" y="452371"/>
                </a:lnTo>
                <a:cubicBezTo>
                  <a:pt x="0" y="202533"/>
                  <a:pt x="202533" y="0"/>
                  <a:pt x="45237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9794500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DB51493-BB95-419E-9A9D-07313CBE7D5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37737"/>
            <a:ext cx="5962650" cy="4843963"/>
          </a:xfrm>
          <a:custGeom>
            <a:avLst/>
            <a:gdLst>
              <a:gd name="connsiteX0" fmla="*/ 0 w 5962650"/>
              <a:gd name="connsiteY0" fmla="*/ 0 h 4843963"/>
              <a:gd name="connsiteX1" fmla="*/ 5395034 w 5962650"/>
              <a:gd name="connsiteY1" fmla="*/ 0 h 4843963"/>
              <a:gd name="connsiteX2" fmla="*/ 5962650 w 5962650"/>
              <a:gd name="connsiteY2" fmla="*/ 567616 h 4843963"/>
              <a:gd name="connsiteX3" fmla="*/ 5962650 w 5962650"/>
              <a:gd name="connsiteY3" fmla="*/ 4276347 h 4843963"/>
              <a:gd name="connsiteX4" fmla="*/ 5395034 w 5962650"/>
              <a:gd name="connsiteY4" fmla="*/ 4843963 h 4843963"/>
              <a:gd name="connsiteX5" fmla="*/ 0 w 5962650"/>
              <a:gd name="connsiteY5" fmla="*/ 4843963 h 4843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62650" h="4843963">
                <a:moveTo>
                  <a:pt x="0" y="0"/>
                </a:moveTo>
                <a:lnTo>
                  <a:pt x="5395034" y="0"/>
                </a:lnTo>
                <a:cubicBezTo>
                  <a:pt x="5708520" y="0"/>
                  <a:pt x="5962650" y="254130"/>
                  <a:pt x="5962650" y="567616"/>
                </a:cubicBezTo>
                <a:lnTo>
                  <a:pt x="5962650" y="4276347"/>
                </a:lnTo>
                <a:cubicBezTo>
                  <a:pt x="5962650" y="4589833"/>
                  <a:pt x="5708520" y="4843963"/>
                  <a:pt x="5395034" y="4843963"/>
                </a:cubicBezTo>
                <a:lnTo>
                  <a:pt x="0" y="48439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8739288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0F75F980-C090-47D7-B591-8A92EEC14B1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D128953-B737-4544-97F9-3EC64142516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718911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95F024D-B584-4FED-8A05-E01771BC09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936A3F1-E12F-426B-930C-151526138F7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36218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7E8A8E97-E088-48E6-B43B-8C3F4A06177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81101" y="876298"/>
            <a:ext cx="3581744" cy="5981701"/>
          </a:xfrm>
          <a:prstGeom prst="round2SameRect">
            <a:avLst/>
          </a:pr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82228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D9143BC-759D-46B6-A717-6CD8DE90C62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1469" y="2248777"/>
            <a:ext cx="2322288" cy="2238829"/>
          </a:xfrm>
          <a:custGeom>
            <a:avLst/>
            <a:gdLst>
              <a:gd name="connsiteX0" fmla="*/ 194106 w 2322288"/>
              <a:gd name="connsiteY0" fmla="*/ 0 h 2238829"/>
              <a:gd name="connsiteX1" fmla="*/ 2128182 w 2322288"/>
              <a:gd name="connsiteY1" fmla="*/ 0 h 2238829"/>
              <a:gd name="connsiteX2" fmla="*/ 2322288 w 2322288"/>
              <a:gd name="connsiteY2" fmla="*/ 194106 h 2238829"/>
              <a:gd name="connsiteX3" fmla="*/ 2322288 w 2322288"/>
              <a:gd name="connsiteY3" fmla="*/ 2238829 h 2238829"/>
              <a:gd name="connsiteX4" fmla="*/ 0 w 2322288"/>
              <a:gd name="connsiteY4" fmla="*/ 2238829 h 2238829"/>
              <a:gd name="connsiteX5" fmla="*/ 0 w 2322288"/>
              <a:gd name="connsiteY5" fmla="*/ 194106 h 2238829"/>
              <a:gd name="connsiteX6" fmla="*/ 194106 w 2322288"/>
              <a:gd name="connsiteY6" fmla="*/ 0 h 22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22288" h="2238829">
                <a:moveTo>
                  <a:pt x="194106" y="0"/>
                </a:moveTo>
                <a:lnTo>
                  <a:pt x="2128182" y="0"/>
                </a:lnTo>
                <a:cubicBezTo>
                  <a:pt x="2235384" y="0"/>
                  <a:pt x="2322288" y="86904"/>
                  <a:pt x="2322288" y="194106"/>
                </a:cubicBezTo>
                <a:lnTo>
                  <a:pt x="2322288" y="2238829"/>
                </a:lnTo>
                <a:lnTo>
                  <a:pt x="0" y="2238829"/>
                </a:lnTo>
                <a:lnTo>
                  <a:pt x="0" y="194106"/>
                </a:lnTo>
                <a:cubicBezTo>
                  <a:pt x="0" y="86904"/>
                  <a:pt x="86904" y="0"/>
                  <a:pt x="19410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88C5E06F-B3E2-4455-95BE-063DCD03F7F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69870" y="1983165"/>
            <a:ext cx="2665102" cy="2777490"/>
          </a:xfrm>
          <a:custGeom>
            <a:avLst/>
            <a:gdLst>
              <a:gd name="connsiteX0" fmla="*/ 231064 w 2665102"/>
              <a:gd name="connsiteY0" fmla="*/ 0 h 2777490"/>
              <a:gd name="connsiteX1" fmla="*/ 2434038 w 2665102"/>
              <a:gd name="connsiteY1" fmla="*/ 0 h 2777490"/>
              <a:gd name="connsiteX2" fmla="*/ 2665102 w 2665102"/>
              <a:gd name="connsiteY2" fmla="*/ 231064 h 2777490"/>
              <a:gd name="connsiteX3" fmla="*/ 2665102 w 2665102"/>
              <a:gd name="connsiteY3" fmla="*/ 2777490 h 2777490"/>
              <a:gd name="connsiteX4" fmla="*/ 0 w 2665102"/>
              <a:gd name="connsiteY4" fmla="*/ 2777490 h 2777490"/>
              <a:gd name="connsiteX5" fmla="*/ 0 w 2665102"/>
              <a:gd name="connsiteY5" fmla="*/ 231064 h 2777490"/>
              <a:gd name="connsiteX6" fmla="*/ 231064 w 2665102"/>
              <a:gd name="connsiteY6" fmla="*/ 0 h 2777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65102" h="2777490">
                <a:moveTo>
                  <a:pt x="231064" y="0"/>
                </a:moveTo>
                <a:lnTo>
                  <a:pt x="2434038" y="0"/>
                </a:lnTo>
                <a:cubicBezTo>
                  <a:pt x="2561651" y="0"/>
                  <a:pt x="2665102" y="103451"/>
                  <a:pt x="2665102" y="231064"/>
                </a:cubicBezTo>
                <a:lnTo>
                  <a:pt x="2665102" y="2777490"/>
                </a:lnTo>
                <a:lnTo>
                  <a:pt x="0" y="2777490"/>
                </a:lnTo>
                <a:lnTo>
                  <a:pt x="0" y="231064"/>
                </a:lnTo>
                <a:cubicBezTo>
                  <a:pt x="0" y="103451"/>
                  <a:pt x="103451" y="0"/>
                  <a:pt x="231064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37F846D-D4EB-49B2-AA17-F603728D3C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71085" y="2250591"/>
            <a:ext cx="2322288" cy="2238829"/>
          </a:xfrm>
          <a:custGeom>
            <a:avLst/>
            <a:gdLst>
              <a:gd name="connsiteX0" fmla="*/ 194106 w 2322288"/>
              <a:gd name="connsiteY0" fmla="*/ 0 h 2238829"/>
              <a:gd name="connsiteX1" fmla="*/ 2128182 w 2322288"/>
              <a:gd name="connsiteY1" fmla="*/ 0 h 2238829"/>
              <a:gd name="connsiteX2" fmla="*/ 2322288 w 2322288"/>
              <a:gd name="connsiteY2" fmla="*/ 194106 h 2238829"/>
              <a:gd name="connsiteX3" fmla="*/ 2322288 w 2322288"/>
              <a:gd name="connsiteY3" fmla="*/ 2238829 h 2238829"/>
              <a:gd name="connsiteX4" fmla="*/ 0 w 2322288"/>
              <a:gd name="connsiteY4" fmla="*/ 2238829 h 2238829"/>
              <a:gd name="connsiteX5" fmla="*/ 0 w 2322288"/>
              <a:gd name="connsiteY5" fmla="*/ 194106 h 2238829"/>
              <a:gd name="connsiteX6" fmla="*/ 194106 w 2322288"/>
              <a:gd name="connsiteY6" fmla="*/ 0 h 22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22288" h="2238829">
                <a:moveTo>
                  <a:pt x="194106" y="0"/>
                </a:moveTo>
                <a:lnTo>
                  <a:pt x="2128182" y="0"/>
                </a:lnTo>
                <a:cubicBezTo>
                  <a:pt x="2235384" y="0"/>
                  <a:pt x="2322288" y="86904"/>
                  <a:pt x="2322288" y="194106"/>
                </a:cubicBezTo>
                <a:lnTo>
                  <a:pt x="2322288" y="2238829"/>
                </a:lnTo>
                <a:lnTo>
                  <a:pt x="0" y="2238829"/>
                </a:lnTo>
                <a:lnTo>
                  <a:pt x="0" y="194106"/>
                </a:lnTo>
                <a:cubicBezTo>
                  <a:pt x="0" y="86904"/>
                  <a:pt x="86904" y="0"/>
                  <a:pt x="19410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6ACD566-9511-4E86-8E02-27720FF1B72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29484" y="2250591"/>
            <a:ext cx="2322288" cy="2238829"/>
          </a:xfrm>
          <a:custGeom>
            <a:avLst/>
            <a:gdLst>
              <a:gd name="connsiteX0" fmla="*/ 194106 w 2322288"/>
              <a:gd name="connsiteY0" fmla="*/ 0 h 2238829"/>
              <a:gd name="connsiteX1" fmla="*/ 2128182 w 2322288"/>
              <a:gd name="connsiteY1" fmla="*/ 0 h 2238829"/>
              <a:gd name="connsiteX2" fmla="*/ 2322288 w 2322288"/>
              <a:gd name="connsiteY2" fmla="*/ 194106 h 2238829"/>
              <a:gd name="connsiteX3" fmla="*/ 2322288 w 2322288"/>
              <a:gd name="connsiteY3" fmla="*/ 2238829 h 2238829"/>
              <a:gd name="connsiteX4" fmla="*/ 0 w 2322288"/>
              <a:gd name="connsiteY4" fmla="*/ 2238829 h 2238829"/>
              <a:gd name="connsiteX5" fmla="*/ 0 w 2322288"/>
              <a:gd name="connsiteY5" fmla="*/ 194106 h 2238829"/>
              <a:gd name="connsiteX6" fmla="*/ 194106 w 2322288"/>
              <a:gd name="connsiteY6" fmla="*/ 0 h 22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22288" h="2238829">
                <a:moveTo>
                  <a:pt x="194106" y="0"/>
                </a:moveTo>
                <a:lnTo>
                  <a:pt x="2128182" y="0"/>
                </a:lnTo>
                <a:cubicBezTo>
                  <a:pt x="2235384" y="0"/>
                  <a:pt x="2322288" y="86904"/>
                  <a:pt x="2322288" y="194106"/>
                </a:cubicBezTo>
                <a:lnTo>
                  <a:pt x="2322288" y="2238829"/>
                </a:lnTo>
                <a:lnTo>
                  <a:pt x="0" y="2238829"/>
                </a:lnTo>
                <a:lnTo>
                  <a:pt x="0" y="194106"/>
                </a:lnTo>
                <a:cubicBezTo>
                  <a:pt x="0" y="86904"/>
                  <a:pt x="86904" y="0"/>
                  <a:pt x="194106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39160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D8A6D68-ABF6-4EE1-A3D0-70B1DD02F1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3684269"/>
            <a:ext cx="3185159" cy="2400300"/>
          </a:xfrm>
          <a:custGeom>
            <a:avLst/>
            <a:gdLst>
              <a:gd name="connsiteX0" fmla="*/ 236238 w 3185159"/>
              <a:gd name="connsiteY0" fmla="*/ 0 h 2400300"/>
              <a:gd name="connsiteX1" fmla="*/ 2948921 w 3185159"/>
              <a:gd name="connsiteY1" fmla="*/ 0 h 2400300"/>
              <a:gd name="connsiteX2" fmla="*/ 3185159 w 3185159"/>
              <a:gd name="connsiteY2" fmla="*/ 236238 h 2400300"/>
              <a:gd name="connsiteX3" fmla="*/ 3185159 w 3185159"/>
              <a:gd name="connsiteY3" fmla="*/ 2164062 h 2400300"/>
              <a:gd name="connsiteX4" fmla="*/ 2948921 w 3185159"/>
              <a:gd name="connsiteY4" fmla="*/ 2400300 h 2400300"/>
              <a:gd name="connsiteX5" fmla="*/ 236238 w 3185159"/>
              <a:gd name="connsiteY5" fmla="*/ 2400300 h 2400300"/>
              <a:gd name="connsiteX6" fmla="*/ 0 w 3185159"/>
              <a:gd name="connsiteY6" fmla="*/ 2164062 h 2400300"/>
              <a:gd name="connsiteX7" fmla="*/ 0 w 3185159"/>
              <a:gd name="connsiteY7" fmla="*/ 236238 h 2400300"/>
              <a:gd name="connsiteX8" fmla="*/ 236238 w 3185159"/>
              <a:gd name="connsiteY8" fmla="*/ 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85159" h="2400300">
                <a:moveTo>
                  <a:pt x="236238" y="0"/>
                </a:moveTo>
                <a:lnTo>
                  <a:pt x="2948921" y="0"/>
                </a:lnTo>
                <a:cubicBezTo>
                  <a:pt x="3079392" y="0"/>
                  <a:pt x="3185159" y="105767"/>
                  <a:pt x="3185159" y="236238"/>
                </a:cubicBezTo>
                <a:lnTo>
                  <a:pt x="3185159" y="2164062"/>
                </a:lnTo>
                <a:cubicBezTo>
                  <a:pt x="3185159" y="2294533"/>
                  <a:pt x="3079392" y="2400300"/>
                  <a:pt x="2948921" y="2400300"/>
                </a:cubicBezTo>
                <a:lnTo>
                  <a:pt x="236238" y="2400300"/>
                </a:lnTo>
                <a:cubicBezTo>
                  <a:pt x="105767" y="2400300"/>
                  <a:pt x="0" y="2294533"/>
                  <a:pt x="0" y="2164062"/>
                </a:cubicBezTo>
                <a:lnTo>
                  <a:pt x="0" y="236238"/>
                </a:lnTo>
                <a:cubicBezTo>
                  <a:pt x="0" y="105767"/>
                  <a:pt x="105767" y="0"/>
                  <a:pt x="23623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A436AD4-E1F4-4641-B54A-CBC02AB1BA5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502036" y="3684270"/>
            <a:ext cx="2689965" cy="2400300"/>
          </a:xfrm>
          <a:custGeom>
            <a:avLst/>
            <a:gdLst>
              <a:gd name="connsiteX0" fmla="*/ 236238 w 2689965"/>
              <a:gd name="connsiteY0" fmla="*/ 0 h 2400300"/>
              <a:gd name="connsiteX1" fmla="*/ 2689965 w 2689965"/>
              <a:gd name="connsiteY1" fmla="*/ 0 h 2400300"/>
              <a:gd name="connsiteX2" fmla="*/ 2689965 w 2689965"/>
              <a:gd name="connsiteY2" fmla="*/ 2400300 h 2400300"/>
              <a:gd name="connsiteX3" fmla="*/ 236238 w 2689965"/>
              <a:gd name="connsiteY3" fmla="*/ 2400300 h 2400300"/>
              <a:gd name="connsiteX4" fmla="*/ 0 w 2689965"/>
              <a:gd name="connsiteY4" fmla="*/ 2164062 h 2400300"/>
              <a:gd name="connsiteX5" fmla="*/ 0 w 2689965"/>
              <a:gd name="connsiteY5" fmla="*/ 236238 h 2400300"/>
              <a:gd name="connsiteX6" fmla="*/ 236238 w 2689965"/>
              <a:gd name="connsiteY6" fmla="*/ 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89965" h="2400300">
                <a:moveTo>
                  <a:pt x="236238" y="0"/>
                </a:moveTo>
                <a:lnTo>
                  <a:pt x="2689965" y="0"/>
                </a:lnTo>
                <a:lnTo>
                  <a:pt x="2689965" y="2400300"/>
                </a:lnTo>
                <a:lnTo>
                  <a:pt x="236238" y="2400300"/>
                </a:lnTo>
                <a:cubicBezTo>
                  <a:pt x="105767" y="2400300"/>
                  <a:pt x="0" y="2294533"/>
                  <a:pt x="0" y="2164062"/>
                </a:cubicBezTo>
                <a:lnTo>
                  <a:pt x="0" y="236238"/>
                </a:lnTo>
                <a:cubicBezTo>
                  <a:pt x="0" y="105767"/>
                  <a:pt x="105767" y="0"/>
                  <a:pt x="23623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07638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0CBD12D-9263-4701-9D89-4A06E1D8B8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61068" y="1451063"/>
            <a:ext cx="1765300" cy="1610498"/>
          </a:xfrm>
          <a:custGeom>
            <a:avLst/>
            <a:gdLst>
              <a:gd name="connsiteX0" fmla="*/ 135072 w 1765300"/>
              <a:gd name="connsiteY0" fmla="*/ 0 h 1610498"/>
              <a:gd name="connsiteX1" fmla="*/ 1630228 w 1765300"/>
              <a:gd name="connsiteY1" fmla="*/ 0 h 1610498"/>
              <a:gd name="connsiteX2" fmla="*/ 1765300 w 1765300"/>
              <a:gd name="connsiteY2" fmla="*/ 135072 h 1610498"/>
              <a:gd name="connsiteX3" fmla="*/ 1765300 w 1765300"/>
              <a:gd name="connsiteY3" fmla="*/ 1475426 h 1610498"/>
              <a:gd name="connsiteX4" fmla="*/ 1630228 w 1765300"/>
              <a:gd name="connsiteY4" fmla="*/ 1610498 h 1610498"/>
              <a:gd name="connsiteX5" fmla="*/ 135072 w 1765300"/>
              <a:gd name="connsiteY5" fmla="*/ 1610498 h 1610498"/>
              <a:gd name="connsiteX6" fmla="*/ 0 w 1765300"/>
              <a:gd name="connsiteY6" fmla="*/ 1475426 h 1610498"/>
              <a:gd name="connsiteX7" fmla="*/ 0 w 1765300"/>
              <a:gd name="connsiteY7" fmla="*/ 135072 h 1610498"/>
              <a:gd name="connsiteX8" fmla="*/ 135072 w 1765300"/>
              <a:gd name="connsiteY8" fmla="*/ 0 h 1610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5300" h="1610498">
                <a:moveTo>
                  <a:pt x="135072" y="0"/>
                </a:moveTo>
                <a:lnTo>
                  <a:pt x="1630228" y="0"/>
                </a:lnTo>
                <a:cubicBezTo>
                  <a:pt x="1704826" y="0"/>
                  <a:pt x="1765300" y="60474"/>
                  <a:pt x="1765300" y="135072"/>
                </a:cubicBezTo>
                <a:lnTo>
                  <a:pt x="1765300" y="1475426"/>
                </a:lnTo>
                <a:cubicBezTo>
                  <a:pt x="1765300" y="1550024"/>
                  <a:pt x="1704826" y="1610498"/>
                  <a:pt x="1630228" y="1610498"/>
                </a:cubicBezTo>
                <a:lnTo>
                  <a:pt x="135072" y="1610498"/>
                </a:lnTo>
                <a:cubicBezTo>
                  <a:pt x="60474" y="1610498"/>
                  <a:pt x="0" y="1550024"/>
                  <a:pt x="0" y="1475426"/>
                </a:cubicBezTo>
                <a:lnTo>
                  <a:pt x="0" y="135072"/>
                </a:lnTo>
                <a:cubicBezTo>
                  <a:pt x="0" y="60474"/>
                  <a:pt x="60474" y="0"/>
                  <a:pt x="13507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46A72B8-5992-4155-A237-530F47A762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61068" y="3796440"/>
            <a:ext cx="1765300" cy="1610498"/>
          </a:xfrm>
          <a:custGeom>
            <a:avLst/>
            <a:gdLst>
              <a:gd name="connsiteX0" fmla="*/ 135072 w 1765300"/>
              <a:gd name="connsiteY0" fmla="*/ 0 h 1610498"/>
              <a:gd name="connsiteX1" fmla="*/ 1630228 w 1765300"/>
              <a:gd name="connsiteY1" fmla="*/ 0 h 1610498"/>
              <a:gd name="connsiteX2" fmla="*/ 1765300 w 1765300"/>
              <a:gd name="connsiteY2" fmla="*/ 135072 h 1610498"/>
              <a:gd name="connsiteX3" fmla="*/ 1765300 w 1765300"/>
              <a:gd name="connsiteY3" fmla="*/ 1475426 h 1610498"/>
              <a:gd name="connsiteX4" fmla="*/ 1630228 w 1765300"/>
              <a:gd name="connsiteY4" fmla="*/ 1610498 h 1610498"/>
              <a:gd name="connsiteX5" fmla="*/ 135072 w 1765300"/>
              <a:gd name="connsiteY5" fmla="*/ 1610498 h 1610498"/>
              <a:gd name="connsiteX6" fmla="*/ 0 w 1765300"/>
              <a:gd name="connsiteY6" fmla="*/ 1475426 h 1610498"/>
              <a:gd name="connsiteX7" fmla="*/ 0 w 1765300"/>
              <a:gd name="connsiteY7" fmla="*/ 135072 h 1610498"/>
              <a:gd name="connsiteX8" fmla="*/ 135072 w 1765300"/>
              <a:gd name="connsiteY8" fmla="*/ 0 h 1610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5300" h="1610498">
                <a:moveTo>
                  <a:pt x="135072" y="0"/>
                </a:moveTo>
                <a:lnTo>
                  <a:pt x="1630228" y="0"/>
                </a:lnTo>
                <a:cubicBezTo>
                  <a:pt x="1704826" y="0"/>
                  <a:pt x="1765300" y="60474"/>
                  <a:pt x="1765300" y="135072"/>
                </a:cubicBezTo>
                <a:lnTo>
                  <a:pt x="1765300" y="1475426"/>
                </a:lnTo>
                <a:cubicBezTo>
                  <a:pt x="1765300" y="1550024"/>
                  <a:pt x="1704826" y="1610498"/>
                  <a:pt x="1630228" y="1610498"/>
                </a:cubicBezTo>
                <a:lnTo>
                  <a:pt x="135072" y="1610498"/>
                </a:lnTo>
                <a:cubicBezTo>
                  <a:pt x="60474" y="1610498"/>
                  <a:pt x="0" y="1550024"/>
                  <a:pt x="0" y="1475426"/>
                </a:cubicBezTo>
                <a:lnTo>
                  <a:pt x="0" y="135072"/>
                </a:lnTo>
                <a:cubicBezTo>
                  <a:pt x="0" y="60474"/>
                  <a:pt x="60474" y="0"/>
                  <a:pt x="13507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07677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37ED3937-FBC8-44EA-A9A6-F83A13B040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4"/>
            <a:ext cx="4872252" cy="3366588"/>
          </a:xfrm>
          <a:custGeom>
            <a:avLst/>
            <a:gdLst>
              <a:gd name="connsiteX0" fmla="*/ 0 w 5486404"/>
              <a:gd name="connsiteY0" fmla="*/ 0 h 3790950"/>
              <a:gd name="connsiteX1" fmla="*/ 5486404 w 5486404"/>
              <a:gd name="connsiteY1" fmla="*/ 0 h 3790950"/>
              <a:gd name="connsiteX2" fmla="*/ 5486404 w 5486404"/>
              <a:gd name="connsiteY2" fmla="*/ 3364013 h 3790950"/>
              <a:gd name="connsiteX3" fmla="*/ 5059467 w 5486404"/>
              <a:gd name="connsiteY3" fmla="*/ 3790950 h 3790950"/>
              <a:gd name="connsiteX4" fmla="*/ 0 w 5486404"/>
              <a:gd name="connsiteY4" fmla="*/ 3790950 h 3790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6404" h="3790950">
                <a:moveTo>
                  <a:pt x="0" y="0"/>
                </a:moveTo>
                <a:lnTo>
                  <a:pt x="5486404" y="0"/>
                </a:lnTo>
                <a:lnTo>
                  <a:pt x="5486404" y="3364013"/>
                </a:lnTo>
                <a:cubicBezTo>
                  <a:pt x="5486404" y="3599804"/>
                  <a:pt x="5295258" y="3790950"/>
                  <a:pt x="5059467" y="3790950"/>
                </a:cubicBezTo>
                <a:lnTo>
                  <a:pt x="0" y="37909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40150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D6A1D33-6006-4437-A803-032E3B62BC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819818" y="962168"/>
            <a:ext cx="2751047" cy="5124734"/>
          </a:xfrm>
          <a:custGeom>
            <a:avLst/>
            <a:gdLst>
              <a:gd name="connsiteX0" fmla="*/ 204513 w 2751047"/>
              <a:gd name="connsiteY0" fmla="*/ 0 h 5124734"/>
              <a:gd name="connsiteX1" fmla="*/ 2546534 w 2751047"/>
              <a:gd name="connsiteY1" fmla="*/ 0 h 5124734"/>
              <a:gd name="connsiteX2" fmla="*/ 2751047 w 2751047"/>
              <a:gd name="connsiteY2" fmla="*/ 204513 h 5124734"/>
              <a:gd name="connsiteX3" fmla="*/ 2751047 w 2751047"/>
              <a:gd name="connsiteY3" fmla="*/ 4920221 h 5124734"/>
              <a:gd name="connsiteX4" fmla="*/ 2546534 w 2751047"/>
              <a:gd name="connsiteY4" fmla="*/ 5124734 h 5124734"/>
              <a:gd name="connsiteX5" fmla="*/ 204513 w 2751047"/>
              <a:gd name="connsiteY5" fmla="*/ 5124734 h 5124734"/>
              <a:gd name="connsiteX6" fmla="*/ 0 w 2751047"/>
              <a:gd name="connsiteY6" fmla="*/ 4920221 h 5124734"/>
              <a:gd name="connsiteX7" fmla="*/ 0 w 2751047"/>
              <a:gd name="connsiteY7" fmla="*/ 204513 h 5124734"/>
              <a:gd name="connsiteX8" fmla="*/ 204513 w 2751047"/>
              <a:gd name="connsiteY8" fmla="*/ 0 h 512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51047" h="5124734">
                <a:moveTo>
                  <a:pt x="204513" y="0"/>
                </a:moveTo>
                <a:lnTo>
                  <a:pt x="2546534" y="0"/>
                </a:lnTo>
                <a:cubicBezTo>
                  <a:pt x="2659483" y="0"/>
                  <a:pt x="2751047" y="91564"/>
                  <a:pt x="2751047" y="204513"/>
                </a:cubicBezTo>
                <a:lnTo>
                  <a:pt x="2751047" y="4920221"/>
                </a:lnTo>
                <a:cubicBezTo>
                  <a:pt x="2751047" y="5033170"/>
                  <a:pt x="2659483" y="5124734"/>
                  <a:pt x="2546534" y="5124734"/>
                </a:cubicBezTo>
                <a:lnTo>
                  <a:pt x="204513" y="5124734"/>
                </a:lnTo>
                <a:cubicBezTo>
                  <a:pt x="91564" y="5124734"/>
                  <a:pt x="0" y="5033170"/>
                  <a:pt x="0" y="4920221"/>
                </a:cubicBezTo>
                <a:lnTo>
                  <a:pt x="0" y="204513"/>
                </a:lnTo>
                <a:cubicBezTo>
                  <a:pt x="0" y="91564"/>
                  <a:pt x="91564" y="0"/>
                  <a:pt x="20451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17241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396A7DF-CF9D-4B09-9A53-76AB645F58B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07338" y="634180"/>
            <a:ext cx="3363572" cy="6223819"/>
          </a:xfrm>
          <a:custGeom>
            <a:avLst/>
            <a:gdLst>
              <a:gd name="connsiteX0" fmla="*/ 349651 w 3191698"/>
              <a:gd name="connsiteY0" fmla="*/ 0 h 6223819"/>
              <a:gd name="connsiteX1" fmla="*/ 2842047 w 3191698"/>
              <a:gd name="connsiteY1" fmla="*/ 0 h 6223819"/>
              <a:gd name="connsiteX2" fmla="*/ 3191698 w 3191698"/>
              <a:gd name="connsiteY2" fmla="*/ 349651 h 6223819"/>
              <a:gd name="connsiteX3" fmla="*/ 3191698 w 3191698"/>
              <a:gd name="connsiteY3" fmla="*/ 6223819 h 6223819"/>
              <a:gd name="connsiteX4" fmla="*/ 0 w 3191698"/>
              <a:gd name="connsiteY4" fmla="*/ 6223819 h 6223819"/>
              <a:gd name="connsiteX5" fmla="*/ 0 w 3191698"/>
              <a:gd name="connsiteY5" fmla="*/ 349651 h 6223819"/>
              <a:gd name="connsiteX6" fmla="*/ 349651 w 3191698"/>
              <a:gd name="connsiteY6" fmla="*/ 0 h 6223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91698" h="6223819">
                <a:moveTo>
                  <a:pt x="349651" y="0"/>
                </a:moveTo>
                <a:lnTo>
                  <a:pt x="2842047" y="0"/>
                </a:lnTo>
                <a:cubicBezTo>
                  <a:pt x="3035154" y="0"/>
                  <a:pt x="3191698" y="156544"/>
                  <a:pt x="3191698" y="349651"/>
                </a:cubicBezTo>
                <a:lnTo>
                  <a:pt x="3191698" y="6223819"/>
                </a:lnTo>
                <a:lnTo>
                  <a:pt x="0" y="6223819"/>
                </a:lnTo>
                <a:lnTo>
                  <a:pt x="0" y="349651"/>
                </a:lnTo>
                <a:cubicBezTo>
                  <a:pt x="0" y="156544"/>
                  <a:pt x="156544" y="0"/>
                  <a:pt x="34965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921321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36DD3CD5-812E-4036-BFD3-965568BD8916}"/>
              </a:ext>
            </a:extLst>
          </p:cNvPr>
          <p:cNvGrpSpPr/>
          <p:nvPr userDrawn="1"/>
        </p:nvGrpSpPr>
        <p:grpSpPr>
          <a:xfrm>
            <a:off x="585646" y="476974"/>
            <a:ext cx="1132332" cy="219568"/>
            <a:chOff x="10208315" y="477698"/>
            <a:chExt cx="1132332" cy="219568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5D6E5D42-DA6C-4F3C-A86E-220892670E82}"/>
                </a:ext>
              </a:extLst>
            </p:cNvPr>
            <p:cNvSpPr/>
            <p:nvPr/>
          </p:nvSpPr>
          <p:spPr>
            <a:xfrm>
              <a:off x="10548530" y="533962"/>
              <a:ext cx="74432" cy="115270"/>
            </a:xfrm>
            <a:custGeom>
              <a:avLst/>
              <a:gdLst>
                <a:gd name="connsiteX0" fmla="*/ 0 w 100177"/>
                <a:gd name="connsiteY0" fmla="*/ 155143 h 155142"/>
                <a:gd name="connsiteX1" fmla="*/ 0 w 100177"/>
                <a:gd name="connsiteY1" fmla="*/ 0 h 155142"/>
                <a:gd name="connsiteX2" fmla="*/ 29255 w 100177"/>
                <a:gd name="connsiteY2" fmla="*/ 0 h 155142"/>
                <a:gd name="connsiteX3" fmla="*/ 29255 w 100177"/>
                <a:gd name="connsiteY3" fmla="*/ 128547 h 155142"/>
                <a:gd name="connsiteX4" fmla="*/ 100177 w 100177"/>
                <a:gd name="connsiteY4" fmla="*/ 128547 h 155142"/>
                <a:gd name="connsiteX5" fmla="*/ 100177 w 100177"/>
                <a:gd name="connsiteY5" fmla="*/ 155143 h 155142"/>
                <a:gd name="connsiteX6" fmla="*/ 0 w 100177"/>
                <a:gd name="connsiteY6" fmla="*/ 155143 h 155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77" h="155142">
                  <a:moveTo>
                    <a:pt x="0" y="155143"/>
                  </a:moveTo>
                  <a:lnTo>
                    <a:pt x="0" y="0"/>
                  </a:lnTo>
                  <a:lnTo>
                    <a:pt x="29255" y="0"/>
                  </a:lnTo>
                  <a:lnTo>
                    <a:pt x="29255" y="128547"/>
                  </a:lnTo>
                  <a:lnTo>
                    <a:pt x="100177" y="128547"/>
                  </a:lnTo>
                  <a:lnTo>
                    <a:pt x="100177" y="155143"/>
                  </a:lnTo>
                  <a:lnTo>
                    <a:pt x="0" y="15514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CF496E8-672D-40A2-91B6-7709873E75F8}"/>
                </a:ext>
              </a:extLst>
            </p:cNvPr>
            <p:cNvSpPr/>
            <p:nvPr/>
          </p:nvSpPr>
          <p:spPr>
            <a:xfrm>
              <a:off x="10627078" y="565250"/>
              <a:ext cx="85629" cy="86288"/>
            </a:xfrm>
            <a:custGeom>
              <a:avLst/>
              <a:gdLst>
                <a:gd name="connsiteX0" fmla="*/ 57624 w 115248"/>
                <a:gd name="connsiteY0" fmla="*/ 116135 h 116135"/>
                <a:gd name="connsiteX1" fmla="*/ 28147 w 115248"/>
                <a:gd name="connsiteY1" fmla="*/ 109486 h 116135"/>
                <a:gd name="connsiteX2" fmla="*/ 7535 w 115248"/>
                <a:gd name="connsiteY2" fmla="*/ 90205 h 116135"/>
                <a:gd name="connsiteX3" fmla="*/ 0 w 115248"/>
                <a:gd name="connsiteY3" fmla="*/ 59841 h 116135"/>
                <a:gd name="connsiteX4" fmla="*/ 0 w 115248"/>
                <a:gd name="connsiteY4" fmla="*/ 56295 h 116135"/>
                <a:gd name="connsiteX5" fmla="*/ 7535 w 115248"/>
                <a:gd name="connsiteY5" fmla="*/ 25931 h 116135"/>
                <a:gd name="connsiteX6" fmla="*/ 28147 w 115248"/>
                <a:gd name="connsiteY6" fmla="*/ 6648 h 116135"/>
                <a:gd name="connsiteX7" fmla="*/ 57624 w 115248"/>
                <a:gd name="connsiteY7" fmla="*/ 0 h 116135"/>
                <a:gd name="connsiteX8" fmla="*/ 87101 w 115248"/>
                <a:gd name="connsiteY8" fmla="*/ 6648 h 116135"/>
                <a:gd name="connsiteX9" fmla="*/ 107713 w 115248"/>
                <a:gd name="connsiteY9" fmla="*/ 25931 h 116135"/>
                <a:gd name="connsiteX10" fmla="*/ 115249 w 115248"/>
                <a:gd name="connsiteY10" fmla="*/ 56295 h 116135"/>
                <a:gd name="connsiteX11" fmla="*/ 115249 w 115248"/>
                <a:gd name="connsiteY11" fmla="*/ 59841 h 116135"/>
                <a:gd name="connsiteX12" fmla="*/ 107713 w 115248"/>
                <a:gd name="connsiteY12" fmla="*/ 90205 h 116135"/>
                <a:gd name="connsiteX13" fmla="*/ 87101 w 115248"/>
                <a:gd name="connsiteY13" fmla="*/ 109486 h 116135"/>
                <a:gd name="connsiteX14" fmla="*/ 57624 w 115248"/>
                <a:gd name="connsiteY14" fmla="*/ 116135 h 116135"/>
                <a:gd name="connsiteX15" fmla="*/ 57624 w 115248"/>
                <a:gd name="connsiteY15" fmla="*/ 91312 h 116135"/>
                <a:gd name="connsiteX16" fmla="*/ 78901 w 115248"/>
                <a:gd name="connsiteY16" fmla="*/ 83112 h 116135"/>
                <a:gd name="connsiteX17" fmla="*/ 87323 w 115248"/>
                <a:gd name="connsiteY17" fmla="*/ 59176 h 116135"/>
                <a:gd name="connsiteX18" fmla="*/ 87323 w 115248"/>
                <a:gd name="connsiteY18" fmla="*/ 56960 h 116135"/>
                <a:gd name="connsiteX19" fmla="*/ 78901 w 115248"/>
                <a:gd name="connsiteY19" fmla="*/ 33244 h 116135"/>
                <a:gd name="connsiteX20" fmla="*/ 57624 w 115248"/>
                <a:gd name="connsiteY20" fmla="*/ 24822 h 116135"/>
                <a:gd name="connsiteX21" fmla="*/ 36347 w 115248"/>
                <a:gd name="connsiteY21" fmla="*/ 33244 h 116135"/>
                <a:gd name="connsiteX22" fmla="*/ 27925 w 115248"/>
                <a:gd name="connsiteY22" fmla="*/ 56960 h 116135"/>
                <a:gd name="connsiteX23" fmla="*/ 27925 w 115248"/>
                <a:gd name="connsiteY23" fmla="*/ 59176 h 116135"/>
                <a:gd name="connsiteX24" fmla="*/ 36347 w 115248"/>
                <a:gd name="connsiteY24" fmla="*/ 83112 h 116135"/>
                <a:gd name="connsiteX25" fmla="*/ 57624 w 115248"/>
                <a:gd name="connsiteY25" fmla="*/ 91312 h 11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5248" h="116135">
                  <a:moveTo>
                    <a:pt x="57624" y="116135"/>
                  </a:moveTo>
                  <a:cubicBezTo>
                    <a:pt x="46691" y="116135"/>
                    <a:pt x="36865" y="113919"/>
                    <a:pt x="28147" y="109486"/>
                  </a:cubicBezTo>
                  <a:cubicBezTo>
                    <a:pt x="19429" y="105054"/>
                    <a:pt x="12559" y="98627"/>
                    <a:pt x="7535" y="90205"/>
                  </a:cubicBezTo>
                  <a:cubicBezTo>
                    <a:pt x="2512" y="81783"/>
                    <a:pt x="0" y="71661"/>
                    <a:pt x="0" y="59841"/>
                  </a:cubicBezTo>
                  <a:lnTo>
                    <a:pt x="0" y="56295"/>
                  </a:lnTo>
                  <a:cubicBezTo>
                    <a:pt x="0" y="44474"/>
                    <a:pt x="2512" y="34353"/>
                    <a:pt x="7535" y="25931"/>
                  </a:cubicBezTo>
                  <a:cubicBezTo>
                    <a:pt x="12559" y="17509"/>
                    <a:pt x="19429" y="11081"/>
                    <a:pt x="28147" y="6648"/>
                  </a:cubicBezTo>
                  <a:cubicBezTo>
                    <a:pt x="36865" y="2216"/>
                    <a:pt x="46691" y="0"/>
                    <a:pt x="57624" y="0"/>
                  </a:cubicBezTo>
                  <a:cubicBezTo>
                    <a:pt x="68558" y="0"/>
                    <a:pt x="78384" y="2216"/>
                    <a:pt x="87101" y="6648"/>
                  </a:cubicBezTo>
                  <a:cubicBezTo>
                    <a:pt x="95819" y="11081"/>
                    <a:pt x="102689" y="17509"/>
                    <a:pt x="107713" y="25931"/>
                  </a:cubicBezTo>
                  <a:cubicBezTo>
                    <a:pt x="112737" y="34353"/>
                    <a:pt x="115249" y="44474"/>
                    <a:pt x="115249" y="56295"/>
                  </a:cubicBezTo>
                  <a:lnTo>
                    <a:pt x="115249" y="59841"/>
                  </a:lnTo>
                  <a:cubicBezTo>
                    <a:pt x="115249" y="71661"/>
                    <a:pt x="112737" y="81783"/>
                    <a:pt x="107713" y="90205"/>
                  </a:cubicBezTo>
                  <a:cubicBezTo>
                    <a:pt x="102689" y="98627"/>
                    <a:pt x="95819" y="105054"/>
                    <a:pt x="87101" y="109486"/>
                  </a:cubicBezTo>
                  <a:cubicBezTo>
                    <a:pt x="78384" y="113919"/>
                    <a:pt x="68558" y="116135"/>
                    <a:pt x="57624" y="116135"/>
                  </a:cubicBezTo>
                  <a:close/>
                  <a:moveTo>
                    <a:pt x="57624" y="91312"/>
                  </a:moveTo>
                  <a:cubicBezTo>
                    <a:pt x="66194" y="91312"/>
                    <a:pt x="73286" y="88579"/>
                    <a:pt x="78901" y="83112"/>
                  </a:cubicBezTo>
                  <a:cubicBezTo>
                    <a:pt x="84515" y="77497"/>
                    <a:pt x="87323" y="69518"/>
                    <a:pt x="87323" y="59176"/>
                  </a:cubicBezTo>
                  <a:lnTo>
                    <a:pt x="87323" y="56960"/>
                  </a:lnTo>
                  <a:cubicBezTo>
                    <a:pt x="87323" y="46616"/>
                    <a:pt x="84515" y="38712"/>
                    <a:pt x="78901" y="33244"/>
                  </a:cubicBezTo>
                  <a:cubicBezTo>
                    <a:pt x="73434" y="27630"/>
                    <a:pt x="66342" y="24822"/>
                    <a:pt x="57624" y="24822"/>
                  </a:cubicBezTo>
                  <a:cubicBezTo>
                    <a:pt x="49055" y="24822"/>
                    <a:pt x="41962" y="27630"/>
                    <a:pt x="36347" y="33244"/>
                  </a:cubicBezTo>
                  <a:cubicBezTo>
                    <a:pt x="30732" y="38712"/>
                    <a:pt x="27925" y="46616"/>
                    <a:pt x="27925" y="56960"/>
                  </a:cubicBezTo>
                  <a:lnTo>
                    <a:pt x="27925" y="59176"/>
                  </a:lnTo>
                  <a:cubicBezTo>
                    <a:pt x="27925" y="69518"/>
                    <a:pt x="30732" y="77497"/>
                    <a:pt x="36347" y="83112"/>
                  </a:cubicBezTo>
                  <a:cubicBezTo>
                    <a:pt x="41962" y="88579"/>
                    <a:pt x="49055" y="91312"/>
                    <a:pt x="57624" y="913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9686D19F-7EF4-460B-8EA3-122A123A2803}"/>
                </a:ext>
              </a:extLst>
            </p:cNvPr>
            <p:cNvSpPr/>
            <p:nvPr/>
          </p:nvSpPr>
          <p:spPr>
            <a:xfrm>
              <a:off x="10720498" y="565250"/>
              <a:ext cx="85959" cy="116917"/>
            </a:xfrm>
            <a:custGeom>
              <a:avLst/>
              <a:gdLst>
                <a:gd name="connsiteX0" fmla="*/ 0 w 115692"/>
                <a:gd name="connsiteY0" fmla="*/ 58511 h 157358"/>
                <a:gd name="connsiteX1" fmla="*/ 0 w 115692"/>
                <a:gd name="connsiteY1" fmla="*/ 54965 h 157358"/>
                <a:gd name="connsiteX2" fmla="*/ 6870 w 115692"/>
                <a:gd name="connsiteY2" fmla="*/ 25487 h 157358"/>
                <a:gd name="connsiteX3" fmla="*/ 25044 w 115692"/>
                <a:gd name="connsiteY3" fmla="*/ 6648 h 157358"/>
                <a:gd name="connsiteX4" fmla="*/ 50089 w 115692"/>
                <a:gd name="connsiteY4" fmla="*/ 0 h 157358"/>
                <a:gd name="connsiteX5" fmla="*/ 72917 w 115692"/>
                <a:gd name="connsiteY5" fmla="*/ 5319 h 157358"/>
                <a:gd name="connsiteX6" fmla="*/ 84220 w 115692"/>
                <a:gd name="connsiteY6" fmla="*/ 16400 h 157358"/>
                <a:gd name="connsiteX7" fmla="*/ 88210 w 115692"/>
                <a:gd name="connsiteY7" fmla="*/ 16400 h 157358"/>
                <a:gd name="connsiteX8" fmla="*/ 88210 w 115692"/>
                <a:gd name="connsiteY8" fmla="*/ 3102 h 157358"/>
                <a:gd name="connsiteX9" fmla="*/ 115693 w 115692"/>
                <a:gd name="connsiteY9" fmla="*/ 3102 h 157358"/>
                <a:gd name="connsiteX10" fmla="*/ 115693 w 115692"/>
                <a:gd name="connsiteY10" fmla="*/ 132536 h 157358"/>
                <a:gd name="connsiteX11" fmla="*/ 109043 w 115692"/>
                <a:gd name="connsiteY11" fmla="*/ 150488 h 157358"/>
                <a:gd name="connsiteX12" fmla="*/ 91312 w 115692"/>
                <a:gd name="connsiteY12" fmla="*/ 157359 h 157358"/>
                <a:gd name="connsiteX13" fmla="*/ 17731 w 115692"/>
                <a:gd name="connsiteY13" fmla="*/ 157359 h 157358"/>
                <a:gd name="connsiteX14" fmla="*/ 17731 w 115692"/>
                <a:gd name="connsiteY14" fmla="*/ 132979 h 157358"/>
                <a:gd name="connsiteX15" fmla="*/ 81561 w 115692"/>
                <a:gd name="connsiteY15" fmla="*/ 132979 h 157358"/>
                <a:gd name="connsiteX16" fmla="*/ 87766 w 115692"/>
                <a:gd name="connsiteY16" fmla="*/ 126330 h 157358"/>
                <a:gd name="connsiteX17" fmla="*/ 87766 w 115692"/>
                <a:gd name="connsiteY17" fmla="*/ 97740 h 157358"/>
                <a:gd name="connsiteX18" fmla="*/ 83777 w 115692"/>
                <a:gd name="connsiteY18" fmla="*/ 97740 h 157358"/>
                <a:gd name="connsiteX19" fmla="*/ 77572 w 115692"/>
                <a:gd name="connsiteY19" fmla="*/ 105054 h 157358"/>
                <a:gd name="connsiteX20" fmla="*/ 66933 w 115692"/>
                <a:gd name="connsiteY20" fmla="*/ 111038 h 157358"/>
                <a:gd name="connsiteX21" fmla="*/ 50089 w 115692"/>
                <a:gd name="connsiteY21" fmla="*/ 113476 h 157358"/>
                <a:gd name="connsiteX22" fmla="*/ 25044 w 115692"/>
                <a:gd name="connsiteY22" fmla="*/ 107049 h 157358"/>
                <a:gd name="connsiteX23" fmla="*/ 6870 w 115692"/>
                <a:gd name="connsiteY23" fmla="*/ 88209 h 157358"/>
                <a:gd name="connsiteX24" fmla="*/ 0 w 115692"/>
                <a:gd name="connsiteY24" fmla="*/ 58511 h 157358"/>
                <a:gd name="connsiteX25" fmla="*/ 58068 w 115692"/>
                <a:gd name="connsiteY25" fmla="*/ 89096 h 157358"/>
                <a:gd name="connsiteX26" fmla="*/ 79566 w 115692"/>
                <a:gd name="connsiteY26" fmla="*/ 80896 h 157358"/>
                <a:gd name="connsiteX27" fmla="*/ 88210 w 115692"/>
                <a:gd name="connsiteY27" fmla="*/ 57846 h 157358"/>
                <a:gd name="connsiteX28" fmla="*/ 88210 w 115692"/>
                <a:gd name="connsiteY28" fmla="*/ 55630 h 157358"/>
                <a:gd name="connsiteX29" fmla="*/ 79566 w 115692"/>
                <a:gd name="connsiteY29" fmla="*/ 32579 h 157358"/>
                <a:gd name="connsiteX30" fmla="*/ 58068 w 115692"/>
                <a:gd name="connsiteY30" fmla="*/ 24379 h 157358"/>
                <a:gd name="connsiteX31" fmla="*/ 36569 w 115692"/>
                <a:gd name="connsiteY31" fmla="*/ 32579 h 157358"/>
                <a:gd name="connsiteX32" fmla="*/ 27925 w 115692"/>
                <a:gd name="connsiteY32" fmla="*/ 55630 h 157358"/>
                <a:gd name="connsiteX33" fmla="*/ 27925 w 115692"/>
                <a:gd name="connsiteY33" fmla="*/ 57846 h 157358"/>
                <a:gd name="connsiteX34" fmla="*/ 36569 w 115692"/>
                <a:gd name="connsiteY34" fmla="*/ 80896 h 157358"/>
                <a:gd name="connsiteX35" fmla="*/ 58068 w 115692"/>
                <a:gd name="connsiteY35" fmla="*/ 89096 h 157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15692" h="157358">
                  <a:moveTo>
                    <a:pt x="0" y="58511"/>
                  </a:moveTo>
                  <a:lnTo>
                    <a:pt x="0" y="54965"/>
                  </a:lnTo>
                  <a:cubicBezTo>
                    <a:pt x="0" y="43440"/>
                    <a:pt x="2290" y="33614"/>
                    <a:pt x="6870" y="25487"/>
                  </a:cubicBezTo>
                  <a:cubicBezTo>
                    <a:pt x="11451" y="17214"/>
                    <a:pt x="17509" y="10934"/>
                    <a:pt x="25044" y="6648"/>
                  </a:cubicBezTo>
                  <a:cubicBezTo>
                    <a:pt x="32728" y="2216"/>
                    <a:pt x="41076" y="0"/>
                    <a:pt x="50089" y="0"/>
                  </a:cubicBezTo>
                  <a:cubicBezTo>
                    <a:pt x="60136" y="0"/>
                    <a:pt x="67746" y="1773"/>
                    <a:pt x="72917" y="5319"/>
                  </a:cubicBezTo>
                  <a:cubicBezTo>
                    <a:pt x="78089" y="8865"/>
                    <a:pt x="81856" y="12559"/>
                    <a:pt x="84220" y="16400"/>
                  </a:cubicBezTo>
                  <a:lnTo>
                    <a:pt x="88210" y="16400"/>
                  </a:lnTo>
                  <a:lnTo>
                    <a:pt x="88210" y="3102"/>
                  </a:lnTo>
                  <a:lnTo>
                    <a:pt x="115693" y="3102"/>
                  </a:lnTo>
                  <a:lnTo>
                    <a:pt x="115693" y="132536"/>
                  </a:lnTo>
                  <a:cubicBezTo>
                    <a:pt x="115693" y="140072"/>
                    <a:pt x="113476" y="146055"/>
                    <a:pt x="109043" y="150488"/>
                  </a:cubicBezTo>
                  <a:cubicBezTo>
                    <a:pt x="104610" y="155069"/>
                    <a:pt x="98701" y="157359"/>
                    <a:pt x="91312" y="157359"/>
                  </a:cubicBezTo>
                  <a:lnTo>
                    <a:pt x="17731" y="157359"/>
                  </a:lnTo>
                  <a:lnTo>
                    <a:pt x="17731" y="132979"/>
                  </a:lnTo>
                  <a:lnTo>
                    <a:pt x="81561" y="132979"/>
                  </a:lnTo>
                  <a:cubicBezTo>
                    <a:pt x="85698" y="132979"/>
                    <a:pt x="87766" y="130763"/>
                    <a:pt x="87766" y="126330"/>
                  </a:cubicBezTo>
                  <a:lnTo>
                    <a:pt x="87766" y="97740"/>
                  </a:lnTo>
                  <a:lnTo>
                    <a:pt x="83777" y="97740"/>
                  </a:lnTo>
                  <a:cubicBezTo>
                    <a:pt x="82300" y="100104"/>
                    <a:pt x="80231" y="102541"/>
                    <a:pt x="77572" y="105054"/>
                  </a:cubicBezTo>
                  <a:cubicBezTo>
                    <a:pt x="74912" y="107417"/>
                    <a:pt x="71366" y="109413"/>
                    <a:pt x="66933" y="111038"/>
                  </a:cubicBezTo>
                  <a:cubicBezTo>
                    <a:pt x="62500" y="112663"/>
                    <a:pt x="56886" y="113476"/>
                    <a:pt x="50089" y="113476"/>
                  </a:cubicBezTo>
                  <a:cubicBezTo>
                    <a:pt x="41076" y="113476"/>
                    <a:pt x="32728" y="111333"/>
                    <a:pt x="25044" y="107049"/>
                  </a:cubicBezTo>
                  <a:cubicBezTo>
                    <a:pt x="17509" y="102616"/>
                    <a:pt x="11451" y="96336"/>
                    <a:pt x="6870" y="88209"/>
                  </a:cubicBezTo>
                  <a:cubicBezTo>
                    <a:pt x="2290" y="79936"/>
                    <a:pt x="0" y="70035"/>
                    <a:pt x="0" y="58511"/>
                  </a:cubicBezTo>
                  <a:close/>
                  <a:moveTo>
                    <a:pt x="58068" y="89096"/>
                  </a:moveTo>
                  <a:cubicBezTo>
                    <a:pt x="66638" y="89096"/>
                    <a:pt x="73803" y="86362"/>
                    <a:pt x="79566" y="80896"/>
                  </a:cubicBezTo>
                  <a:cubicBezTo>
                    <a:pt x="85329" y="75428"/>
                    <a:pt x="88210" y="67746"/>
                    <a:pt x="88210" y="57846"/>
                  </a:cubicBezTo>
                  <a:lnTo>
                    <a:pt x="88210" y="55630"/>
                  </a:lnTo>
                  <a:cubicBezTo>
                    <a:pt x="88210" y="45582"/>
                    <a:pt x="85329" y="37899"/>
                    <a:pt x="79566" y="32579"/>
                  </a:cubicBezTo>
                  <a:cubicBezTo>
                    <a:pt x="73951" y="27113"/>
                    <a:pt x="66785" y="24379"/>
                    <a:pt x="58068" y="24379"/>
                  </a:cubicBezTo>
                  <a:cubicBezTo>
                    <a:pt x="49498" y="24379"/>
                    <a:pt x="42332" y="27113"/>
                    <a:pt x="36569" y="32579"/>
                  </a:cubicBezTo>
                  <a:cubicBezTo>
                    <a:pt x="30807" y="37899"/>
                    <a:pt x="27925" y="45582"/>
                    <a:pt x="27925" y="55630"/>
                  </a:cubicBezTo>
                  <a:lnTo>
                    <a:pt x="27925" y="57846"/>
                  </a:lnTo>
                  <a:cubicBezTo>
                    <a:pt x="27925" y="67746"/>
                    <a:pt x="30807" y="75428"/>
                    <a:pt x="36569" y="80896"/>
                  </a:cubicBezTo>
                  <a:cubicBezTo>
                    <a:pt x="42332" y="86362"/>
                    <a:pt x="49498" y="89096"/>
                    <a:pt x="58068" y="8909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A515B0DD-0F04-4733-B792-C810BC8C31E9}"/>
                </a:ext>
              </a:extLst>
            </p:cNvPr>
            <p:cNvSpPr/>
            <p:nvPr/>
          </p:nvSpPr>
          <p:spPr>
            <a:xfrm>
              <a:off x="10818098" y="565250"/>
              <a:ext cx="85630" cy="86288"/>
            </a:xfrm>
            <a:custGeom>
              <a:avLst/>
              <a:gdLst>
                <a:gd name="connsiteX0" fmla="*/ 57625 w 115249"/>
                <a:gd name="connsiteY0" fmla="*/ 116135 h 116135"/>
                <a:gd name="connsiteX1" fmla="*/ 28147 w 115249"/>
                <a:gd name="connsiteY1" fmla="*/ 109486 h 116135"/>
                <a:gd name="connsiteX2" fmla="*/ 7536 w 115249"/>
                <a:gd name="connsiteY2" fmla="*/ 90205 h 116135"/>
                <a:gd name="connsiteX3" fmla="*/ 0 w 115249"/>
                <a:gd name="connsiteY3" fmla="*/ 59841 h 116135"/>
                <a:gd name="connsiteX4" fmla="*/ 0 w 115249"/>
                <a:gd name="connsiteY4" fmla="*/ 56295 h 116135"/>
                <a:gd name="connsiteX5" fmla="*/ 7536 w 115249"/>
                <a:gd name="connsiteY5" fmla="*/ 25931 h 116135"/>
                <a:gd name="connsiteX6" fmla="*/ 28147 w 115249"/>
                <a:gd name="connsiteY6" fmla="*/ 6648 h 116135"/>
                <a:gd name="connsiteX7" fmla="*/ 57625 w 115249"/>
                <a:gd name="connsiteY7" fmla="*/ 0 h 116135"/>
                <a:gd name="connsiteX8" fmla="*/ 87102 w 115249"/>
                <a:gd name="connsiteY8" fmla="*/ 6648 h 116135"/>
                <a:gd name="connsiteX9" fmla="*/ 107714 w 115249"/>
                <a:gd name="connsiteY9" fmla="*/ 25931 h 116135"/>
                <a:gd name="connsiteX10" fmla="*/ 115250 w 115249"/>
                <a:gd name="connsiteY10" fmla="*/ 56295 h 116135"/>
                <a:gd name="connsiteX11" fmla="*/ 115250 w 115249"/>
                <a:gd name="connsiteY11" fmla="*/ 59841 h 116135"/>
                <a:gd name="connsiteX12" fmla="*/ 107714 w 115249"/>
                <a:gd name="connsiteY12" fmla="*/ 90205 h 116135"/>
                <a:gd name="connsiteX13" fmla="*/ 87102 w 115249"/>
                <a:gd name="connsiteY13" fmla="*/ 109486 h 116135"/>
                <a:gd name="connsiteX14" fmla="*/ 57625 w 115249"/>
                <a:gd name="connsiteY14" fmla="*/ 116135 h 116135"/>
                <a:gd name="connsiteX15" fmla="*/ 57625 w 115249"/>
                <a:gd name="connsiteY15" fmla="*/ 91312 h 116135"/>
                <a:gd name="connsiteX16" fmla="*/ 78901 w 115249"/>
                <a:gd name="connsiteY16" fmla="*/ 83112 h 116135"/>
                <a:gd name="connsiteX17" fmla="*/ 87323 w 115249"/>
                <a:gd name="connsiteY17" fmla="*/ 59176 h 116135"/>
                <a:gd name="connsiteX18" fmla="*/ 87323 w 115249"/>
                <a:gd name="connsiteY18" fmla="*/ 56960 h 116135"/>
                <a:gd name="connsiteX19" fmla="*/ 78901 w 115249"/>
                <a:gd name="connsiteY19" fmla="*/ 33244 h 116135"/>
                <a:gd name="connsiteX20" fmla="*/ 57625 w 115249"/>
                <a:gd name="connsiteY20" fmla="*/ 24822 h 116135"/>
                <a:gd name="connsiteX21" fmla="*/ 36348 w 115249"/>
                <a:gd name="connsiteY21" fmla="*/ 33244 h 116135"/>
                <a:gd name="connsiteX22" fmla="*/ 27926 w 115249"/>
                <a:gd name="connsiteY22" fmla="*/ 56960 h 116135"/>
                <a:gd name="connsiteX23" fmla="*/ 27926 w 115249"/>
                <a:gd name="connsiteY23" fmla="*/ 59176 h 116135"/>
                <a:gd name="connsiteX24" fmla="*/ 36348 w 115249"/>
                <a:gd name="connsiteY24" fmla="*/ 83112 h 116135"/>
                <a:gd name="connsiteX25" fmla="*/ 57625 w 115249"/>
                <a:gd name="connsiteY25" fmla="*/ 91312 h 11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5249" h="116135">
                  <a:moveTo>
                    <a:pt x="57625" y="116135"/>
                  </a:moveTo>
                  <a:cubicBezTo>
                    <a:pt x="46692" y="116135"/>
                    <a:pt x="36866" y="113919"/>
                    <a:pt x="28147" y="109486"/>
                  </a:cubicBezTo>
                  <a:cubicBezTo>
                    <a:pt x="19430" y="105054"/>
                    <a:pt x="12560" y="98627"/>
                    <a:pt x="7536" y="90205"/>
                  </a:cubicBezTo>
                  <a:cubicBezTo>
                    <a:pt x="2513" y="81783"/>
                    <a:pt x="0" y="71661"/>
                    <a:pt x="0" y="59841"/>
                  </a:cubicBezTo>
                  <a:lnTo>
                    <a:pt x="0" y="56295"/>
                  </a:lnTo>
                  <a:cubicBezTo>
                    <a:pt x="0" y="44474"/>
                    <a:pt x="2513" y="34353"/>
                    <a:pt x="7536" y="25931"/>
                  </a:cubicBezTo>
                  <a:cubicBezTo>
                    <a:pt x="12560" y="17509"/>
                    <a:pt x="19430" y="11081"/>
                    <a:pt x="28147" y="6648"/>
                  </a:cubicBezTo>
                  <a:cubicBezTo>
                    <a:pt x="36866" y="2216"/>
                    <a:pt x="46692" y="0"/>
                    <a:pt x="57625" y="0"/>
                  </a:cubicBezTo>
                  <a:cubicBezTo>
                    <a:pt x="68559" y="0"/>
                    <a:pt x="78384" y="2216"/>
                    <a:pt x="87102" y="6648"/>
                  </a:cubicBezTo>
                  <a:cubicBezTo>
                    <a:pt x="95820" y="11081"/>
                    <a:pt x="102690" y="17509"/>
                    <a:pt x="107714" y="25931"/>
                  </a:cubicBezTo>
                  <a:cubicBezTo>
                    <a:pt x="112738" y="34353"/>
                    <a:pt x="115250" y="44474"/>
                    <a:pt x="115250" y="56295"/>
                  </a:cubicBezTo>
                  <a:lnTo>
                    <a:pt x="115250" y="59841"/>
                  </a:lnTo>
                  <a:cubicBezTo>
                    <a:pt x="115250" y="71661"/>
                    <a:pt x="112738" y="81783"/>
                    <a:pt x="107714" y="90205"/>
                  </a:cubicBezTo>
                  <a:cubicBezTo>
                    <a:pt x="102690" y="98627"/>
                    <a:pt x="95820" y="105054"/>
                    <a:pt x="87102" y="109486"/>
                  </a:cubicBezTo>
                  <a:cubicBezTo>
                    <a:pt x="78384" y="113919"/>
                    <a:pt x="68559" y="116135"/>
                    <a:pt x="57625" y="116135"/>
                  </a:cubicBezTo>
                  <a:close/>
                  <a:moveTo>
                    <a:pt x="57625" y="91312"/>
                  </a:moveTo>
                  <a:cubicBezTo>
                    <a:pt x="66195" y="91312"/>
                    <a:pt x="73287" y="88579"/>
                    <a:pt x="78901" y="83112"/>
                  </a:cubicBezTo>
                  <a:cubicBezTo>
                    <a:pt x="84516" y="77497"/>
                    <a:pt x="87323" y="69518"/>
                    <a:pt x="87323" y="59176"/>
                  </a:cubicBezTo>
                  <a:lnTo>
                    <a:pt x="87323" y="56960"/>
                  </a:lnTo>
                  <a:cubicBezTo>
                    <a:pt x="87323" y="46616"/>
                    <a:pt x="84516" y="38712"/>
                    <a:pt x="78901" y="33244"/>
                  </a:cubicBezTo>
                  <a:cubicBezTo>
                    <a:pt x="73435" y="27630"/>
                    <a:pt x="66343" y="24822"/>
                    <a:pt x="57625" y="24822"/>
                  </a:cubicBezTo>
                  <a:cubicBezTo>
                    <a:pt x="49055" y="24822"/>
                    <a:pt x="41963" y="27630"/>
                    <a:pt x="36348" y="33244"/>
                  </a:cubicBezTo>
                  <a:cubicBezTo>
                    <a:pt x="30733" y="38712"/>
                    <a:pt x="27926" y="46616"/>
                    <a:pt x="27926" y="56960"/>
                  </a:cubicBezTo>
                  <a:lnTo>
                    <a:pt x="27926" y="59176"/>
                  </a:lnTo>
                  <a:cubicBezTo>
                    <a:pt x="27926" y="69518"/>
                    <a:pt x="30733" y="77497"/>
                    <a:pt x="36348" y="83112"/>
                  </a:cubicBezTo>
                  <a:cubicBezTo>
                    <a:pt x="41963" y="88579"/>
                    <a:pt x="49055" y="91312"/>
                    <a:pt x="57625" y="9131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9896CF92-D868-4E1E-B0B6-12C299B15A8E}"/>
                </a:ext>
              </a:extLst>
            </p:cNvPr>
            <p:cNvSpPr/>
            <p:nvPr/>
          </p:nvSpPr>
          <p:spPr>
            <a:xfrm>
              <a:off x="10912507" y="531657"/>
              <a:ext cx="26680" cy="117576"/>
            </a:xfrm>
            <a:custGeom>
              <a:avLst/>
              <a:gdLst>
                <a:gd name="connsiteX0" fmla="*/ 3989 w 35908"/>
                <a:gd name="connsiteY0" fmla="*/ 158246 h 158245"/>
                <a:gd name="connsiteX1" fmla="*/ 3989 w 35908"/>
                <a:gd name="connsiteY1" fmla="*/ 48316 h 158245"/>
                <a:gd name="connsiteX2" fmla="*/ 31917 w 35908"/>
                <a:gd name="connsiteY2" fmla="*/ 48316 h 158245"/>
                <a:gd name="connsiteX3" fmla="*/ 31917 w 35908"/>
                <a:gd name="connsiteY3" fmla="*/ 158246 h 158245"/>
                <a:gd name="connsiteX4" fmla="*/ 3989 w 35908"/>
                <a:gd name="connsiteY4" fmla="*/ 158246 h 158245"/>
                <a:gd name="connsiteX5" fmla="*/ 17954 w 35908"/>
                <a:gd name="connsiteY5" fmla="*/ 35462 h 158245"/>
                <a:gd name="connsiteX6" fmla="*/ 5095 w 35908"/>
                <a:gd name="connsiteY6" fmla="*/ 30585 h 158245"/>
                <a:gd name="connsiteX7" fmla="*/ 0 w 35908"/>
                <a:gd name="connsiteY7" fmla="*/ 17731 h 158245"/>
                <a:gd name="connsiteX8" fmla="*/ 5095 w 35908"/>
                <a:gd name="connsiteY8" fmla="*/ 4876 h 158245"/>
                <a:gd name="connsiteX9" fmla="*/ 17954 w 35908"/>
                <a:gd name="connsiteY9" fmla="*/ 0 h 158245"/>
                <a:gd name="connsiteX10" fmla="*/ 30803 w 35908"/>
                <a:gd name="connsiteY10" fmla="*/ 4876 h 158245"/>
                <a:gd name="connsiteX11" fmla="*/ 35908 w 35908"/>
                <a:gd name="connsiteY11" fmla="*/ 17731 h 158245"/>
                <a:gd name="connsiteX12" fmla="*/ 30803 w 35908"/>
                <a:gd name="connsiteY12" fmla="*/ 30585 h 158245"/>
                <a:gd name="connsiteX13" fmla="*/ 17954 w 35908"/>
                <a:gd name="connsiteY13" fmla="*/ 35462 h 15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908" h="158245">
                  <a:moveTo>
                    <a:pt x="3989" y="158246"/>
                  </a:moveTo>
                  <a:lnTo>
                    <a:pt x="3989" y="48316"/>
                  </a:lnTo>
                  <a:lnTo>
                    <a:pt x="31917" y="48316"/>
                  </a:lnTo>
                  <a:lnTo>
                    <a:pt x="31917" y="158246"/>
                  </a:lnTo>
                  <a:lnTo>
                    <a:pt x="3989" y="158246"/>
                  </a:lnTo>
                  <a:close/>
                  <a:moveTo>
                    <a:pt x="17954" y="35462"/>
                  </a:moveTo>
                  <a:cubicBezTo>
                    <a:pt x="12925" y="35462"/>
                    <a:pt x="8648" y="33836"/>
                    <a:pt x="5095" y="30585"/>
                  </a:cubicBezTo>
                  <a:cubicBezTo>
                    <a:pt x="1699" y="27335"/>
                    <a:pt x="0" y="23050"/>
                    <a:pt x="0" y="17731"/>
                  </a:cubicBezTo>
                  <a:cubicBezTo>
                    <a:pt x="0" y="12411"/>
                    <a:pt x="1699" y="8127"/>
                    <a:pt x="5095" y="4876"/>
                  </a:cubicBezTo>
                  <a:cubicBezTo>
                    <a:pt x="8648" y="1625"/>
                    <a:pt x="12925" y="0"/>
                    <a:pt x="17954" y="0"/>
                  </a:cubicBezTo>
                  <a:cubicBezTo>
                    <a:pt x="23126" y="0"/>
                    <a:pt x="27412" y="1625"/>
                    <a:pt x="30803" y="4876"/>
                  </a:cubicBezTo>
                  <a:cubicBezTo>
                    <a:pt x="34203" y="8127"/>
                    <a:pt x="35908" y="12411"/>
                    <a:pt x="35908" y="17731"/>
                  </a:cubicBezTo>
                  <a:cubicBezTo>
                    <a:pt x="35908" y="23050"/>
                    <a:pt x="34203" y="27335"/>
                    <a:pt x="30803" y="30585"/>
                  </a:cubicBezTo>
                  <a:cubicBezTo>
                    <a:pt x="27412" y="33836"/>
                    <a:pt x="23126" y="35462"/>
                    <a:pt x="17954" y="3546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D550E8B-EBBE-47FD-8AD3-10CDCBD5ABAD}"/>
                </a:ext>
              </a:extLst>
            </p:cNvPr>
            <p:cNvSpPr/>
            <p:nvPr/>
          </p:nvSpPr>
          <p:spPr>
            <a:xfrm>
              <a:off x="10951805" y="565250"/>
              <a:ext cx="85958" cy="116917"/>
            </a:xfrm>
            <a:custGeom>
              <a:avLst/>
              <a:gdLst>
                <a:gd name="connsiteX0" fmla="*/ 0 w 115690"/>
                <a:gd name="connsiteY0" fmla="*/ 157359 h 157358"/>
                <a:gd name="connsiteX1" fmla="*/ 0 w 115690"/>
                <a:gd name="connsiteY1" fmla="*/ 3102 h 157358"/>
                <a:gd name="connsiteX2" fmla="*/ 27480 w 115690"/>
                <a:gd name="connsiteY2" fmla="*/ 3102 h 157358"/>
                <a:gd name="connsiteX3" fmla="*/ 27480 w 115690"/>
                <a:gd name="connsiteY3" fmla="*/ 16400 h 157358"/>
                <a:gd name="connsiteX4" fmla="*/ 31471 w 115690"/>
                <a:gd name="connsiteY4" fmla="*/ 16400 h 157358"/>
                <a:gd name="connsiteX5" fmla="*/ 43215 w 115690"/>
                <a:gd name="connsiteY5" fmla="*/ 5097 h 157358"/>
                <a:gd name="connsiteX6" fmla="*/ 66046 w 115690"/>
                <a:gd name="connsiteY6" fmla="*/ 0 h 157358"/>
                <a:gd name="connsiteX7" fmla="*/ 90640 w 115690"/>
                <a:gd name="connsiteY7" fmla="*/ 6648 h 157358"/>
                <a:gd name="connsiteX8" fmla="*/ 108814 w 115690"/>
                <a:gd name="connsiteY8" fmla="*/ 25709 h 157358"/>
                <a:gd name="connsiteX9" fmla="*/ 115691 w 115690"/>
                <a:gd name="connsiteY9" fmla="*/ 56295 h 157358"/>
                <a:gd name="connsiteX10" fmla="*/ 115691 w 115690"/>
                <a:gd name="connsiteY10" fmla="*/ 59841 h 157358"/>
                <a:gd name="connsiteX11" fmla="*/ 108814 w 115690"/>
                <a:gd name="connsiteY11" fmla="*/ 90426 h 157358"/>
                <a:gd name="connsiteX12" fmla="*/ 90640 w 115690"/>
                <a:gd name="connsiteY12" fmla="*/ 109708 h 157358"/>
                <a:gd name="connsiteX13" fmla="*/ 66046 w 115690"/>
                <a:gd name="connsiteY13" fmla="*/ 116135 h 157358"/>
                <a:gd name="connsiteX14" fmla="*/ 49197 w 115690"/>
                <a:gd name="connsiteY14" fmla="*/ 113697 h 157358"/>
                <a:gd name="connsiteX15" fmla="*/ 38338 w 115690"/>
                <a:gd name="connsiteY15" fmla="*/ 107934 h 157358"/>
                <a:gd name="connsiteX16" fmla="*/ 31909 w 115690"/>
                <a:gd name="connsiteY16" fmla="*/ 100399 h 157358"/>
                <a:gd name="connsiteX17" fmla="*/ 27918 w 115690"/>
                <a:gd name="connsiteY17" fmla="*/ 100399 h 157358"/>
                <a:gd name="connsiteX18" fmla="*/ 27918 w 115690"/>
                <a:gd name="connsiteY18" fmla="*/ 157359 h 157358"/>
                <a:gd name="connsiteX19" fmla="*/ 0 w 115690"/>
                <a:gd name="connsiteY19" fmla="*/ 157359 h 157358"/>
                <a:gd name="connsiteX20" fmla="*/ 57617 w 115690"/>
                <a:gd name="connsiteY20" fmla="*/ 91755 h 157358"/>
                <a:gd name="connsiteX21" fmla="*/ 79115 w 115690"/>
                <a:gd name="connsiteY21" fmla="*/ 83555 h 157358"/>
                <a:gd name="connsiteX22" fmla="*/ 87763 w 115690"/>
                <a:gd name="connsiteY22" fmla="*/ 59176 h 157358"/>
                <a:gd name="connsiteX23" fmla="*/ 87763 w 115690"/>
                <a:gd name="connsiteY23" fmla="*/ 56960 h 157358"/>
                <a:gd name="connsiteX24" fmla="*/ 79115 w 115690"/>
                <a:gd name="connsiteY24" fmla="*/ 32801 h 157358"/>
                <a:gd name="connsiteX25" fmla="*/ 57617 w 115690"/>
                <a:gd name="connsiteY25" fmla="*/ 24379 h 157358"/>
                <a:gd name="connsiteX26" fmla="*/ 36119 w 115690"/>
                <a:gd name="connsiteY26" fmla="*/ 32801 h 157358"/>
                <a:gd name="connsiteX27" fmla="*/ 27480 w 115690"/>
                <a:gd name="connsiteY27" fmla="*/ 56960 h 157358"/>
                <a:gd name="connsiteX28" fmla="*/ 27480 w 115690"/>
                <a:gd name="connsiteY28" fmla="*/ 59176 h 157358"/>
                <a:gd name="connsiteX29" fmla="*/ 36119 w 115690"/>
                <a:gd name="connsiteY29" fmla="*/ 83555 h 157358"/>
                <a:gd name="connsiteX30" fmla="*/ 57617 w 115690"/>
                <a:gd name="connsiteY30" fmla="*/ 91755 h 157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15690" h="157358">
                  <a:moveTo>
                    <a:pt x="0" y="157359"/>
                  </a:moveTo>
                  <a:lnTo>
                    <a:pt x="0" y="3102"/>
                  </a:lnTo>
                  <a:lnTo>
                    <a:pt x="27480" y="3102"/>
                  </a:lnTo>
                  <a:lnTo>
                    <a:pt x="27480" y="16400"/>
                  </a:lnTo>
                  <a:lnTo>
                    <a:pt x="31471" y="16400"/>
                  </a:lnTo>
                  <a:cubicBezTo>
                    <a:pt x="33976" y="12116"/>
                    <a:pt x="37890" y="8348"/>
                    <a:pt x="43215" y="5097"/>
                  </a:cubicBezTo>
                  <a:cubicBezTo>
                    <a:pt x="48530" y="1699"/>
                    <a:pt x="56140" y="0"/>
                    <a:pt x="66046" y="0"/>
                  </a:cubicBezTo>
                  <a:cubicBezTo>
                    <a:pt x="74905" y="0"/>
                    <a:pt x="83106" y="2216"/>
                    <a:pt x="90640" y="6648"/>
                  </a:cubicBezTo>
                  <a:cubicBezTo>
                    <a:pt x="98184" y="10934"/>
                    <a:pt x="104242" y="17287"/>
                    <a:pt x="108814" y="25709"/>
                  </a:cubicBezTo>
                  <a:cubicBezTo>
                    <a:pt x="113395" y="34131"/>
                    <a:pt x="115691" y="44327"/>
                    <a:pt x="115691" y="56295"/>
                  </a:cubicBezTo>
                  <a:lnTo>
                    <a:pt x="115691" y="59841"/>
                  </a:lnTo>
                  <a:cubicBezTo>
                    <a:pt x="115691" y="71809"/>
                    <a:pt x="113395" y="82004"/>
                    <a:pt x="108814" y="90426"/>
                  </a:cubicBezTo>
                  <a:cubicBezTo>
                    <a:pt x="104242" y="98848"/>
                    <a:pt x="98184" y="105275"/>
                    <a:pt x="90640" y="109708"/>
                  </a:cubicBezTo>
                  <a:cubicBezTo>
                    <a:pt x="83106" y="113992"/>
                    <a:pt x="74905" y="116135"/>
                    <a:pt x="66046" y="116135"/>
                  </a:cubicBezTo>
                  <a:cubicBezTo>
                    <a:pt x="59398" y="116135"/>
                    <a:pt x="53778" y="115323"/>
                    <a:pt x="49197" y="113697"/>
                  </a:cubicBezTo>
                  <a:cubicBezTo>
                    <a:pt x="44767" y="112220"/>
                    <a:pt x="41148" y="110299"/>
                    <a:pt x="38338" y="107934"/>
                  </a:cubicBezTo>
                  <a:cubicBezTo>
                    <a:pt x="35681" y="105423"/>
                    <a:pt x="33538" y="102911"/>
                    <a:pt x="31909" y="100399"/>
                  </a:cubicBezTo>
                  <a:lnTo>
                    <a:pt x="27918" y="100399"/>
                  </a:lnTo>
                  <a:lnTo>
                    <a:pt x="27918" y="157359"/>
                  </a:lnTo>
                  <a:lnTo>
                    <a:pt x="0" y="157359"/>
                  </a:lnTo>
                  <a:close/>
                  <a:moveTo>
                    <a:pt x="57617" y="91755"/>
                  </a:moveTo>
                  <a:cubicBezTo>
                    <a:pt x="66342" y="91755"/>
                    <a:pt x="73504" y="89023"/>
                    <a:pt x="79115" y="83555"/>
                  </a:cubicBezTo>
                  <a:cubicBezTo>
                    <a:pt x="84877" y="77940"/>
                    <a:pt x="87763" y="69814"/>
                    <a:pt x="87763" y="59176"/>
                  </a:cubicBezTo>
                  <a:lnTo>
                    <a:pt x="87763" y="56960"/>
                  </a:lnTo>
                  <a:cubicBezTo>
                    <a:pt x="87763" y="46321"/>
                    <a:pt x="84877" y="38269"/>
                    <a:pt x="79115" y="32801"/>
                  </a:cubicBezTo>
                  <a:cubicBezTo>
                    <a:pt x="73352" y="27186"/>
                    <a:pt x="66189" y="24379"/>
                    <a:pt x="57617" y="24379"/>
                  </a:cubicBezTo>
                  <a:cubicBezTo>
                    <a:pt x="49054" y="24379"/>
                    <a:pt x="41881" y="27186"/>
                    <a:pt x="36119" y="32801"/>
                  </a:cubicBezTo>
                  <a:cubicBezTo>
                    <a:pt x="30356" y="38269"/>
                    <a:pt x="27480" y="46321"/>
                    <a:pt x="27480" y="56960"/>
                  </a:cubicBezTo>
                  <a:lnTo>
                    <a:pt x="27480" y="59176"/>
                  </a:lnTo>
                  <a:cubicBezTo>
                    <a:pt x="27480" y="69814"/>
                    <a:pt x="30356" y="77940"/>
                    <a:pt x="36119" y="83555"/>
                  </a:cubicBezTo>
                  <a:cubicBezTo>
                    <a:pt x="41881" y="89023"/>
                    <a:pt x="49054" y="91755"/>
                    <a:pt x="57617" y="9175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57D20AE-0008-4E44-B4CB-9CCD26591BC4}"/>
                </a:ext>
              </a:extLst>
            </p:cNvPr>
            <p:cNvSpPr/>
            <p:nvPr/>
          </p:nvSpPr>
          <p:spPr>
            <a:xfrm>
              <a:off x="11044790" y="565250"/>
              <a:ext cx="72787" cy="86288"/>
            </a:xfrm>
            <a:custGeom>
              <a:avLst/>
              <a:gdLst>
                <a:gd name="connsiteX0" fmla="*/ 51864 w 97964"/>
                <a:gd name="connsiteY0" fmla="*/ 116135 h 116135"/>
                <a:gd name="connsiteX1" fmla="*/ 16621 w 97964"/>
                <a:gd name="connsiteY1" fmla="*/ 106827 h 116135"/>
                <a:gd name="connsiteX2" fmla="*/ 0 w 97964"/>
                <a:gd name="connsiteY2" fmla="*/ 80231 h 116135"/>
                <a:gd name="connsiteX3" fmla="*/ 25708 w 97964"/>
                <a:gd name="connsiteY3" fmla="*/ 73582 h 116135"/>
                <a:gd name="connsiteX4" fmla="*/ 30813 w 97964"/>
                <a:gd name="connsiteY4" fmla="*/ 85772 h 116135"/>
                <a:gd name="connsiteX5" fmla="*/ 39900 w 97964"/>
                <a:gd name="connsiteY5" fmla="*/ 92199 h 116135"/>
                <a:gd name="connsiteX6" fmla="*/ 51864 w 97964"/>
                <a:gd name="connsiteY6" fmla="*/ 93972 h 116135"/>
                <a:gd name="connsiteX7" fmla="*/ 66265 w 97964"/>
                <a:gd name="connsiteY7" fmla="*/ 90648 h 116135"/>
                <a:gd name="connsiteX8" fmla="*/ 70923 w 97964"/>
                <a:gd name="connsiteY8" fmla="*/ 82004 h 116135"/>
                <a:gd name="connsiteX9" fmla="*/ 66494 w 97964"/>
                <a:gd name="connsiteY9" fmla="*/ 74246 h 116135"/>
                <a:gd name="connsiteX10" fmla="*/ 52311 w 97964"/>
                <a:gd name="connsiteY10" fmla="*/ 69593 h 116135"/>
                <a:gd name="connsiteX11" fmla="*/ 46101 w 97964"/>
                <a:gd name="connsiteY11" fmla="*/ 68484 h 116135"/>
                <a:gd name="connsiteX12" fmla="*/ 25051 w 97964"/>
                <a:gd name="connsiteY12" fmla="*/ 62500 h 116135"/>
                <a:gd name="connsiteX13" fmla="*/ 9754 w 97964"/>
                <a:gd name="connsiteY13" fmla="*/ 51640 h 116135"/>
                <a:gd name="connsiteX14" fmla="*/ 3991 w 97964"/>
                <a:gd name="connsiteY14" fmla="*/ 33910 h 116135"/>
                <a:gd name="connsiteX15" fmla="*/ 15964 w 97964"/>
                <a:gd name="connsiteY15" fmla="*/ 8865 h 116135"/>
                <a:gd name="connsiteX16" fmla="*/ 47435 w 97964"/>
                <a:gd name="connsiteY16" fmla="*/ 0 h 116135"/>
                <a:gd name="connsiteX17" fmla="*/ 78019 w 97964"/>
                <a:gd name="connsiteY17" fmla="*/ 8200 h 116135"/>
                <a:gd name="connsiteX18" fmla="*/ 93974 w 97964"/>
                <a:gd name="connsiteY18" fmla="*/ 29699 h 116135"/>
                <a:gd name="connsiteX19" fmla="*/ 68047 w 97964"/>
                <a:gd name="connsiteY19" fmla="*/ 37677 h 116135"/>
                <a:gd name="connsiteX20" fmla="*/ 60731 w 97964"/>
                <a:gd name="connsiteY20" fmla="*/ 25709 h 116135"/>
                <a:gd name="connsiteX21" fmla="*/ 47435 w 97964"/>
                <a:gd name="connsiteY21" fmla="*/ 22163 h 116135"/>
                <a:gd name="connsiteX22" fmla="*/ 35242 w 97964"/>
                <a:gd name="connsiteY22" fmla="*/ 25044 h 116135"/>
                <a:gd name="connsiteX23" fmla="*/ 31032 w 97964"/>
                <a:gd name="connsiteY23" fmla="*/ 32579 h 116135"/>
                <a:gd name="connsiteX24" fmla="*/ 35462 w 97964"/>
                <a:gd name="connsiteY24" fmla="*/ 40558 h 116135"/>
                <a:gd name="connsiteX25" fmla="*/ 47435 w 97964"/>
                <a:gd name="connsiteY25" fmla="*/ 44327 h 116135"/>
                <a:gd name="connsiteX26" fmla="*/ 53635 w 97964"/>
                <a:gd name="connsiteY26" fmla="*/ 45434 h 116135"/>
                <a:gd name="connsiteX27" fmla="*/ 76019 w 97964"/>
                <a:gd name="connsiteY27" fmla="*/ 51419 h 116135"/>
                <a:gd name="connsiteX28" fmla="*/ 91983 w 97964"/>
                <a:gd name="connsiteY28" fmla="*/ 61835 h 116135"/>
                <a:gd name="connsiteX29" fmla="*/ 97965 w 97964"/>
                <a:gd name="connsiteY29" fmla="*/ 80009 h 116135"/>
                <a:gd name="connsiteX30" fmla="*/ 85334 w 97964"/>
                <a:gd name="connsiteY30" fmla="*/ 106827 h 116135"/>
                <a:gd name="connsiteX31" fmla="*/ 51864 w 97964"/>
                <a:gd name="connsiteY31" fmla="*/ 116135 h 11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7964" h="116135">
                  <a:moveTo>
                    <a:pt x="51864" y="116135"/>
                  </a:moveTo>
                  <a:cubicBezTo>
                    <a:pt x="37529" y="116135"/>
                    <a:pt x="25784" y="113032"/>
                    <a:pt x="16621" y="106827"/>
                  </a:cubicBezTo>
                  <a:cubicBezTo>
                    <a:pt x="7468" y="100621"/>
                    <a:pt x="1924" y="91755"/>
                    <a:pt x="0" y="80231"/>
                  </a:cubicBezTo>
                  <a:lnTo>
                    <a:pt x="25708" y="73582"/>
                  </a:lnTo>
                  <a:cubicBezTo>
                    <a:pt x="26746" y="78754"/>
                    <a:pt x="28442" y="82816"/>
                    <a:pt x="30813" y="85772"/>
                  </a:cubicBezTo>
                  <a:cubicBezTo>
                    <a:pt x="33318" y="88726"/>
                    <a:pt x="36347" y="90869"/>
                    <a:pt x="39900" y="92199"/>
                  </a:cubicBezTo>
                  <a:cubicBezTo>
                    <a:pt x="43586" y="93381"/>
                    <a:pt x="47577" y="93972"/>
                    <a:pt x="51864" y="93972"/>
                  </a:cubicBezTo>
                  <a:cubicBezTo>
                    <a:pt x="58369" y="93972"/>
                    <a:pt x="63170" y="92864"/>
                    <a:pt x="66265" y="90648"/>
                  </a:cubicBezTo>
                  <a:cubicBezTo>
                    <a:pt x="69371" y="88283"/>
                    <a:pt x="70923" y="85402"/>
                    <a:pt x="70923" y="82004"/>
                  </a:cubicBezTo>
                  <a:cubicBezTo>
                    <a:pt x="70923" y="78605"/>
                    <a:pt x="69447" y="76020"/>
                    <a:pt x="66494" y="74246"/>
                  </a:cubicBezTo>
                  <a:cubicBezTo>
                    <a:pt x="63532" y="72326"/>
                    <a:pt x="58807" y="70775"/>
                    <a:pt x="52311" y="69593"/>
                  </a:cubicBezTo>
                  <a:lnTo>
                    <a:pt x="46101" y="68484"/>
                  </a:lnTo>
                  <a:cubicBezTo>
                    <a:pt x="38414" y="67006"/>
                    <a:pt x="31404" y="65012"/>
                    <a:pt x="25051" y="62500"/>
                  </a:cubicBezTo>
                  <a:cubicBezTo>
                    <a:pt x="18688" y="59841"/>
                    <a:pt x="13592" y="56220"/>
                    <a:pt x="9754" y="51640"/>
                  </a:cubicBezTo>
                  <a:cubicBezTo>
                    <a:pt x="5915" y="47060"/>
                    <a:pt x="3991" y="41150"/>
                    <a:pt x="3991" y="33910"/>
                  </a:cubicBezTo>
                  <a:cubicBezTo>
                    <a:pt x="3991" y="22975"/>
                    <a:pt x="7982" y="14628"/>
                    <a:pt x="15964" y="8865"/>
                  </a:cubicBezTo>
                  <a:cubicBezTo>
                    <a:pt x="23936" y="2955"/>
                    <a:pt x="34433" y="0"/>
                    <a:pt x="47435" y="0"/>
                  </a:cubicBezTo>
                  <a:cubicBezTo>
                    <a:pt x="59693" y="0"/>
                    <a:pt x="69894" y="2733"/>
                    <a:pt x="78019" y="8200"/>
                  </a:cubicBezTo>
                  <a:cubicBezTo>
                    <a:pt x="86144" y="13667"/>
                    <a:pt x="91459" y="20833"/>
                    <a:pt x="93974" y="29699"/>
                  </a:cubicBezTo>
                  <a:lnTo>
                    <a:pt x="68047" y="37677"/>
                  </a:lnTo>
                  <a:cubicBezTo>
                    <a:pt x="66865" y="32063"/>
                    <a:pt x="64427" y="28073"/>
                    <a:pt x="60731" y="25709"/>
                  </a:cubicBezTo>
                  <a:cubicBezTo>
                    <a:pt x="57179" y="23345"/>
                    <a:pt x="52749" y="22163"/>
                    <a:pt x="47435" y="22163"/>
                  </a:cubicBezTo>
                  <a:cubicBezTo>
                    <a:pt x="42110" y="22163"/>
                    <a:pt x="38052" y="23124"/>
                    <a:pt x="35242" y="25044"/>
                  </a:cubicBezTo>
                  <a:cubicBezTo>
                    <a:pt x="32433" y="26818"/>
                    <a:pt x="31032" y="29329"/>
                    <a:pt x="31032" y="32579"/>
                  </a:cubicBezTo>
                  <a:cubicBezTo>
                    <a:pt x="31032" y="36125"/>
                    <a:pt x="32509" y="38786"/>
                    <a:pt x="35462" y="40558"/>
                  </a:cubicBezTo>
                  <a:cubicBezTo>
                    <a:pt x="38414" y="42183"/>
                    <a:pt x="42405" y="43440"/>
                    <a:pt x="47435" y="44327"/>
                  </a:cubicBezTo>
                  <a:lnTo>
                    <a:pt x="53635" y="45434"/>
                  </a:lnTo>
                  <a:cubicBezTo>
                    <a:pt x="61913" y="46912"/>
                    <a:pt x="69371" y="48907"/>
                    <a:pt x="76019" y="51419"/>
                  </a:cubicBezTo>
                  <a:cubicBezTo>
                    <a:pt x="82820" y="53783"/>
                    <a:pt x="88135" y="57255"/>
                    <a:pt x="91983" y="61835"/>
                  </a:cubicBezTo>
                  <a:cubicBezTo>
                    <a:pt x="95964" y="66268"/>
                    <a:pt x="97965" y="72326"/>
                    <a:pt x="97965" y="80009"/>
                  </a:cubicBezTo>
                  <a:cubicBezTo>
                    <a:pt x="97965" y="91534"/>
                    <a:pt x="93755" y="100474"/>
                    <a:pt x="85334" y="106827"/>
                  </a:cubicBezTo>
                  <a:cubicBezTo>
                    <a:pt x="77057" y="113032"/>
                    <a:pt x="65903" y="116135"/>
                    <a:pt x="51864" y="116135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89E1EB4E-2E8E-4843-AB78-1F9CBB32BB15}"/>
                </a:ext>
              </a:extLst>
            </p:cNvPr>
            <p:cNvSpPr/>
            <p:nvPr/>
          </p:nvSpPr>
          <p:spPr>
            <a:xfrm>
              <a:off x="11127691" y="567555"/>
              <a:ext cx="79043" cy="82995"/>
            </a:xfrm>
            <a:custGeom>
              <a:avLst/>
              <a:gdLst>
                <a:gd name="connsiteX0" fmla="*/ 42777 w 106384"/>
                <a:gd name="connsiteY0" fmla="*/ 111703 h 111703"/>
                <a:gd name="connsiteX1" fmla="*/ 20164 w 106384"/>
                <a:gd name="connsiteY1" fmla="*/ 105941 h 111703"/>
                <a:gd name="connsiteX2" fmla="*/ 5315 w 106384"/>
                <a:gd name="connsiteY2" fmla="*/ 89540 h 111703"/>
                <a:gd name="connsiteX3" fmla="*/ 0 w 106384"/>
                <a:gd name="connsiteY3" fmla="*/ 65603 h 111703"/>
                <a:gd name="connsiteX4" fmla="*/ 0 w 106384"/>
                <a:gd name="connsiteY4" fmla="*/ 0 h 111703"/>
                <a:gd name="connsiteX5" fmla="*/ 27927 w 106384"/>
                <a:gd name="connsiteY5" fmla="*/ 0 h 111703"/>
                <a:gd name="connsiteX6" fmla="*/ 27927 w 106384"/>
                <a:gd name="connsiteY6" fmla="*/ 63387 h 111703"/>
                <a:gd name="connsiteX7" fmla="*/ 33909 w 106384"/>
                <a:gd name="connsiteY7" fmla="*/ 82005 h 111703"/>
                <a:gd name="connsiteX8" fmla="*/ 51416 w 106384"/>
                <a:gd name="connsiteY8" fmla="*/ 88210 h 111703"/>
                <a:gd name="connsiteX9" fmla="*/ 71361 w 106384"/>
                <a:gd name="connsiteY9" fmla="*/ 79788 h 111703"/>
                <a:gd name="connsiteX10" fmla="*/ 78457 w 106384"/>
                <a:gd name="connsiteY10" fmla="*/ 55852 h 111703"/>
                <a:gd name="connsiteX11" fmla="*/ 78457 w 106384"/>
                <a:gd name="connsiteY11" fmla="*/ 0 h 111703"/>
                <a:gd name="connsiteX12" fmla="*/ 106385 w 106384"/>
                <a:gd name="connsiteY12" fmla="*/ 0 h 111703"/>
                <a:gd name="connsiteX13" fmla="*/ 106385 w 106384"/>
                <a:gd name="connsiteY13" fmla="*/ 109930 h 111703"/>
                <a:gd name="connsiteX14" fmla="*/ 78896 w 106384"/>
                <a:gd name="connsiteY14" fmla="*/ 109930 h 111703"/>
                <a:gd name="connsiteX15" fmla="*/ 78896 w 106384"/>
                <a:gd name="connsiteY15" fmla="*/ 95524 h 111703"/>
                <a:gd name="connsiteX16" fmla="*/ 74914 w 106384"/>
                <a:gd name="connsiteY16" fmla="*/ 95524 h 111703"/>
                <a:gd name="connsiteX17" fmla="*/ 64942 w 106384"/>
                <a:gd name="connsiteY17" fmla="*/ 106384 h 111703"/>
                <a:gd name="connsiteX18" fmla="*/ 42777 w 106384"/>
                <a:gd name="connsiteY18" fmla="*/ 111703 h 11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6384" h="111703">
                  <a:moveTo>
                    <a:pt x="42777" y="111703"/>
                  </a:moveTo>
                  <a:cubicBezTo>
                    <a:pt x="34204" y="111703"/>
                    <a:pt x="26670" y="109782"/>
                    <a:pt x="20164" y="105941"/>
                  </a:cubicBezTo>
                  <a:cubicBezTo>
                    <a:pt x="13811" y="101952"/>
                    <a:pt x="8868" y="96484"/>
                    <a:pt x="5315" y="89540"/>
                  </a:cubicBezTo>
                  <a:cubicBezTo>
                    <a:pt x="1772" y="82595"/>
                    <a:pt x="0" y="74617"/>
                    <a:pt x="0" y="65603"/>
                  </a:cubicBezTo>
                  <a:lnTo>
                    <a:pt x="0" y="0"/>
                  </a:lnTo>
                  <a:lnTo>
                    <a:pt x="27927" y="0"/>
                  </a:lnTo>
                  <a:lnTo>
                    <a:pt x="27927" y="63387"/>
                  </a:lnTo>
                  <a:cubicBezTo>
                    <a:pt x="27927" y="71661"/>
                    <a:pt x="29918" y="77867"/>
                    <a:pt x="33909" y="82005"/>
                  </a:cubicBezTo>
                  <a:cubicBezTo>
                    <a:pt x="38043" y="86141"/>
                    <a:pt x="43882" y="88210"/>
                    <a:pt x="51416" y="88210"/>
                  </a:cubicBezTo>
                  <a:cubicBezTo>
                    <a:pt x="59988" y="88210"/>
                    <a:pt x="66637" y="85403"/>
                    <a:pt x="71361" y="79788"/>
                  </a:cubicBezTo>
                  <a:cubicBezTo>
                    <a:pt x="76095" y="74025"/>
                    <a:pt x="78457" y="66046"/>
                    <a:pt x="78457" y="55852"/>
                  </a:cubicBezTo>
                  <a:lnTo>
                    <a:pt x="78457" y="0"/>
                  </a:lnTo>
                  <a:lnTo>
                    <a:pt x="106385" y="0"/>
                  </a:lnTo>
                  <a:lnTo>
                    <a:pt x="106385" y="109930"/>
                  </a:lnTo>
                  <a:lnTo>
                    <a:pt x="78896" y="109930"/>
                  </a:lnTo>
                  <a:lnTo>
                    <a:pt x="78896" y="95524"/>
                  </a:lnTo>
                  <a:lnTo>
                    <a:pt x="74914" y="95524"/>
                  </a:lnTo>
                  <a:cubicBezTo>
                    <a:pt x="73142" y="99218"/>
                    <a:pt x="69809" y="102838"/>
                    <a:pt x="64942" y="106384"/>
                  </a:cubicBezTo>
                  <a:cubicBezTo>
                    <a:pt x="60065" y="109930"/>
                    <a:pt x="52673" y="111703"/>
                    <a:pt x="42777" y="111703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8E32236-C3DC-47A3-B3B8-E7F3E198B07F}"/>
                </a:ext>
              </a:extLst>
            </p:cNvPr>
            <p:cNvSpPr/>
            <p:nvPr/>
          </p:nvSpPr>
          <p:spPr>
            <a:xfrm>
              <a:off x="11222410" y="566238"/>
              <a:ext cx="118237" cy="82994"/>
            </a:xfrm>
            <a:custGeom>
              <a:avLst/>
              <a:gdLst>
                <a:gd name="connsiteX0" fmla="*/ 0 w 159134"/>
                <a:gd name="connsiteY0" fmla="*/ 111703 h 111702"/>
                <a:gd name="connsiteX1" fmla="*/ 0 w 159134"/>
                <a:gd name="connsiteY1" fmla="*/ 1773 h 111702"/>
                <a:gd name="connsiteX2" fmla="*/ 27480 w 159134"/>
                <a:gd name="connsiteY2" fmla="*/ 1773 h 111702"/>
                <a:gd name="connsiteX3" fmla="*/ 27480 w 159134"/>
                <a:gd name="connsiteY3" fmla="*/ 13741 h 111702"/>
                <a:gd name="connsiteX4" fmla="*/ 31471 w 159134"/>
                <a:gd name="connsiteY4" fmla="*/ 13741 h 111702"/>
                <a:gd name="connsiteX5" fmla="*/ 41005 w 159134"/>
                <a:gd name="connsiteY5" fmla="*/ 4211 h 111702"/>
                <a:gd name="connsiteX6" fmla="*/ 58512 w 159134"/>
                <a:gd name="connsiteY6" fmla="*/ 0 h 111702"/>
                <a:gd name="connsiteX7" fmla="*/ 77353 w 159134"/>
                <a:gd name="connsiteY7" fmla="*/ 4654 h 111702"/>
                <a:gd name="connsiteX8" fmla="*/ 88211 w 159134"/>
                <a:gd name="connsiteY8" fmla="*/ 16401 h 111702"/>
                <a:gd name="connsiteX9" fmla="*/ 92202 w 159134"/>
                <a:gd name="connsiteY9" fmla="*/ 16401 h 111702"/>
                <a:gd name="connsiteX10" fmla="*/ 102841 w 159134"/>
                <a:gd name="connsiteY10" fmla="*/ 4654 h 111702"/>
                <a:gd name="connsiteX11" fmla="*/ 122339 w 159134"/>
                <a:gd name="connsiteY11" fmla="*/ 0 h 111702"/>
                <a:gd name="connsiteX12" fmla="*/ 140741 w 159134"/>
                <a:gd name="connsiteY12" fmla="*/ 4433 h 111702"/>
                <a:gd name="connsiteX13" fmla="*/ 154038 w 159134"/>
                <a:gd name="connsiteY13" fmla="*/ 17509 h 111702"/>
                <a:gd name="connsiteX14" fmla="*/ 159134 w 159134"/>
                <a:gd name="connsiteY14" fmla="*/ 39451 h 111702"/>
                <a:gd name="connsiteX15" fmla="*/ 159134 w 159134"/>
                <a:gd name="connsiteY15" fmla="*/ 111703 h 111702"/>
                <a:gd name="connsiteX16" fmla="*/ 131207 w 159134"/>
                <a:gd name="connsiteY16" fmla="*/ 111703 h 111702"/>
                <a:gd name="connsiteX17" fmla="*/ 131207 w 159134"/>
                <a:gd name="connsiteY17" fmla="*/ 41445 h 111702"/>
                <a:gd name="connsiteX18" fmla="*/ 126559 w 159134"/>
                <a:gd name="connsiteY18" fmla="*/ 27925 h 111702"/>
                <a:gd name="connsiteX19" fmla="*/ 113481 w 159134"/>
                <a:gd name="connsiteY19" fmla="*/ 23271 h 111702"/>
                <a:gd name="connsiteX20" fmla="*/ 98631 w 159134"/>
                <a:gd name="connsiteY20" fmla="*/ 29477 h 111702"/>
                <a:gd name="connsiteX21" fmla="*/ 93536 w 159134"/>
                <a:gd name="connsiteY21" fmla="*/ 46764 h 111702"/>
                <a:gd name="connsiteX22" fmla="*/ 93536 w 159134"/>
                <a:gd name="connsiteY22" fmla="*/ 111703 h 111702"/>
                <a:gd name="connsiteX23" fmla="*/ 65608 w 159134"/>
                <a:gd name="connsiteY23" fmla="*/ 111703 h 111702"/>
                <a:gd name="connsiteX24" fmla="*/ 65608 w 159134"/>
                <a:gd name="connsiteY24" fmla="*/ 41445 h 111702"/>
                <a:gd name="connsiteX25" fmla="*/ 60950 w 159134"/>
                <a:gd name="connsiteY25" fmla="*/ 27925 h 111702"/>
                <a:gd name="connsiteX26" fmla="*/ 47873 w 159134"/>
                <a:gd name="connsiteY26" fmla="*/ 23271 h 111702"/>
                <a:gd name="connsiteX27" fmla="*/ 33023 w 159134"/>
                <a:gd name="connsiteY27" fmla="*/ 29477 h 111702"/>
                <a:gd name="connsiteX28" fmla="*/ 27927 w 159134"/>
                <a:gd name="connsiteY28" fmla="*/ 46764 h 111702"/>
                <a:gd name="connsiteX29" fmla="*/ 27927 w 159134"/>
                <a:gd name="connsiteY29" fmla="*/ 111703 h 111702"/>
                <a:gd name="connsiteX30" fmla="*/ 0 w 159134"/>
                <a:gd name="connsiteY30" fmla="*/ 111703 h 111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59134" h="111702">
                  <a:moveTo>
                    <a:pt x="0" y="111703"/>
                  </a:moveTo>
                  <a:lnTo>
                    <a:pt x="0" y="1773"/>
                  </a:lnTo>
                  <a:lnTo>
                    <a:pt x="27480" y="1773"/>
                  </a:lnTo>
                  <a:lnTo>
                    <a:pt x="27480" y="13741"/>
                  </a:lnTo>
                  <a:lnTo>
                    <a:pt x="31471" y="13741"/>
                  </a:lnTo>
                  <a:cubicBezTo>
                    <a:pt x="33395" y="10047"/>
                    <a:pt x="36576" y="6870"/>
                    <a:pt x="41005" y="4211"/>
                  </a:cubicBezTo>
                  <a:cubicBezTo>
                    <a:pt x="45434" y="1403"/>
                    <a:pt x="51273" y="0"/>
                    <a:pt x="58512" y="0"/>
                  </a:cubicBezTo>
                  <a:cubicBezTo>
                    <a:pt x="66342" y="0"/>
                    <a:pt x="72628" y="1552"/>
                    <a:pt x="77353" y="4654"/>
                  </a:cubicBezTo>
                  <a:cubicBezTo>
                    <a:pt x="82077" y="7610"/>
                    <a:pt x="85696" y="11524"/>
                    <a:pt x="88211" y="16401"/>
                  </a:cubicBezTo>
                  <a:lnTo>
                    <a:pt x="92202" y="16401"/>
                  </a:lnTo>
                  <a:cubicBezTo>
                    <a:pt x="94717" y="11673"/>
                    <a:pt x="98260" y="7757"/>
                    <a:pt x="102841" y="4654"/>
                  </a:cubicBezTo>
                  <a:cubicBezTo>
                    <a:pt x="107423" y="1552"/>
                    <a:pt x="113919" y="0"/>
                    <a:pt x="122339" y="0"/>
                  </a:cubicBezTo>
                  <a:cubicBezTo>
                    <a:pt x="129140" y="0"/>
                    <a:pt x="135274" y="1477"/>
                    <a:pt x="140741" y="4433"/>
                  </a:cubicBezTo>
                  <a:cubicBezTo>
                    <a:pt x="146352" y="7240"/>
                    <a:pt x="150790" y="11599"/>
                    <a:pt x="154038" y="17509"/>
                  </a:cubicBezTo>
                  <a:cubicBezTo>
                    <a:pt x="157439" y="23271"/>
                    <a:pt x="159134" y="30585"/>
                    <a:pt x="159134" y="39451"/>
                  </a:cubicBezTo>
                  <a:lnTo>
                    <a:pt x="159134" y="111703"/>
                  </a:lnTo>
                  <a:lnTo>
                    <a:pt x="131207" y="111703"/>
                  </a:lnTo>
                  <a:lnTo>
                    <a:pt x="131207" y="41445"/>
                  </a:lnTo>
                  <a:cubicBezTo>
                    <a:pt x="131207" y="35387"/>
                    <a:pt x="129654" y="30881"/>
                    <a:pt x="126559" y="27925"/>
                  </a:cubicBezTo>
                  <a:cubicBezTo>
                    <a:pt x="123454" y="24823"/>
                    <a:pt x="119091" y="23271"/>
                    <a:pt x="113481" y="23271"/>
                  </a:cubicBezTo>
                  <a:cubicBezTo>
                    <a:pt x="107128" y="23271"/>
                    <a:pt x="102175" y="25339"/>
                    <a:pt x="98631" y="29477"/>
                  </a:cubicBezTo>
                  <a:cubicBezTo>
                    <a:pt x="95231" y="33466"/>
                    <a:pt x="93536" y="39229"/>
                    <a:pt x="93536" y="46764"/>
                  </a:cubicBezTo>
                  <a:lnTo>
                    <a:pt x="93536" y="111703"/>
                  </a:lnTo>
                  <a:lnTo>
                    <a:pt x="65608" y="111703"/>
                  </a:lnTo>
                  <a:lnTo>
                    <a:pt x="65608" y="41445"/>
                  </a:lnTo>
                  <a:cubicBezTo>
                    <a:pt x="65608" y="35387"/>
                    <a:pt x="64056" y="30881"/>
                    <a:pt x="60950" y="27925"/>
                  </a:cubicBezTo>
                  <a:cubicBezTo>
                    <a:pt x="57845" y="24823"/>
                    <a:pt x="53492" y="23271"/>
                    <a:pt x="47873" y="23271"/>
                  </a:cubicBezTo>
                  <a:cubicBezTo>
                    <a:pt x="41519" y="23271"/>
                    <a:pt x="36567" y="25339"/>
                    <a:pt x="33023" y="29477"/>
                  </a:cubicBezTo>
                  <a:cubicBezTo>
                    <a:pt x="29623" y="33466"/>
                    <a:pt x="27927" y="39229"/>
                    <a:pt x="27927" y="46764"/>
                  </a:cubicBezTo>
                  <a:lnTo>
                    <a:pt x="27927" y="111703"/>
                  </a:lnTo>
                  <a:lnTo>
                    <a:pt x="0" y="11170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59A5A35A-090C-4452-8893-818899EA857B}"/>
                </a:ext>
              </a:extLst>
            </p:cNvPr>
            <p:cNvSpPr/>
            <p:nvPr/>
          </p:nvSpPr>
          <p:spPr>
            <a:xfrm>
              <a:off x="10263202" y="477698"/>
              <a:ext cx="219568" cy="109784"/>
            </a:xfrm>
            <a:custGeom>
              <a:avLst/>
              <a:gdLst>
                <a:gd name="connsiteX0" fmla="*/ 295517 w 295516"/>
                <a:gd name="connsiteY0" fmla="*/ 147758 h 147758"/>
                <a:gd name="connsiteX1" fmla="*/ 252239 w 295516"/>
                <a:gd name="connsiteY1" fmla="*/ 43277 h 147758"/>
                <a:gd name="connsiteX2" fmla="*/ 147758 w 295516"/>
                <a:gd name="connsiteY2" fmla="*/ 0 h 147758"/>
                <a:gd name="connsiteX3" fmla="*/ 43278 w 295516"/>
                <a:gd name="connsiteY3" fmla="*/ 43277 h 147758"/>
                <a:gd name="connsiteX4" fmla="*/ 0 w 295516"/>
                <a:gd name="connsiteY4" fmla="*/ 147758 h 147758"/>
                <a:gd name="connsiteX5" fmla="*/ 46175 w 295516"/>
                <a:gd name="connsiteY5" fmla="*/ 147758 h 147758"/>
                <a:gd name="connsiteX6" fmla="*/ 79013 w 295516"/>
                <a:gd name="connsiteY6" fmla="*/ 120698 h 147758"/>
                <a:gd name="connsiteX7" fmla="*/ 95517 w 295516"/>
                <a:gd name="connsiteY7" fmla="*/ 95518 h 147758"/>
                <a:gd name="connsiteX8" fmla="*/ 147758 w 295516"/>
                <a:gd name="connsiteY8" fmla="*/ 73879 h 147758"/>
                <a:gd name="connsiteX9" fmla="*/ 199999 w 295516"/>
                <a:gd name="connsiteY9" fmla="*/ 95518 h 147758"/>
                <a:gd name="connsiteX10" fmla="*/ 221637 w 295516"/>
                <a:gd name="connsiteY10" fmla="*/ 147758 h 147758"/>
                <a:gd name="connsiteX11" fmla="*/ 295517 w 295516"/>
                <a:gd name="connsiteY11" fmla="*/ 147758 h 1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516" h="147758">
                  <a:moveTo>
                    <a:pt x="295517" y="147758"/>
                  </a:moveTo>
                  <a:cubicBezTo>
                    <a:pt x="295517" y="108571"/>
                    <a:pt x="279949" y="70987"/>
                    <a:pt x="252239" y="43277"/>
                  </a:cubicBezTo>
                  <a:cubicBezTo>
                    <a:pt x="224529" y="15567"/>
                    <a:pt x="186946" y="0"/>
                    <a:pt x="147758" y="0"/>
                  </a:cubicBezTo>
                  <a:cubicBezTo>
                    <a:pt x="108571" y="0"/>
                    <a:pt x="70988" y="15567"/>
                    <a:pt x="43278" y="43277"/>
                  </a:cubicBezTo>
                  <a:cubicBezTo>
                    <a:pt x="15567" y="70987"/>
                    <a:pt x="0" y="108571"/>
                    <a:pt x="0" y="147758"/>
                  </a:cubicBezTo>
                  <a:lnTo>
                    <a:pt x="46175" y="147758"/>
                  </a:lnTo>
                  <a:cubicBezTo>
                    <a:pt x="61476" y="147758"/>
                    <a:pt x="73409" y="134936"/>
                    <a:pt x="79013" y="120698"/>
                  </a:cubicBezTo>
                  <a:cubicBezTo>
                    <a:pt x="82693" y="111350"/>
                    <a:pt x="88277" y="102760"/>
                    <a:pt x="95517" y="95518"/>
                  </a:cubicBezTo>
                  <a:cubicBezTo>
                    <a:pt x="109373" y="81663"/>
                    <a:pt x="128164" y="73879"/>
                    <a:pt x="147758" y="73879"/>
                  </a:cubicBezTo>
                  <a:cubicBezTo>
                    <a:pt x="167352" y="73879"/>
                    <a:pt x="186144" y="81663"/>
                    <a:pt x="199999" y="95518"/>
                  </a:cubicBezTo>
                  <a:cubicBezTo>
                    <a:pt x="213854" y="109373"/>
                    <a:pt x="221637" y="128165"/>
                    <a:pt x="221637" y="147758"/>
                  </a:cubicBezTo>
                  <a:lnTo>
                    <a:pt x="295517" y="14775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B11E4A0E-3A08-4C03-9CFA-813C1940BB79}"/>
                </a:ext>
              </a:extLst>
            </p:cNvPr>
            <p:cNvSpPr/>
            <p:nvPr/>
          </p:nvSpPr>
          <p:spPr>
            <a:xfrm>
              <a:off x="10345490" y="587483"/>
              <a:ext cx="137280" cy="109783"/>
            </a:xfrm>
            <a:custGeom>
              <a:avLst/>
              <a:gdLst>
                <a:gd name="connsiteX0" fmla="*/ 99647 w 184765"/>
                <a:gd name="connsiteY0" fmla="*/ 56544 h 147757"/>
                <a:gd name="connsiteX1" fmla="*/ 110895 w 184765"/>
                <a:gd name="connsiteY1" fmla="*/ 0 h 147757"/>
                <a:gd name="connsiteX2" fmla="*/ 184766 w 184765"/>
                <a:gd name="connsiteY2" fmla="*/ 0 h 147757"/>
                <a:gd name="connsiteX3" fmla="*/ 37007 w 184765"/>
                <a:gd name="connsiteY3" fmla="*/ 147758 h 147757"/>
                <a:gd name="connsiteX4" fmla="*/ 0 w 184765"/>
                <a:gd name="connsiteY4" fmla="*/ 143086 h 147757"/>
                <a:gd name="connsiteX5" fmla="*/ 19681 w 184765"/>
                <a:gd name="connsiteY5" fmla="*/ 136510 h 147757"/>
                <a:gd name="connsiteX6" fmla="*/ 67617 w 184765"/>
                <a:gd name="connsiteY6" fmla="*/ 104481 h 147757"/>
                <a:gd name="connsiteX7" fmla="*/ 99647 w 184765"/>
                <a:gd name="connsiteY7" fmla="*/ 56544 h 1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765" h="147757">
                  <a:moveTo>
                    <a:pt x="99647" y="56544"/>
                  </a:moveTo>
                  <a:cubicBezTo>
                    <a:pt x="107072" y="38617"/>
                    <a:pt x="110895" y="19403"/>
                    <a:pt x="110895" y="0"/>
                  </a:cubicBezTo>
                  <a:lnTo>
                    <a:pt x="184766" y="0"/>
                  </a:lnTo>
                  <a:cubicBezTo>
                    <a:pt x="184766" y="81604"/>
                    <a:pt x="118612" y="147758"/>
                    <a:pt x="37007" y="147758"/>
                  </a:cubicBezTo>
                  <a:cubicBezTo>
                    <a:pt x="24228" y="147758"/>
                    <a:pt x="11826" y="146135"/>
                    <a:pt x="0" y="143086"/>
                  </a:cubicBezTo>
                  <a:cubicBezTo>
                    <a:pt x="6691" y="141361"/>
                    <a:pt x="13268" y="139166"/>
                    <a:pt x="19681" y="136510"/>
                  </a:cubicBezTo>
                  <a:cubicBezTo>
                    <a:pt x="37608" y="129085"/>
                    <a:pt x="53896" y="118201"/>
                    <a:pt x="67617" y="104481"/>
                  </a:cubicBezTo>
                  <a:cubicBezTo>
                    <a:pt x="81338" y="90760"/>
                    <a:pt x="92222" y="74471"/>
                    <a:pt x="99647" y="56544"/>
                  </a:cubicBez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A1F5C24-944E-4B53-B1DF-BCDF399B4F62}"/>
                </a:ext>
              </a:extLst>
            </p:cNvPr>
            <p:cNvSpPr/>
            <p:nvPr/>
          </p:nvSpPr>
          <p:spPr>
            <a:xfrm>
              <a:off x="10208315" y="587482"/>
              <a:ext cx="219568" cy="109784"/>
            </a:xfrm>
            <a:custGeom>
              <a:avLst/>
              <a:gdLst>
                <a:gd name="connsiteX0" fmla="*/ 0 w 295516"/>
                <a:gd name="connsiteY0" fmla="*/ 0 h 147758"/>
                <a:gd name="connsiteX1" fmla="*/ 11247 w 295516"/>
                <a:gd name="connsiteY1" fmla="*/ 56545 h 147758"/>
                <a:gd name="connsiteX2" fmla="*/ 43277 w 295516"/>
                <a:gd name="connsiteY2" fmla="*/ 104482 h 147758"/>
                <a:gd name="connsiteX3" fmla="*/ 91214 w 295516"/>
                <a:gd name="connsiteY3" fmla="*/ 136511 h 147758"/>
                <a:gd name="connsiteX4" fmla="*/ 147758 w 295516"/>
                <a:gd name="connsiteY4" fmla="*/ 147758 h 147758"/>
                <a:gd name="connsiteX5" fmla="*/ 204303 w 295516"/>
                <a:gd name="connsiteY5" fmla="*/ 136511 h 147758"/>
                <a:gd name="connsiteX6" fmla="*/ 252239 w 295516"/>
                <a:gd name="connsiteY6" fmla="*/ 104482 h 147758"/>
                <a:gd name="connsiteX7" fmla="*/ 284269 w 295516"/>
                <a:gd name="connsiteY7" fmla="*/ 56545 h 147758"/>
                <a:gd name="connsiteX8" fmla="*/ 295517 w 295516"/>
                <a:gd name="connsiteY8" fmla="*/ 0 h 147758"/>
                <a:gd name="connsiteX9" fmla="*/ 249342 w 295516"/>
                <a:gd name="connsiteY9" fmla="*/ 0 h 147758"/>
                <a:gd name="connsiteX10" fmla="*/ 216503 w 295516"/>
                <a:gd name="connsiteY10" fmla="*/ 27060 h 147758"/>
                <a:gd name="connsiteX11" fmla="*/ 216014 w 295516"/>
                <a:gd name="connsiteY11" fmla="*/ 28273 h 147758"/>
                <a:gd name="connsiteX12" fmla="*/ 199998 w 295516"/>
                <a:gd name="connsiteY12" fmla="*/ 52241 h 147758"/>
                <a:gd name="connsiteX13" fmla="*/ 176031 w 295516"/>
                <a:gd name="connsiteY13" fmla="*/ 68256 h 147758"/>
                <a:gd name="connsiteX14" fmla="*/ 147758 w 295516"/>
                <a:gd name="connsiteY14" fmla="*/ 73880 h 147758"/>
                <a:gd name="connsiteX15" fmla="*/ 119486 w 295516"/>
                <a:gd name="connsiteY15" fmla="*/ 68256 h 147758"/>
                <a:gd name="connsiteX16" fmla="*/ 95518 w 295516"/>
                <a:gd name="connsiteY16" fmla="*/ 52241 h 147758"/>
                <a:gd name="connsiteX17" fmla="*/ 79503 w 295516"/>
                <a:gd name="connsiteY17" fmla="*/ 28273 h 147758"/>
                <a:gd name="connsiteX18" fmla="*/ 73879 w 295516"/>
                <a:gd name="connsiteY18" fmla="*/ 0 h 147758"/>
                <a:gd name="connsiteX19" fmla="*/ 0 w 295516"/>
                <a:gd name="connsiteY19" fmla="*/ 0 h 1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5516" h="147758">
                  <a:moveTo>
                    <a:pt x="0" y="0"/>
                  </a:moveTo>
                  <a:cubicBezTo>
                    <a:pt x="0" y="19404"/>
                    <a:pt x="3822" y="38618"/>
                    <a:pt x="11247" y="56545"/>
                  </a:cubicBezTo>
                  <a:cubicBezTo>
                    <a:pt x="18673" y="74472"/>
                    <a:pt x="29557" y="90761"/>
                    <a:pt x="43277" y="104482"/>
                  </a:cubicBezTo>
                  <a:cubicBezTo>
                    <a:pt x="56998" y="118201"/>
                    <a:pt x="73287" y="129086"/>
                    <a:pt x="91214" y="136511"/>
                  </a:cubicBezTo>
                  <a:cubicBezTo>
                    <a:pt x="109140" y="143937"/>
                    <a:pt x="128354" y="147758"/>
                    <a:pt x="147758" y="147758"/>
                  </a:cubicBezTo>
                  <a:cubicBezTo>
                    <a:pt x="167162" y="147758"/>
                    <a:pt x="186376" y="143937"/>
                    <a:pt x="204303" y="136511"/>
                  </a:cubicBezTo>
                  <a:cubicBezTo>
                    <a:pt x="222230" y="129086"/>
                    <a:pt x="238518" y="118201"/>
                    <a:pt x="252239" y="104482"/>
                  </a:cubicBezTo>
                  <a:cubicBezTo>
                    <a:pt x="265960" y="90761"/>
                    <a:pt x="276843" y="74472"/>
                    <a:pt x="284269" y="56545"/>
                  </a:cubicBezTo>
                  <a:cubicBezTo>
                    <a:pt x="291695" y="38618"/>
                    <a:pt x="295517" y="19404"/>
                    <a:pt x="295517" y="0"/>
                  </a:cubicBezTo>
                  <a:lnTo>
                    <a:pt x="249342" y="0"/>
                  </a:lnTo>
                  <a:cubicBezTo>
                    <a:pt x="234041" y="0"/>
                    <a:pt x="222108" y="12823"/>
                    <a:pt x="216503" y="27060"/>
                  </a:cubicBezTo>
                  <a:cubicBezTo>
                    <a:pt x="216344" y="27465"/>
                    <a:pt x="216180" y="27869"/>
                    <a:pt x="216014" y="28273"/>
                  </a:cubicBezTo>
                  <a:cubicBezTo>
                    <a:pt x="212301" y="37236"/>
                    <a:pt x="206859" y="45381"/>
                    <a:pt x="199998" y="52241"/>
                  </a:cubicBezTo>
                  <a:cubicBezTo>
                    <a:pt x="193138" y="59101"/>
                    <a:pt x="184994" y="64543"/>
                    <a:pt x="176031" y="68256"/>
                  </a:cubicBezTo>
                  <a:cubicBezTo>
                    <a:pt x="167068" y="71969"/>
                    <a:pt x="157461" y="73880"/>
                    <a:pt x="147758" y="73880"/>
                  </a:cubicBezTo>
                  <a:cubicBezTo>
                    <a:pt x="138056" y="73880"/>
                    <a:pt x="128449" y="71969"/>
                    <a:pt x="119486" y="68256"/>
                  </a:cubicBezTo>
                  <a:cubicBezTo>
                    <a:pt x="110522" y="64543"/>
                    <a:pt x="102379" y="59101"/>
                    <a:pt x="95518" y="52241"/>
                  </a:cubicBezTo>
                  <a:cubicBezTo>
                    <a:pt x="88657" y="45381"/>
                    <a:pt x="83216" y="37236"/>
                    <a:pt x="79503" y="28273"/>
                  </a:cubicBezTo>
                  <a:cubicBezTo>
                    <a:pt x="75790" y="19309"/>
                    <a:pt x="73879" y="9702"/>
                    <a:pt x="7387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609C4E6-203A-4B35-9807-82BCF0F9B0EC}"/>
                </a:ext>
              </a:extLst>
            </p:cNvPr>
            <p:cNvSpPr/>
            <p:nvPr/>
          </p:nvSpPr>
          <p:spPr>
            <a:xfrm>
              <a:off x="10208327" y="477699"/>
              <a:ext cx="137274" cy="109784"/>
            </a:xfrm>
            <a:custGeom>
              <a:avLst/>
              <a:gdLst>
                <a:gd name="connsiteX0" fmla="*/ 0 w 184757"/>
                <a:gd name="connsiteY0" fmla="*/ 147758 h 147758"/>
                <a:gd name="connsiteX1" fmla="*/ 147758 w 184757"/>
                <a:gd name="connsiteY1" fmla="*/ 0 h 147758"/>
                <a:gd name="connsiteX2" fmla="*/ 184758 w 184757"/>
                <a:gd name="connsiteY2" fmla="*/ 4670 h 147758"/>
                <a:gd name="connsiteX3" fmla="*/ 117134 w 184757"/>
                <a:gd name="connsiteY3" fmla="*/ 43278 h 147758"/>
                <a:gd name="connsiteX4" fmla="*/ 73857 w 184757"/>
                <a:gd name="connsiteY4" fmla="*/ 147758 h 147758"/>
                <a:gd name="connsiteX5" fmla="*/ 0 w 184757"/>
                <a:gd name="connsiteY5" fmla="*/ 147758 h 1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4757" h="147758">
                  <a:moveTo>
                    <a:pt x="0" y="147758"/>
                  </a:moveTo>
                  <a:cubicBezTo>
                    <a:pt x="0" y="66153"/>
                    <a:pt x="66153" y="0"/>
                    <a:pt x="147758" y="0"/>
                  </a:cubicBezTo>
                  <a:cubicBezTo>
                    <a:pt x="160534" y="0"/>
                    <a:pt x="172932" y="1622"/>
                    <a:pt x="184758" y="4670"/>
                  </a:cubicBezTo>
                  <a:cubicBezTo>
                    <a:pt x="159384" y="11207"/>
                    <a:pt x="135977" y="24435"/>
                    <a:pt x="117134" y="43278"/>
                  </a:cubicBezTo>
                  <a:cubicBezTo>
                    <a:pt x="89424" y="70987"/>
                    <a:pt x="73857" y="108571"/>
                    <a:pt x="73857" y="147758"/>
                  </a:cubicBezTo>
                  <a:lnTo>
                    <a:pt x="0" y="14775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37" name="Slide Number Placeholder 5">
            <a:extLst>
              <a:ext uri="{FF2B5EF4-FFF2-40B4-BE49-F238E27FC236}">
                <a16:creationId xmlns:a16="http://schemas.microsoft.com/office/drawing/2014/main" id="{E7F44680-3E8F-46DB-84D7-8797DB0C92C8}"/>
              </a:ext>
            </a:extLst>
          </p:cNvPr>
          <p:cNvSpPr txBox="1">
            <a:spLocks/>
          </p:cNvSpPr>
          <p:nvPr userDrawn="1"/>
        </p:nvSpPr>
        <p:spPr>
          <a:xfrm>
            <a:off x="9144000" y="6199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0295457-E46E-4BC2-A13B-3CE10069B375}" type="slidenum">
              <a:rPr lang="en-ID" sz="105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pPr/>
              <a:t>‹#›</a:t>
            </a:fld>
            <a:endParaRPr lang="en-ID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13E9837-7EAD-4B28-8E0B-52280C0E507D}"/>
              </a:ext>
            </a:extLst>
          </p:cNvPr>
          <p:cNvGrpSpPr/>
          <p:nvPr userDrawn="1"/>
        </p:nvGrpSpPr>
        <p:grpSpPr>
          <a:xfrm>
            <a:off x="11540113" y="506059"/>
            <a:ext cx="208975" cy="161398"/>
            <a:chOff x="9862125" y="876298"/>
            <a:chExt cx="300110" cy="231784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FD5D2CC0-7B41-4187-8A82-D4FFC81EE019}"/>
                </a:ext>
              </a:extLst>
            </p:cNvPr>
            <p:cNvCxnSpPr>
              <a:cxnSpLocks/>
            </p:cNvCxnSpPr>
            <p:nvPr/>
          </p:nvCxnSpPr>
          <p:spPr>
            <a:xfrm>
              <a:off x="9862125" y="876298"/>
              <a:ext cx="30011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21E36392-CC4B-47B9-8D88-35E16F6F79F8}"/>
                </a:ext>
              </a:extLst>
            </p:cNvPr>
            <p:cNvCxnSpPr>
              <a:cxnSpLocks/>
            </p:cNvCxnSpPr>
            <p:nvPr/>
          </p:nvCxnSpPr>
          <p:spPr>
            <a:xfrm>
              <a:off x="9862125" y="992190"/>
              <a:ext cx="30011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091D4BF0-7DA8-4C28-A0D7-453EFCD0BCF1}"/>
                </a:ext>
              </a:extLst>
            </p:cNvPr>
            <p:cNvCxnSpPr>
              <a:cxnSpLocks/>
            </p:cNvCxnSpPr>
            <p:nvPr/>
          </p:nvCxnSpPr>
          <p:spPr>
            <a:xfrm>
              <a:off x="9862125" y="1108082"/>
              <a:ext cx="30011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22018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0" r:id="rId2"/>
    <p:sldLayoutId id="2147483652" r:id="rId3"/>
    <p:sldLayoutId id="2147483664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60" r:id="rId11"/>
    <p:sldLayoutId id="2147483661" r:id="rId12"/>
    <p:sldLayoutId id="2147483662" r:id="rId13"/>
    <p:sldLayoutId id="2147483663" r:id="rId14"/>
    <p:sldLayoutId id="2147483665" r:id="rId15"/>
    <p:sldLayoutId id="2147483666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02" userDrawn="1">
          <p15:clr>
            <a:srgbClr val="F26B43"/>
          </p15:clr>
        </p15:guide>
        <p15:guide id="4" pos="7401" userDrawn="1">
          <p15:clr>
            <a:srgbClr val="F26B43"/>
          </p15:clr>
        </p15:guide>
        <p15:guide id="5" orient="horz" pos="300" userDrawn="1">
          <p15:clr>
            <a:srgbClr val="F26B43"/>
          </p15:clr>
        </p15:guide>
        <p15:guide id="6" orient="horz" pos="402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11.png"/><Relationship Id="rId7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10" Type="http://schemas.openxmlformats.org/officeDocument/2006/relationships/image" Target="../media/image5.svg"/><Relationship Id="rId4" Type="http://schemas.openxmlformats.org/officeDocument/2006/relationships/image" Target="../media/image12.svg"/><Relationship Id="rId9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9.sv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1.png"/><Relationship Id="rId7" Type="http://schemas.openxmlformats.org/officeDocument/2006/relationships/image" Target="../media/image12.sv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1.png"/><Relationship Id="rId5" Type="http://schemas.openxmlformats.org/officeDocument/2006/relationships/image" Target="../media/image7.svg"/><Relationship Id="rId4" Type="http://schemas.openxmlformats.org/officeDocument/2006/relationships/image" Target="../media/image6.png"/><Relationship Id="rId9" Type="http://schemas.openxmlformats.org/officeDocument/2006/relationships/image" Target="../media/image9.sv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5.svg"/><Relationship Id="rId5" Type="http://schemas.openxmlformats.org/officeDocument/2006/relationships/image" Target="../media/image24.png"/><Relationship Id="rId4" Type="http://schemas.openxmlformats.org/officeDocument/2006/relationships/image" Target="../media/image23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7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image" Target="../media/image7.svg"/><Relationship Id="rId7" Type="http://schemas.openxmlformats.org/officeDocument/2006/relationships/image" Target="../media/image12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5.png"/><Relationship Id="rId7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svg"/><Relationship Id="rId5" Type="http://schemas.openxmlformats.org/officeDocument/2006/relationships/image" Target="../media/image10.png"/><Relationship Id="rId4" Type="http://schemas.openxmlformats.org/officeDocument/2006/relationships/image" Target="../media/image1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7.sv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6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D00781CB-DC73-4151-B82A-3D4848B198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2" t="3465" r="6559" b="742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A0AAA4F9-01E2-4643-B753-1D552B2B7E3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85000"/>
                </a:schemeClr>
              </a:gs>
              <a:gs pos="100000">
                <a:schemeClr val="accent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F01794C-5FDF-48BA-87D8-70D0466F6C81}"/>
              </a:ext>
            </a:extLst>
          </p:cNvPr>
          <p:cNvGrpSpPr/>
          <p:nvPr/>
        </p:nvGrpSpPr>
        <p:grpSpPr>
          <a:xfrm>
            <a:off x="1064752" y="888485"/>
            <a:ext cx="1132332" cy="219568"/>
            <a:chOff x="12664223" y="-704851"/>
            <a:chExt cx="1524000" cy="295516"/>
          </a:xfrm>
          <a:solidFill>
            <a:schemeClr val="bg1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F4CEFC2F-9652-42C9-AAD3-860AC8113BE3}"/>
                </a:ext>
              </a:extLst>
            </p:cNvPr>
            <p:cNvSpPr/>
            <p:nvPr/>
          </p:nvSpPr>
          <p:spPr>
            <a:xfrm>
              <a:off x="13122117" y="-629125"/>
              <a:ext cx="100177" cy="155142"/>
            </a:xfrm>
            <a:custGeom>
              <a:avLst/>
              <a:gdLst>
                <a:gd name="connsiteX0" fmla="*/ 0 w 100177"/>
                <a:gd name="connsiteY0" fmla="*/ 155143 h 155142"/>
                <a:gd name="connsiteX1" fmla="*/ 0 w 100177"/>
                <a:gd name="connsiteY1" fmla="*/ 0 h 155142"/>
                <a:gd name="connsiteX2" fmla="*/ 29255 w 100177"/>
                <a:gd name="connsiteY2" fmla="*/ 0 h 155142"/>
                <a:gd name="connsiteX3" fmla="*/ 29255 w 100177"/>
                <a:gd name="connsiteY3" fmla="*/ 128547 h 155142"/>
                <a:gd name="connsiteX4" fmla="*/ 100177 w 100177"/>
                <a:gd name="connsiteY4" fmla="*/ 128547 h 155142"/>
                <a:gd name="connsiteX5" fmla="*/ 100177 w 100177"/>
                <a:gd name="connsiteY5" fmla="*/ 155143 h 155142"/>
                <a:gd name="connsiteX6" fmla="*/ 0 w 100177"/>
                <a:gd name="connsiteY6" fmla="*/ 155143 h 155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77" h="155142">
                  <a:moveTo>
                    <a:pt x="0" y="155143"/>
                  </a:moveTo>
                  <a:lnTo>
                    <a:pt x="0" y="0"/>
                  </a:lnTo>
                  <a:lnTo>
                    <a:pt x="29255" y="0"/>
                  </a:lnTo>
                  <a:lnTo>
                    <a:pt x="29255" y="128547"/>
                  </a:lnTo>
                  <a:lnTo>
                    <a:pt x="100177" y="128547"/>
                  </a:lnTo>
                  <a:lnTo>
                    <a:pt x="100177" y="155143"/>
                  </a:lnTo>
                  <a:lnTo>
                    <a:pt x="0" y="1551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A8C13E76-1A4F-4472-9515-FB1C15AAD6EA}"/>
                </a:ext>
              </a:extLst>
            </p:cNvPr>
            <p:cNvSpPr/>
            <p:nvPr/>
          </p:nvSpPr>
          <p:spPr>
            <a:xfrm>
              <a:off x="13227834" y="-587015"/>
              <a:ext cx="115248" cy="116135"/>
            </a:xfrm>
            <a:custGeom>
              <a:avLst/>
              <a:gdLst>
                <a:gd name="connsiteX0" fmla="*/ 57624 w 115248"/>
                <a:gd name="connsiteY0" fmla="*/ 116135 h 116135"/>
                <a:gd name="connsiteX1" fmla="*/ 28147 w 115248"/>
                <a:gd name="connsiteY1" fmla="*/ 109486 h 116135"/>
                <a:gd name="connsiteX2" fmla="*/ 7535 w 115248"/>
                <a:gd name="connsiteY2" fmla="*/ 90205 h 116135"/>
                <a:gd name="connsiteX3" fmla="*/ 0 w 115248"/>
                <a:gd name="connsiteY3" fmla="*/ 59841 h 116135"/>
                <a:gd name="connsiteX4" fmla="*/ 0 w 115248"/>
                <a:gd name="connsiteY4" fmla="*/ 56295 h 116135"/>
                <a:gd name="connsiteX5" fmla="*/ 7535 w 115248"/>
                <a:gd name="connsiteY5" fmla="*/ 25931 h 116135"/>
                <a:gd name="connsiteX6" fmla="*/ 28147 w 115248"/>
                <a:gd name="connsiteY6" fmla="*/ 6648 h 116135"/>
                <a:gd name="connsiteX7" fmla="*/ 57624 w 115248"/>
                <a:gd name="connsiteY7" fmla="*/ 0 h 116135"/>
                <a:gd name="connsiteX8" fmla="*/ 87101 w 115248"/>
                <a:gd name="connsiteY8" fmla="*/ 6648 h 116135"/>
                <a:gd name="connsiteX9" fmla="*/ 107713 w 115248"/>
                <a:gd name="connsiteY9" fmla="*/ 25931 h 116135"/>
                <a:gd name="connsiteX10" fmla="*/ 115249 w 115248"/>
                <a:gd name="connsiteY10" fmla="*/ 56295 h 116135"/>
                <a:gd name="connsiteX11" fmla="*/ 115249 w 115248"/>
                <a:gd name="connsiteY11" fmla="*/ 59841 h 116135"/>
                <a:gd name="connsiteX12" fmla="*/ 107713 w 115248"/>
                <a:gd name="connsiteY12" fmla="*/ 90205 h 116135"/>
                <a:gd name="connsiteX13" fmla="*/ 87101 w 115248"/>
                <a:gd name="connsiteY13" fmla="*/ 109486 h 116135"/>
                <a:gd name="connsiteX14" fmla="*/ 57624 w 115248"/>
                <a:gd name="connsiteY14" fmla="*/ 116135 h 116135"/>
                <a:gd name="connsiteX15" fmla="*/ 57624 w 115248"/>
                <a:gd name="connsiteY15" fmla="*/ 91312 h 116135"/>
                <a:gd name="connsiteX16" fmla="*/ 78901 w 115248"/>
                <a:gd name="connsiteY16" fmla="*/ 83112 h 116135"/>
                <a:gd name="connsiteX17" fmla="*/ 87323 w 115248"/>
                <a:gd name="connsiteY17" fmla="*/ 59176 h 116135"/>
                <a:gd name="connsiteX18" fmla="*/ 87323 w 115248"/>
                <a:gd name="connsiteY18" fmla="*/ 56960 h 116135"/>
                <a:gd name="connsiteX19" fmla="*/ 78901 w 115248"/>
                <a:gd name="connsiteY19" fmla="*/ 33244 h 116135"/>
                <a:gd name="connsiteX20" fmla="*/ 57624 w 115248"/>
                <a:gd name="connsiteY20" fmla="*/ 24822 h 116135"/>
                <a:gd name="connsiteX21" fmla="*/ 36347 w 115248"/>
                <a:gd name="connsiteY21" fmla="*/ 33244 h 116135"/>
                <a:gd name="connsiteX22" fmla="*/ 27925 w 115248"/>
                <a:gd name="connsiteY22" fmla="*/ 56960 h 116135"/>
                <a:gd name="connsiteX23" fmla="*/ 27925 w 115248"/>
                <a:gd name="connsiteY23" fmla="*/ 59176 h 116135"/>
                <a:gd name="connsiteX24" fmla="*/ 36347 w 115248"/>
                <a:gd name="connsiteY24" fmla="*/ 83112 h 116135"/>
                <a:gd name="connsiteX25" fmla="*/ 57624 w 115248"/>
                <a:gd name="connsiteY25" fmla="*/ 91312 h 11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5248" h="116135">
                  <a:moveTo>
                    <a:pt x="57624" y="116135"/>
                  </a:moveTo>
                  <a:cubicBezTo>
                    <a:pt x="46691" y="116135"/>
                    <a:pt x="36865" y="113919"/>
                    <a:pt x="28147" y="109486"/>
                  </a:cubicBezTo>
                  <a:cubicBezTo>
                    <a:pt x="19429" y="105054"/>
                    <a:pt x="12559" y="98627"/>
                    <a:pt x="7535" y="90205"/>
                  </a:cubicBezTo>
                  <a:cubicBezTo>
                    <a:pt x="2512" y="81783"/>
                    <a:pt x="0" y="71661"/>
                    <a:pt x="0" y="59841"/>
                  </a:cubicBezTo>
                  <a:lnTo>
                    <a:pt x="0" y="56295"/>
                  </a:lnTo>
                  <a:cubicBezTo>
                    <a:pt x="0" y="44474"/>
                    <a:pt x="2512" y="34353"/>
                    <a:pt x="7535" y="25931"/>
                  </a:cubicBezTo>
                  <a:cubicBezTo>
                    <a:pt x="12559" y="17509"/>
                    <a:pt x="19429" y="11081"/>
                    <a:pt x="28147" y="6648"/>
                  </a:cubicBezTo>
                  <a:cubicBezTo>
                    <a:pt x="36865" y="2216"/>
                    <a:pt x="46691" y="0"/>
                    <a:pt x="57624" y="0"/>
                  </a:cubicBezTo>
                  <a:cubicBezTo>
                    <a:pt x="68558" y="0"/>
                    <a:pt x="78384" y="2216"/>
                    <a:pt x="87101" y="6648"/>
                  </a:cubicBezTo>
                  <a:cubicBezTo>
                    <a:pt x="95819" y="11081"/>
                    <a:pt x="102689" y="17509"/>
                    <a:pt x="107713" y="25931"/>
                  </a:cubicBezTo>
                  <a:cubicBezTo>
                    <a:pt x="112737" y="34353"/>
                    <a:pt x="115249" y="44474"/>
                    <a:pt x="115249" y="56295"/>
                  </a:cubicBezTo>
                  <a:lnTo>
                    <a:pt x="115249" y="59841"/>
                  </a:lnTo>
                  <a:cubicBezTo>
                    <a:pt x="115249" y="71661"/>
                    <a:pt x="112737" y="81783"/>
                    <a:pt x="107713" y="90205"/>
                  </a:cubicBezTo>
                  <a:cubicBezTo>
                    <a:pt x="102689" y="98627"/>
                    <a:pt x="95819" y="105054"/>
                    <a:pt x="87101" y="109486"/>
                  </a:cubicBezTo>
                  <a:cubicBezTo>
                    <a:pt x="78384" y="113919"/>
                    <a:pt x="68558" y="116135"/>
                    <a:pt x="57624" y="116135"/>
                  </a:cubicBezTo>
                  <a:close/>
                  <a:moveTo>
                    <a:pt x="57624" y="91312"/>
                  </a:moveTo>
                  <a:cubicBezTo>
                    <a:pt x="66194" y="91312"/>
                    <a:pt x="73286" y="88579"/>
                    <a:pt x="78901" y="83112"/>
                  </a:cubicBezTo>
                  <a:cubicBezTo>
                    <a:pt x="84515" y="77497"/>
                    <a:pt x="87323" y="69518"/>
                    <a:pt x="87323" y="59176"/>
                  </a:cubicBezTo>
                  <a:lnTo>
                    <a:pt x="87323" y="56960"/>
                  </a:lnTo>
                  <a:cubicBezTo>
                    <a:pt x="87323" y="46616"/>
                    <a:pt x="84515" y="38712"/>
                    <a:pt x="78901" y="33244"/>
                  </a:cubicBezTo>
                  <a:cubicBezTo>
                    <a:pt x="73434" y="27630"/>
                    <a:pt x="66342" y="24822"/>
                    <a:pt x="57624" y="24822"/>
                  </a:cubicBezTo>
                  <a:cubicBezTo>
                    <a:pt x="49055" y="24822"/>
                    <a:pt x="41962" y="27630"/>
                    <a:pt x="36347" y="33244"/>
                  </a:cubicBezTo>
                  <a:cubicBezTo>
                    <a:pt x="30732" y="38712"/>
                    <a:pt x="27925" y="46616"/>
                    <a:pt x="27925" y="56960"/>
                  </a:cubicBezTo>
                  <a:lnTo>
                    <a:pt x="27925" y="59176"/>
                  </a:lnTo>
                  <a:cubicBezTo>
                    <a:pt x="27925" y="69518"/>
                    <a:pt x="30732" y="77497"/>
                    <a:pt x="36347" y="83112"/>
                  </a:cubicBezTo>
                  <a:cubicBezTo>
                    <a:pt x="41962" y="88579"/>
                    <a:pt x="49055" y="91312"/>
                    <a:pt x="57624" y="913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678CCA5A-3602-41A2-82CC-CAAC9113D02E}"/>
                </a:ext>
              </a:extLst>
            </p:cNvPr>
            <p:cNvSpPr/>
            <p:nvPr/>
          </p:nvSpPr>
          <p:spPr>
            <a:xfrm>
              <a:off x="13353567" y="-587015"/>
              <a:ext cx="115692" cy="157358"/>
            </a:xfrm>
            <a:custGeom>
              <a:avLst/>
              <a:gdLst>
                <a:gd name="connsiteX0" fmla="*/ 0 w 115692"/>
                <a:gd name="connsiteY0" fmla="*/ 58511 h 157358"/>
                <a:gd name="connsiteX1" fmla="*/ 0 w 115692"/>
                <a:gd name="connsiteY1" fmla="*/ 54965 h 157358"/>
                <a:gd name="connsiteX2" fmla="*/ 6870 w 115692"/>
                <a:gd name="connsiteY2" fmla="*/ 25487 h 157358"/>
                <a:gd name="connsiteX3" fmla="*/ 25044 w 115692"/>
                <a:gd name="connsiteY3" fmla="*/ 6648 h 157358"/>
                <a:gd name="connsiteX4" fmla="*/ 50089 w 115692"/>
                <a:gd name="connsiteY4" fmla="*/ 0 h 157358"/>
                <a:gd name="connsiteX5" fmla="*/ 72917 w 115692"/>
                <a:gd name="connsiteY5" fmla="*/ 5319 h 157358"/>
                <a:gd name="connsiteX6" fmla="*/ 84220 w 115692"/>
                <a:gd name="connsiteY6" fmla="*/ 16400 h 157358"/>
                <a:gd name="connsiteX7" fmla="*/ 88210 w 115692"/>
                <a:gd name="connsiteY7" fmla="*/ 16400 h 157358"/>
                <a:gd name="connsiteX8" fmla="*/ 88210 w 115692"/>
                <a:gd name="connsiteY8" fmla="*/ 3102 h 157358"/>
                <a:gd name="connsiteX9" fmla="*/ 115693 w 115692"/>
                <a:gd name="connsiteY9" fmla="*/ 3102 h 157358"/>
                <a:gd name="connsiteX10" fmla="*/ 115693 w 115692"/>
                <a:gd name="connsiteY10" fmla="*/ 132536 h 157358"/>
                <a:gd name="connsiteX11" fmla="*/ 109043 w 115692"/>
                <a:gd name="connsiteY11" fmla="*/ 150488 h 157358"/>
                <a:gd name="connsiteX12" fmla="*/ 91312 w 115692"/>
                <a:gd name="connsiteY12" fmla="*/ 157359 h 157358"/>
                <a:gd name="connsiteX13" fmla="*/ 17731 w 115692"/>
                <a:gd name="connsiteY13" fmla="*/ 157359 h 157358"/>
                <a:gd name="connsiteX14" fmla="*/ 17731 w 115692"/>
                <a:gd name="connsiteY14" fmla="*/ 132979 h 157358"/>
                <a:gd name="connsiteX15" fmla="*/ 81561 w 115692"/>
                <a:gd name="connsiteY15" fmla="*/ 132979 h 157358"/>
                <a:gd name="connsiteX16" fmla="*/ 87766 w 115692"/>
                <a:gd name="connsiteY16" fmla="*/ 126330 h 157358"/>
                <a:gd name="connsiteX17" fmla="*/ 87766 w 115692"/>
                <a:gd name="connsiteY17" fmla="*/ 97740 h 157358"/>
                <a:gd name="connsiteX18" fmla="*/ 83777 w 115692"/>
                <a:gd name="connsiteY18" fmla="*/ 97740 h 157358"/>
                <a:gd name="connsiteX19" fmla="*/ 77572 w 115692"/>
                <a:gd name="connsiteY19" fmla="*/ 105054 h 157358"/>
                <a:gd name="connsiteX20" fmla="*/ 66933 w 115692"/>
                <a:gd name="connsiteY20" fmla="*/ 111038 h 157358"/>
                <a:gd name="connsiteX21" fmla="*/ 50089 w 115692"/>
                <a:gd name="connsiteY21" fmla="*/ 113476 h 157358"/>
                <a:gd name="connsiteX22" fmla="*/ 25044 w 115692"/>
                <a:gd name="connsiteY22" fmla="*/ 107049 h 157358"/>
                <a:gd name="connsiteX23" fmla="*/ 6870 w 115692"/>
                <a:gd name="connsiteY23" fmla="*/ 88209 h 157358"/>
                <a:gd name="connsiteX24" fmla="*/ 0 w 115692"/>
                <a:gd name="connsiteY24" fmla="*/ 58511 h 157358"/>
                <a:gd name="connsiteX25" fmla="*/ 58068 w 115692"/>
                <a:gd name="connsiteY25" fmla="*/ 89096 h 157358"/>
                <a:gd name="connsiteX26" fmla="*/ 79566 w 115692"/>
                <a:gd name="connsiteY26" fmla="*/ 80896 h 157358"/>
                <a:gd name="connsiteX27" fmla="*/ 88210 w 115692"/>
                <a:gd name="connsiteY27" fmla="*/ 57846 h 157358"/>
                <a:gd name="connsiteX28" fmla="*/ 88210 w 115692"/>
                <a:gd name="connsiteY28" fmla="*/ 55630 h 157358"/>
                <a:gd name="connsiteX29" fmla="*/ 79566 w 115692"/>
                <a:gd name="connsiteY29" fmla="*/ 32579 h 157358"/>
                <a:gd name="connsiteX30" fmla="*/ 58068 w 115692"/>
                <a:gd name="connsiteY30" fmla="*/ 24379 h 157358"/>
                <a:gd name="connsiteX31" fmla="*/ 36569 w 115692"/>
                <a:gd name="connsiteY31" fmla="*/ 32579 h 157358"/>
                <a:gd name="connsiteX32" fmla="*/ 27925 w 115692"/>
                <a:gd name="connsiteY32" fmla="*/ 55630 h 157358"/>
                <a:gd name="connsiteX33" fmla="*/ 27925 w 115692"/>
                <a:gd name="connsiteY33" fmla="*/ 57846 h 157358"/>
                <a:gd name="connsiteX34" fmla="*/ 36569 w 115692"/>
                <a:gd name="connsiteY34" fmla="*/ 80896 h 157358"/>
                <a:gd name="connsiteX35" fmla="*/ 58068 w 115692"/>
                <a:gd name="connsiteY35" fmla="*/ 89096 h 157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15692" h="157358">
                  <a:moveTo>
                    <a:pt x="0" y="58511"/>
                  </a:moveTo>
                  <a:lnTo>
                    <a:pt x="0" y="54965"/>
                  </a:lnTo>
                  <a:cubicBezTo>
                    <a:pt x="0" y="43440"/>
                    <a:pt x="2290" y="33614"/>
                    <a:pt x="6870" y="25487"/>
                  </a:cubicBezTo>
                  <a:cubicBezTo>
                    <a:pt x="11451" y="17214"/>
                    <a:pt x="17509" y="10934"/>
                    <a:pt x="25044" y="6648"/>
                  </a:cubicBezTo>
                  <a:cubicBezTo>
                    <a:pt x="32728" y="2216"/>
                    <a:pt x="41076" y="0"/>
                    <a:pt x="50089" y="0"/>
                  </a:cubicBezTo>
                  <a:cubicBezTo>
                    <a:pt x="60136" y="0"/>
                    <a:pt x="67746" y="1773"/>
                    <a:pt x="72917" y="5319"/>
                  </a:cubicBezTo>
                  <a:cubicBezTo>
                    <a:pt x="78089" y="8865"/>
                    <a:pt x="81856" y="12559"/>
                    <a:pt x="84220" y="16400"/>
                  </a:cubicBezTo>
                  <a:lnTo>
                    <a:pt x="88210" y="16400"/>
                  </a:lnTo>
                  <a:lnTo>
                    <a:pt x="88210" y="3102"/>
                  </a:lnTo>
                  <a:lnTo>
                    <a:pt x="115693" y="3102"/>
                  </a:lnTo>
                  <a:lnTo>
                    <a:pt x="115693" y="132536"/>
                  </a:lnTo>
                  <a:cubicBezTo>
                    <a:pt x="115693" y="140072"/>
                    <a:pt x="113476" y="146055"/>
                    <a:pt x="109043" y="150488"/>
                  </a:cubicBezTo>
                  <a:cubicBezTo>
                    <a:pt x="104610" y="155069"/>
                    <a:pt x="98701" y="157359"/>
                    <a:pt x="91312" y="157359"/>
                  </a:cubicBezTo>
                  <a:lnTo>
                    <a:pt x="17731" y="157359"/>
                  </a:lnTo>
                  <a:lnTo>
                    <a:pt x="17731" y="132979"/>
                  </a:lnTo>
                  <a:lnTo>
                    <a:pt x="81561" y="132979"/>
                  </a:lnTo>
                  <a:cubicBezTo>
                    <a:pt x="85698" y="132979"/>
                    <a:pt x="87766" y="130763"/>
                    <a:pt x="87766" y="126330"/>
                  </a:cubicBezTo>
                  <a:lnTo>
                    <a:pt x="87766" y="97740"/>
                  </a:lnTo>
                  <a:lnTo>
                    <a:pt x="83777" y="97740"/>
                  </a:lnTo>
                  <a:cubicBezTo>
                    <a:pt x="82300" y="100104"/>
                    <a:pt x="80231" y="102541"/>
                    <a:pt x="77572" y="105054"/>
                  </a:cubicBezTo>
                  <a:cubicBezTo>
                    <a:pt x="74912" y="107417"/>
                    <a:pt x="71366" y="109413"/>
                    <a:pt x="66933" y="111038"/>
                  </a:cubicBezTo>
                  <a:cubicBezTo>
                    <a:pt x="62500" y="112663"/>
                    <a:pt x="56886" y="113476"/>
                    <a:pt x="50089" y="113476"/>
                  </a:cubicBezTo>
                  <a:cubicBezTo>
                    <a:pt x="41076" y="113476"/>
                    <a:pt x="32728" y="111333"/>
                    <a:pt x="25044" y="107049"/>
                  </a:cubicBezTo>
                  <a:cubicBezTo>
                    <a:pt x="17509" y="102616"/>
                    <a:pt x="11451" y="96336"/>
                    <a:pt x="6870" y="88209"/>
                  </a:cubicBezTo>
                  <a:cubicBezTo>
                    <a:pt x="2290" y="79936"/>
                    <a:pt x="0" y="70035"/>
                    <a:pt x="0" y="58511"/>
                  </a:cubicBezTo>
                  <a:close/>
                  <a:moveTo>
                    <a:pt x="58068" y="89096"/>
                  </a:moveTo>
                  <a:cubicBezTo>
                    <a:pt x="66638" y="89096"/>
                    <a:pt x="73803" y="86362"/>
                    <a:pt x="79566" y="80896"/>
                  </a:cubicBezTo>
                  <a:cubicBezTo>
                    <a:pt x="85329" y="75428"/>
                    <a:pt x="88210" y="67746"/>
                    <a:pt x="88210" y="57846"/>
                  </a:cubicBezTo>
                  <a:lnTo>
                    <a:pt x="88210" y="55630"/>
                  </a:lnTo>
                  <a:cubicBezTo>
                    <a:pt x="88210" y="45582"/>
                    <a:pt x="85329" y="37899"/>
                    <a:pt x="79566" y="32579"/>
                  </a:cubicBezTo>
                  <a:cubicBezTo>
                    <a:pt x="73951" y="27113"/>
                    <a:pt x="66785" y="24379"/>
                    <a:pt x="58068" y="24379"/>
                  </a:cubicBezTo>
                  <a:cubicBezTo>
                    <a:pt x="49498" y="24379"/>
                    <a:pt x="42332" y="27113"/>
                    <a:pt x="36569" y="32579"/>
                  </a:cubicBezTo>
                  <a:cubicBezTo>
                    <a:pt x="30807" y="37899"/>
                    <a:pt x="27925" y="45582"/>
                    <a:pt x="27925" y="55630"/>
                  </a:cubicBezTo>
                  <a:lnTo>
                    <a:pt x="27925" y="57846"/>
                  </a:lnTo>
                  <a:cubicBezTo>
                    <a:pt x="27925" y="67746"/>
                    <a:pt x="30807" y="75428"/>
                    <a:pt x="36569" y="80896"/>
                  </a:cubicBezTo>
                  <a:cubicBezTo>
                    <a:pt x="42332" y="86362"/>
                    <a:pt x="49498" y="89096"/>
                    <a:pt x="58068" y="89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2482CE6-805F-45B4-ACC3-029A7DB2759D}"/>
                </a:ext>
              </a:extLst>
            </p:cNvPr>
            <p:cNvSpPr/>
            <p:nvPr/>
          </p:nvSpPr>
          <p:spPr>
            <a:xfrm>
              <a:off x="13484927" y="-587015"/>
              <a:ext cx="115249" cy="116135"/>
            </a:xfrm>
            <a:custGeom>
              <a:avLst/>
              <a:gdLst>
                <a:gd name="connsiteX0" fmla="*/ 57625 w 115249"/>
                <a:gd name="connsiteY0" fmla="*/ 116135 h 116135"/>
                <a:gd name="connsiteX1" fmla="*/ 28147 w 115249"/>
                <a:gd name="connsiteY1" fmla="*/ 109486 h 116135"/>
                <a:gd name="connsiteX2" fmla="*/ 7536 w 115249"/>
                <a:gd name="connsiteY2" fmla="*/ 90205 h 116135"/>
                <a:gd name="connsiteX3" fmla="*/ 0 w 115249"/>
                <a:gd name="connsiteY3" fmla="*/ 59841 h 116135"/>
                <a:gd name="connsiteX4" fmla="*/ 0 w 115249"/>
                <a:gd name="connsiteY4" fmla="*/ 56295 h 116135"/>
                <a:gd name="connsiteX5" fmla="*/ 7536 w 115249"/>
                <a:gd name="connsiteY5" fmla="*/ 25931 h 116135"/>
                <a:gd name="connsiteX6" fmla="*/ 28147 w 115249"/>
                <a:gd name="connsiteY6" fmla="*/ 6648 h 116135"/>
                <a:gd name="connsiteX7" fmla="*/ 57625 w 115249"/>
                <a:gd name="connsiteY7" fmla="*/ 0 h 116135"/>
                <a:gd name="connsiteX8" fmla="*/ 87102 w 115249"/>
                <a:gd name="connsiteY8" fmla="*/ 6648 h 116135"/>
                <a:gd name="connsiteX9" fmla="*/ 107714 w 115249"/>
                <a:gd name="connsiteY9" fmla="*/ 25931 h 116135"/>
                <a:gd name="connsiteX10" fmla="*/ 115250 w 115249"/>
                <a:gd name="connsiteY10" fmla="*/ 56295 h 116135"/>
                <a:gd name="connsiteX11" fmla="*/ 115250 w 115249"/>
                <a:gd name="connsiteY11" fmla="*/ 59841 h 116135"/>
                <a:gd name="connsiteX12" fmla="*/ 107714 w 115249"/>
                <a:gd name="connsiteY12" fmla="*/ 90205 h 116135"/>
                <a:gd name="connsiteX13" fmla="*/ 87102 w 115249"/>
                <a:gd name="connsiteY13" fmla="*/ 109486 h 116135"/>
                <a:gd name="connsiteX14" fmla="*/ 57625 w 115249"/>
                <a:gd name="connsiteY14" fmla="*/ 116135 h 116135"/>
                <a:gd name="connsiteX15" fmla="*/ 57625 w 115249"/>
                <a:gd name="connsiteY15" fmla="*/ 91312 h 116135"/>
                <a:gd name="connsiteX16" fmla="*/ 78901 w 115249"/>
                <a:gd name="connsiteY16" fmla="*/ 83112 h 116135"/>
                <a:gd name="connsiteX17" fmla="*/ 87323 w 115249"/>
                <a:gd name="connsiteY17" fmla="*/ 59176 h 116135"/>
                <a:gd name="connsiteX18" fmla="*/ 87323 w 115249"/>
                <a:gd name="connsiteY18" fmla="*/ 56960 h 116135"/>
                <a:gd name="connsiteX19" fmla="*/ 78901 w 115249"/>
                <a:gd name="connsiteY19" fmla="*/ 33244 h 116135"/>
                <a:gd name="connsiteX20" fmla="*/ 57625 w 115249"/>
                <a:gd name="connsiteY20" fmla="*/ 24822 h 116135"/>
                <a:gd name="connsiteX21" fmla="*/ 36348 w 115249"/>
                <a:gd name="connsiteY21" fmla="*/ 33244 h 116135"/>
                <a:gd name="connsiteX22" fmla="*/ 27926 w 115249"/>
                <a:gd name="connsiteY22" fmla="*/ 56960 h 116135"/>
                <a:gd name="connsiteX23" fmla="*/ 27926 w 115249"/>
                <a:gd name="connsiteY23" fmla="*/ 59176 h 116135"/>
                <a:gd name="connsiteX24" fmla="*/ 36348 w 115249"/>
                <a:gd name="connsiteY24" fmla="*/ 83112 h 116135"/>
                <a:gd name="connsiteX25" fmla="*/ 57625 w 115249"/>
                <a:gd name="connsiteY25" fmla="*/ 91312 h 11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5249" h="116135">
                  <a:moveTo>
                    <a:pt x="57625" y="116135"/>
                  </a:moveTo>
                  <a:cubicBezTo>
                    <a:pt x="46692" y="116135"/>
                    <a:pt x="36866" y="113919"/>
                    <a:pt x="28147" y="109486"/>
                  </a:cubicBezTo>
                  <a:cubicBezTo>
                    <a:pt x="19430" y="105054"/>
                    <a:pt x="12560" y="98627"/>
                    <a:pt x="7536" y="90205"/>
                  </a:cubicBezTo>
                  <a:cubicBezTo>
                    <a:pt x="2513" y="81783"/>
                    <a:pt x="0" y="71661"/>
                    <a:pt x="0" y="59841"/>
                  </a:cubicBezTo>
                  <a:lnTo>
                    <a:pt x="0" y="56295"/>
                  </a:lnTo>
                  <a:cubicBezTo>
                    <a:pt x="0" y="44474"/>
                    <a:pt x="2513" y="34353"/>
                    <a:pt x="7536" y="25931"/>
                  </a:cubicBezTo>
                  <a:cubicBezTo>
                    <a:pt x="12560" y="17509"/>
                    <a:pt x="19430" y="11081"/>
                    <a:pt x="28147" y="6648"/>
                  </a:cubicBezTo>
                  <a:cubicBezTo>
                    <a:pt x="36866" y="2216"/>
                    <a:pt x="46692" y="0"/>
                    <a:pt x="57625" y="0"/>
                  </a:cubicBezTo>
                  <a:cubicBezTo>
                    <a:pt x="68559" y="0"/>
                    <a:pt x="78384" y="2216"/>
                    <a:pt x="87102" y="6648"/>
                  </a:cubicBezTo>
                  <a:cubicBezTo>
                    <a:pt x="95820" y="11081"/>
                    <a:pt x="102690" y="17509"/>
                    <a:pt x="107714" y="25931"/>
                  </a:cubicBezTo>
                  <a:cubicBezTo>
                    <a:pt x="112738" y="34353"/>
                    <a:pt x="115250" y="44474"/>
                    <a:pt x="115250" y="56295"/>
                  </a:cubicBezTo>
                  <a:lnTo>
                    <a:pt x="115250" y="59841"/>
                  </a:lnTo>
                  <a:cubicBezTo>
                    <a:pt x="115250" y="71661"/>
                    <a:pt x="112738" y="81783"/>
                    <a:pt x="107714" y="90205"/>
                  </a:cubicBezTo>
                  <a:cubicBezTo>
                    <a:pt x="102690" y="98627"/>
                    <a:pt x="95820" y="105054"/>
                    <a:pt x="87102" y="109486"/>
                  </a:cubicBezTo>
                  <a:cubicBezTo>
                    <a:pt x="78384" y="113919"/>
                    <a:pt x="68559" y="116135"/>
                    <a:pt x="57625" y="116135"/>
                  </a:cubicBezTo>
                  <a:close/>
                  <a:moveTo>
                    <a:pt x="57625" y="91312"/>
                  </a:moveTo>
                  <a:cubicBezTo>
                    <a:pt x="66195" y="91312"/>
                    <a:pt x="73287" y="88579"/>
                    <a:pt x="78901" y="83112"/>
                  </a:cubicBezTo>
                  <a:cubicBezTo>
                    <a:pt x="84516" y="77497"/>
                    <a:pt x="87323" y="69518"/>
                    <a:pt x="87323" y="59176"/>
                  </a:cubicBezTo>
                  <a:lnTo>
                    <a:pt x="87323" y="56960"/>
                  </a:lnTo>
                  <a:cubicBezTo>
                    <a:pt x="87323" y="46616"/>
                    <a:pt x="84516" y="38712"/>
                    <a:pt x="78901" y="33244"/>
                  </a:cubicBezTo>
                  <a:cubicBezTo>
                    <a:pt x="73435" y="27630"/>
                    <a:pt x="66343" y="24822"/>
                    <a:pt x="57625" y="24822"/>
                  </a:cubicBezTo>
                  <a:cubicBezTo>
                    <a:pt x="49055" y="24822"/>
                    <a:pt x="41963" y="27630"/>
                    <a:pt x="36348" y="33244"/>
                  </a:cubicBezTo>
                  <a:cubicBezTo>
                    <a:pt x="30733" y="38712"/>
                    <a:pt x="27926" y="46616"/>
                    <a:pt x="27926" y="56960"/>
                  </a:cubicBezTo>
                  <a:lnTo>
                    <a:pt x="27926" y="59176"/>
                  </a:lnTo>
                  <a:cubicBezTo>
                    <a:pt x="27926" y="69518"/>
                    <a:pt x="30733" y="77497"/>
                    <a:pt x="36348" y="83112"/>
                  </a:cubicBezTo>
                  <a:cubicBezTo>
                    <a:pt x="41963" y="88579"/>
                    <a:pt x="49055" y="91312"/>
                    <a:pt x="57625" y="913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9A2F5683-B346-4447-AC07-340D087D6B94}"/>
                </a:ext>
              </a:extLst>
            </p:cNvPr>
            <p:cNvSpPr/>
            <p:nvPr/>
          </p:nvSpPr>
          <p:spPr>
            <a:xfrm>
              <a:off x="13611991" y="-632228"/>
              <a:ext cx="35908" cy="158245"/>
            </a:xfrm>
            <a:custGeom>
              <a:avLst/>
              <a:gdLst>
                <a:gd name="connsiteX0" fmla="*/ 3989 w 35908"/>
                <a:gd name="connsiteY0" fmla="*/ 158246 h 158245"/>
                <a:gd name="connsiteX1" fmla="*/ 3989 w 35908"/>
                <a:gd name="connsiteY1" fmla="*/ 48316 h 158245"/>
                <a:gd name="connsiteX2" fmla="*/ 31917 w 35908"/>
                <a:gd name="connsiteY2" fmla="*/ 48316 h 158245"/>
                <a:gd name="connsiteX3" fmla="*/ 31917 w 35908"/>
                <a:gd name="connsiteY3" fmla="*/ 158246 h 158245"/>
                <a:gd name="connsiteX4" fmla="*/ 3989 w 35908"/>
                <a:gd name="connsiteY4" fmla="*/ 158246 h 158245"/>
                <a:gd name="connsiteX5" fmla="*/ 17954 w 35908"/>
                <a:gd name="connsiteY5" fmla="*/ 35462 h 158245"/>
                <a:gd name="connsiteX6" fmla="*/ 5095 w 35908"/>
                <a:gd name="connsiteY6" fmla="*/ 30585 h 158245"/>
                <a:gd name="connsiteX7" fmla="*/ 0 w 35908"/>
                <a:gd name="connsiteY7" fmla="*/ 17731 h 158245"/>
                <a:gd name="connsiteX8" fmla="*/ 5095 w 35908"/>
                <a:gd name="connsiteY8" fmla="*/ 4876 h 158245"/>
                <a:gd name="connsiteX9" fmla="*/ 17954 w 35908"/>
                <a:gd name="connsiteY9" fmla="*/ 0 h 158245"/>
                <a:gd name="connsiteX10" fmla="*/ 30803 w 35908"/>
                <a:gd name="connsiteY10" fmla="*/ 4876 h 158245"/>
                <a:gd name="connsiteX11" fmla="*/ 35908 w 35908"/>
                <a:gd name="connsiteY11" fmla="*/ 17731 h 158245"/>
                <a:gd name="connsiteX12" fmla="*/ 30803 w 35908"/>
                <a:gd name="connsiteY12" fmla="*/ 30585 h 158245"/>
                <a:gd name="connsiteX13" fmla="*/ 17954 w 35908"/>
                <a:gd name="connsiteY13" fmla="*/ 35462 h 15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908" h="158245">
                  <a:moveTo>
                    <a:pt x="3989" y="158246"/>
                  </a:moveTo>
                  <a:lnTo>
                    <a:pt x="3989" y="48316"/>
                  </a:lnTo>
                  <a:lnTo>
                    <a:pt x="31917" y="48316"/>
                  </a:lnTo>
                  <a:lnTo>
                    <a:pt x="31917" y="158246"/>
                  </a:lnTo>
                  <a:lnTo>
                    <a:pt x="3989" y="158246"/>
                  </a:lnTo>
                  <a:close/>
                  <a:moveTo>
                    <a:pt x="17954" y="35462"/>
                  </a:moveTo>
                  <a:cubicBezTo>
                    <a:pt x="12925" y="35462"/>
                    <a:pt x="8648" y="33836"/>
                    <a:pt x="5095" y="30585"/>
                  </a:cubicBezTo>
                  <a:cubicBezTo>
                    <a:pt x="1699" y="27335"/>
                    <a:pt x="0" y="23050"/>
                    <a:pt x="0" y="17731"/>
                  </a:cubicBezTo>
                  <a:cubicBezTo>
                    <a:pt x="0" y="12411"/>
                    <a:pt x="1699" y="8127"/>
                    <a:pt x="5095" y="4876"/>
                  </a:cubicBezTo>
                  <a:cubicBezTo>
                    <a:pt x="8648" y="1625"/>
                    <a:pt x="12925" y="0"/>
                    <a:pt x="17954" y="0"/>
                  </a:cubicBezTo>
                  <a:cubicBezTo>
                    <a:pt x="23126" y="0"/>
                    <a:pt x="27412" y="1625"/>
                    <a:pt x="30803" y="4876"/>
                  </a:cubicBezTo>
                  <a:cubicBezTo>
                    <a:pt x="34203" y="8127"/>
                    <a:pt x="35908" y="12411"/>
                    <a:pt x="35908" y="17731"/>
                  </a:cubicBezTo>
                  <a:cubicBezTo>
                    <a:pt x="35908" y="23050"/>
                    <a:pt x="34203" y="27335"/>
                    <a:pt x="30803" y="30585"/>
                  </a:cubicBezTo>
                  <a:cubicBezTo>
                    <a:pt x="27412" y="33836"/>
                    <a:pt x="23126" y="35462"/>
                    <a:pt x="17954" y="354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A93E3E95-224D-40A2-91E9-971C3D073EF2}"/>
                </a:ext>
              </a:extLst>
            </p:cNvPr>
            <p:cNvSpPr/>
            <p:nvPr/>
          </p:nvSpPr>
          <p:spPr>
            <a:xfrm>
              <a:off x="13664882" y="-587015"/>
              <a:ext cx="115690" cy="157358"/>
            </a:xfrm>
            <a:custGeom>
              <a:avLst/>
              <a:gdLst>
                <a:gd name="connsiteX0" fmla="*/ 0 w 115690"/>
                <a:gd name="connsiteY0" fmla="*/ 157359 h 157358"/>
                <a:gd name="connsiteX1" fmla="*/ 0 w 115690"/>
                <a:gd name="connsiteY1" fmla="*/ 3102 h 157358"/>
                <a:gd name="connsiteX2" fmla="*/ 27480 w 115690"/>
                <a:gd name="connsiteY2" fmla="*/ 3102 h 157358"/>
                <a:gd name="connsiteX3" fmla="*/ 27480 w 115690"/>
                <a:gd name="connsiteY3" fmla="*/ 16400 h 157358"/>
                <a:gd name="connsiteX4" fmla="*/ 31471 w 115690"/>
                <a:gd name="connsiteY4" fmla="*/ 16400 h 157358"/>
                <a:gd name="connsiteX5" fmla="*/ 43215 w 115690"/>
                <a:gd name="connsiteY5" fmla="*/ 5097 h 157358"/>
                <a:gd name="connsiteX6" fmla="*/ 66046 w 115690"/>
                <a:gd name="connsiteY6" fmla="*/ 0 h 157358"/>
                <a:gd name="connsiteX7" fmla="*/ 90640 w 115690"/>
                <a:gd name="connsiteY7" fmla="*/ 6648 h 157358"/>
                <a:gd name="connsiteX8" fmla="*/ 108814 w 115690"/>
                <a:gd name="connsiteY8" fmla="*/ 25709 h 157358"/>
                <a:gd name="connsiteX9" fmla="*/ 115691 w 115690"/>
                <a:gd name="connsiteY9" fmla="*/ 56295 h 157358"/>
                <a:gd name="connsiteX10" fmla="*/ 115691 w 115690"/>
                <a:gd name="connsiteY10" fmla="*/ 59841 h 157358"/>
                <a:gd name="connsiteX11" fmla="*/ 108814 w 115690"/>
                <a:gd name="connsiteY11" fmla="*/ 90426 h 157358"/>
                <a:gd name="connsiteX12" fmla="*/ 90640 w 115690"/>
                <a:gd name="connsiteY12" fmla="*/ 109708 h 157358"/>
                <a:gd name="connsiteX13" fmla="*/ 66046 w 115690"/>
                <a:gd name="connsiteY13" fmla="*/ 116135 h 157358"/>
                <a:gd name="connsiteX14" fmla="*/ 49197 w 115690"/>
                <a:gd name="connsiteY14" fmla="*/ 113697 h 157358"/>
                <a:gd name="connsiteX15" fmla="*/ 38338 w 115690"/>
                <a:gd name="connsiteY15" fmla="*/ 107934 h 157358"/>
                <a:gd name="connsiteX16" fmla="*/ 31909 w 115690"/>
                <a:gd name="connsiteY16" fmla="*/ 100399 h 157358"/>
                <a:gd name="connsiteX17" fmla="*/ 27918 w 115690"/>
                <a:gd name="connsiteY17" fmla="*/ 100399 h 157358"/>
                <a:gd name="connsiteX18" fmla="*/ 27918 w 115690"/>
                <a:gd name="connsiteY18" fmla="*/ 157359 h 157358"/>
                <a:gd name="connsiteX19" fmla="*/ 0 w 115690"/>
                <a:gd name="connsiteY19" fmla="*/ 157359 h 157358"/>
                <a:gd name="connsiteX20" fmla="*/ 57617 w 115690"/>
                <a:gd name="connsiteY20" fmla="*/ 91755 h 157358"/>
                <a:gd name="connsiteX21" fmla="*/ 79115 w 115690"/>
                <a:gd name="connsiteY21" fmla="*/ 83555 h 157358"/>
                <a:gd name="connsiteX22" fmla="*/ 87763 w 115690"/>
                <a:gd name="connsiteY22" fmla="*/ 59176 h 157358"/>
                <a:gd name="connsiteX23" fmla="*/ 87763 w 115690"/>
                <a:gd name="connsiteY23" fmla="*/ 56960 h 157358"/>
                <a:gd name="connsiteX24" fmla="*/ 79115 w 115690"/>
                <a:gd name="connsiteY24" fmla="*/ 32801 h 157358"/>
                <a:gd name="connsiteX25" fmla="*/ 57617 w 115690"/>
                <a:gd name="connsiteY25" fmla="*/ 24379 h 157358"/>
                <a:gd name="connsiteX26" fmla="*/ 36119 w 115690"/>
                <a:gd name="connsiteY26" fmla="*/ 32801 h 157358"/>
                <a:gd name="connsiteX27" fmla="*/ 27480 w 115690"/>
                <a:gd name="connsiteY27" fmla="*/ 56960 h 157358"/>
                <a:gd name="connsiteX28" fmla="*/ 27480 w 115690"/>
                <a:gd name="connsiteY28" fmla="*/ 59176 h 157358"/>
                <a:gd name="connsiteX29" fmla="*/ 36119 w 115690"/>
                <a:gd name="connsiteY29" fmla="*/ 83555 h 157358"/>
                <a:gd name="connsiteX30" fmla="*/ 57617 w 115690"/>
                <a:gd name="connsiteY30" fmla="*/ 91755 h 157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15690" h="157358">
                  <a:moveTo>
                    <a:pt x="0" y="157359"/>
                  </a:moveTo>
                  <a:lnTo>
                    <a:pt x="0" y="3102"/>
                  </a:lnTo>
                  <a:lnTo>
                    <a:pt x="27480" y="3102"/>
                  </a:lnTo>
                  <a:lnTo>
                    <a:pt x="27480" y="16400"/>
                  </a:lnTo>
                  <a:lnTo>
                    <a:pt x="31471" y="16400"/>
                  </a:lnTo>
                  <a:cubicBezTo>
                    <a:pt x="33976" y="12116"/>
                    <a:pt x="37890" y="8348"/>
                    <a:pt x="43215" y="5097"/>
                  </a:cubicBezTo>
                  <a:cubicBezTo>
                    <a:pt x="48530" y="1699"/>
                    <a:pt x="56140" y="0"/>
                    <a:pt x="66046" y="0"/>
                  </a:cubicBezTo>
                  <a:cubicBezTo>
                    <a:pt x="74905" y="0"/>
                    <a:pt x="83106" y="2216"/>
                    <a:pt x="90640" y="6648"/>
                  </a:cubicBezTo>
                  <a:cubicBezTo>
                    <a:pt x="98184" y="10934"/>
                    <a:pt x="104242" y="17287"/>
                    <a:pt x="108814" y="25709"/>
                  </a:cubicBezTo>
                  <a:cubicBezTo>
                    <a:pt x="113395" y="34131"/>
                    <a:pt x="115691" y="44327"/>
                    <a:pt x="115691" y="56295"/>
                  </a:cubicBezTo>
                  <a:lnTo>
                    <a:pt x="115691" y="59841"/>
                  </a:lnTo>
                  <a:cubicBezTo>
                    <a:pt x="115691" y="71809"/>
                    <a:pt x="113395" y="82004"/>
                    <a:pt x="108814" y="90426"/>
                  </a:cubicBezTo>
                  <a:cubicBezTo>
                    <a:pt x="104242" y="98848"/>
                    <a:pt x="98184" y="105275"/>
                    <a:pt x="90640" y="109708"/>
                  </a:cubicBezTo>
                  <a:cubicBezTo>
                    <a:pt x="83106" y="113992"/>
                    <a:pt x="74905" y="116135"/>
                    <a:pt x="66046" y="116135"/>
                  </a:cubicBezTo>
                  <a:cubicBezTo>
                    <a:pt x="59398" y="116135"/>
                    <a:pt x="53778" y="115323"/>
                    <a:pt x="49197" y="113697"/>
                  </a:cubicBezTo>
                  <a:cubicBezTo>
                    <a:pt x="44767" y="112220"/>
                    <a:pt x="41148" y="110299"/>
                    <a:pt x="38338" y="107934"/>
                  </a:cubicBezTo>
                  <a:cubicBezTo>
                    <a:pt x="35681" y="105423"/>
                    <a:pt x="33538" y="102911"/>
                    <a:pt x="31909" y="100399"/>
                  </a:cubicBezTo>
                  <a:lnTo>
                    <a:pt x="27918" y="100399"/>
                  </a:lnTo>
                  <a:lnTo>
                    <a:pt x="27918" y="157359"/>
                  </a:lnTo>
                  <a:lnTo>
                    <a:pt x="0" y="157359"/>
                  </a:lnTo>
                  <a:close/>
                  <a:moveTo>
                    <a:pt x="57617" y="91755"/>
                  </a:moveTo>
                  <a:cubicBezTo>
                    <a:pt x="66342" y="91755"/>
                    <a:pt x="73504" y="89023"/>
                    <a:pt x="79115" y="83555"/>
                  </a:cubicBezTo>
                  <a:cubicBezTo>
                    <a:pt x="84877" y="77940"/>
                    <a:pt x="87763" y="69814"/>
                    <a:pt x="87763" y="59176"/>
                  </a:cubicBezTo>
                  <a:lnTo>
                    <a:pt x="87763" y="56960"/>
                  </a:lnTo>
                  <a:cubicBezTo>
                    <a:pt x="87763" y="46321"/>
                    <a:pt x="84877" y="38269"/>
                    <a:pt x="79115" y="32801"/>
                  </a:cubicBezTo>
                  <a:cubicBezTo>
                    <a:pt x="73352" y="27186"/>
                    <a:pt x="66189" y="24379"/>
                    <a:pt x="57617" y="24379"/>
                  </a:cubicBezTo>
                  <a:cubicBezTo>
                    <a:pt x="49054" y="24379"/>
                    <a:pt x="41881" y="27186"/>
                    <a:pt x="36119" y="32801"/>
                  </a:cubicBezTo>
                  <a:cubicBezTo>
                    <a:pt x="30356" y="38269"/>
                    <a:pt x="27480" y="46321"/>
                    <a:pt x="27480" y="56960"/>
                  </a:cubicBezTo>
                  <a:lnTo>
                    <a:pt x="27480" y="59176"/>
                  </a:lnTo>
                  <a:cubicBezTo>
                    <a:pt x="27480" y="69814"/>
                    <a:pt x="30356" y="77940"/>
                    <a:pt x="36119" y="83555"/>
                  </a:cubicBezTo>
                  <a:cubicBezTo>
                    <a:pt x="41881" y="89023"/>
                    <a:pt x="49054" y="91755"/>
                    <a:pt x="57617" y="917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8158FBBA-E90A-4A5A-8EED-6F8B3E306AAE}"/>
                </a:ext>
              </a:extLst>
            </p:cNvPr>
            <p:cNvSpPr/>
            <p:nvPr/>
          </p:nvSpPr>
          <p:spPr>
            <a:xfrm>
              <a:off x="13790031" y="-587015"/>
              <a:ext cx="97964" cy="116135"/>
            </a:xfrm>
            <a:custGeom>
              <a:avLst/>
              <a:gdLst>
                <a:gd name="connsiteX0" fmla="*/ 51864 w 97964"/>
                <a:gd name="connsiteY0" fmla="*/ 116135 h 116135"/>
                <a:gd name="connsiteX1" fmla="*/ 16621 w 97964"/>
                <a:gd name="connsiteY1" fmla="*/ 106827 h 116135"/>
                <a:gd name="connsiteX2" fmla="*/ 0 w 97964"/>
                <a:gd name="connsiteY2" fmla="*/ 80231 h 116135"/>
                <a:gd name="connsiteX3" fmla="*/ 25708 w 97964"/>
                <a:gd name="connsiteY3" fmla="*/ 73582 h 116135"/>
                <a:gd name="connsiteX4" fmla="*/ 30813 w 97964"/>
                <a:gd name="connsiteY4" fmla="*/ 85772 h 116135"/>
                <a:gd name="connsiteX5" fmla="*/ 39900 w 97964"/>
                <a:gd name="connsiteY5" fmla="*/ 92199 h 116135"/>
                <a:gd name="connsiteX6" fmla="*/ 51864 w 97964"/>
                <a:gd name="connsiteY6" fmla="*/ 93972 h 116135"/>
                <a:gd name="connsiteX7" fmla="*/ 66265 w 97964"/>
                <a:gd name="connsiteY7" fmla="*/ 90648 h 116135"/>
                <a:gd name="connsiteX8" fmla="*/ 70923 w 97964"/>
                <a:gd name="connsiteY8" fmla="*/ 82004 h 116135"/>
                <a:gd name="connsiteX9" fmla="*/ 66494 w 97964"/>
                <a:gd name="connsiteY9" fmla="*/ 74246 h 116135"/>
                <a:gd name="connsiteX10" fmla="*/ 52311 w 97964"/>
                <a:gd name="connsiteY10" fmla="*/ 69593 h 116135"/>
                <a:gd name="connsiteX11" fmla="*/ 46101 w 97964"/>
                <a:gd name="connsiteY11" fmla="*/ 68484 h 116135"/>
                <a:gd name="connsiteX12" fmla="*/ 25051 w 97964"/>
                <a:gd name="connsiteY12" fmla="*/ 62500 h 116135"/>
                <a:gd name="connsiteX13" fmla="*/ 9754 w 97964"/>
                <a:gd name="connsiteY13" fmla="*/ 51640 h 116135"/>
                <a:gd name="connsiteX14" fmla="*/ 3991 w 97964"/>
                <a:gd name="connsiteY14" fmla="*/ 33910 h 116135"/>
                <a:gd name="connsiteX15" fmla="*/ 15964 w 97964"/>
                <a:gd name="connsiteY15" fmla="*/ 8865 h 116135"/>
                <a:gd name="connsiteX16" fmla="*/ 47435 w 97964"/>
                <a:gd name="connsiteY16" fmla="*/ 0 h 116135"/>
                <a:gd name="connsiteX17" fmla="*/ 78019 w 97964"/>
                <a:gd name="connsiteY17" fmla="*/ 8200 h 116135"/>
                <a:gd name="connsiteX18" fmla="*/ 93974 w 97964"/>
                <a:gd name="connsiteY18" fmla="*/ 29699 h 116135"/>
                <a:gd name="connsiteX19" fmla="*/ 68047 w 97964"/>
                <a:gd name="connsiteY19" fmla="*/ 37677 h 116135"/>
                <a:gd name="connsiteX20" fmla="*/ 60731 w 97964"/>
                <a:gd name="connsiteY20" fmla="*/ 25709 h 116135"/>
                <a:gd name="connsiteX21" fmla="*/ 47435 w 97964"/>
                <a:gd name="connsiteY21" fmla="*/ 22163 h 116135"/>
                <a:gd name="connsiteX22" fmla="*/ 35242 w 97964"/>
                <a:gd name="connsiteY22" fmla="*/ 25044 h 116135"/>
                <a:gd name="connsiteX23" fmla="*/ 31032 w 97964"/>
                <a:gd name="connsiteY23" fmla="*/ 32579 h 116135"/>
                <a:gd name="connsiteX24" fmla="*/ 35462 w 97964"/>
                <a:gd name="connsiteY24" fmla="*/ 40558 h 116135"/>
                <a:gd name="connsiteX25" fmla="*/ 47435 w 97964"/>
                <a:gd name="connsiteY25" fmla="*/ 44327 h 116135"/>
                <a:gd name="connsiteX26" fmla="*/ 53635 w 97964"/>
                <a:gd name="connsiteY26" fmla="*/ 45434 h 116135"/>
                <a:gd name="connsiteX27" fmla="*/ 76019 w 97964"/>
                <a:gd name="connsiteY27" fmla="*/ 51419 h 116135"/>
                <a:gd name="connsiteX28" fmla="*/ 91983 w 97964"/>
                <a:gd name="connsiteY28" fmla="*/ 61835 h 116135"/>
                <a:gd name="connsiteX29" fmla="*/ 97965 w 97964"/>
                <a:gd name="connsiteY29" fmla="*/ 80009 h 116135"/>
                <a:gd name="connsiteX30" fmla="*/ 85334 w 97964"/>
                <a:gd name="connsiteY30" fmla="*/ 106827 h 116135"/>
                <a:gd name="connsiteX31" fmla="*/ 51864 w 97964"/>
                <a:gd name="connsiteY31" fmla="*/ 116135 h 11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7964" h="116135">
                  <a:moveTo>
                    <a:pt x="51864" y="116135"/>
                  </a:moveTo>
                  <a:cubicBezTo>
                    <a:pt x="37529" y="116135"/>
                    <a:pt x="25784" y="113032"/>
                    <a:pt x="16621" y="106827"/>
                  </a:cubicBezTo>
                  <a:cubicBezTo>
                    <a:pt x="7468" y="100621"/>
                    <a:pt x="1924" y="91755"/>
                    <a:pt x="0" y="80231"/>
                  </a:cubicBezTo>
                  <a:lnTo>
                    <a:pt x="25708" y="73582"/>
                  </a:lnTo>
                  <a:cubicBezTo>
                    <a:pt x="26746" y="78754"/>
                    <a:pt x="28442" y="82816"/>
                    <a:pt x="30813" y="85772"/>
                  </a:cubicBezTo>
                  <a:cubicBezTo>
                    <a:pt x="33318" y="88726"/>
                    <a:pt x="36347" y="90869"/>
                    <a:pt x="39900" y="92199"/>
                  </a:cubicBezTo>
                  <a:cubicBezTo>
                    <a:pt x="43586" y="93381"/>
                    <a:pt x="47577" y="93972"/>
                    <a:pt x="51864" y="93972"/>
                  </a:cubicBezTo>
                  <a:cubicBezTo>
                    <a:pt x="58369" y="93972"/>
                    <a:pt x="63170" y="92864"/>
                    <a:pt x="66265" y="90648"/>
                  </a:cubicBezTo>
                  <a:cubicBezTo>
                    <a:pt x="69371" y="88283"/>
                    <a:pt x="70923" y="85402"/>
                    <a:pt x="70923" y="82004"/>
                  </a:cubicBezTo>
                  <a:cubicBezTo>
                    <a:pt x="70923" y="78605"/>
                    <a:pt x="69447" y="76020"/>
                    <a:pt x="66494" y="74246"/>
                  </a:cubicBezTo>
                  <a:cubicBezTo>
                    <a:pt x="63532" y="72326"/>
                    <a:pt x="58807" y="70775"/>
                    <a:pt x="52311" y="69593"/>
                  </a:cubicBezTo>
                  <a:lnTo>
                    <a:pt x="46101" y="68484"/>
                  </a:lnTo>
                  <a:cubicBezTo>
                    <a:pt x="38414" y="67006"/>
                    <a:pt x="31404" y="65012"/>
                    <a:pt x="25051" y="62500"/>
                  </a:cubicBezTo>
                  <a:cubicBezTo>
                    <a:pt x="18688" y="59841"/>
                    <a:pt x="13592" y="56220"/>
                    <a:pt x="9754" y="51640"/>
                  </a:cubicBezTo>
                  <a:cubicBezTo>
                    <a:pt x="5915" y="47060"/>
                    <a:pt x="3991" y="41150"/>
                    <a:pt x="3991" y="33910"/>
                  </a:cubicBezTo>
                  <a:cubicBezTo>
                    <a:pt x="3991" y="22975"/>
                    <a:pt x="7982" y="14628"/>
                    <a:pt x="15964" y="8865"/>
                  </a:cubicBezTo>
                  <a:cubicBezTo>
                    <a:pt x="23936" y="2955"/>
                    <a:pt x="34433" y="0"/>
                    <a:pt x="47435" y="0"/>
                  </a:cubicBezTo>
                  <a:cubicBezTo>
                    <a:pt x="59693" y="0"/>
                    <a:pt x="69894" y="2733"/>
                    <a:pt x="78019" y="8200"/>
                  </a:cubicBezTo>
                  <a:cubicBezTo>
                    <a:pt x="86144" y="13667"/>
                    <a:pt x="91459" y="20833"/>
                    <a:pt x="93974" y="29699"/>
                  </a:cubicBezTo>
                  <a:lnTo>
                    <a:pt x="68047" y="37677"/>
                  </a:lnTo>
                  <a:cubicBezTo>
                    <a:pt x="66865" y="32063"/>
                    <a:pt x="64427" y="28073"/>
                    <a:pt x="60731" y="25709"/>
                  </a:cubicBezTo>
                  <a:cubicBezTo>
                    <a:pt x="57179" y="23345"/>
                    <a:pt x="52749" y="22163"/>
                    <a:pt x="47435" y="22163"/>
                  </a:cubicBezTo>
                  <a:cubicBezTo>
                    <a:pt x="42110" y="22163"/>
                    <a:pt x="38052" y="23124"/>
                    <a:pt x="35242" y="25044"/>
                  </a:cubicBezTo>
                  <a:cubicBezTo>
                    <a:pt x="32433" y="26818"/>
                    <a:pt x="31032" y="29329"/>
                    <a:pt x="31032" y="32579"/>
                  </a:cubicBezTo>
                  <a:cubicBezTo>
                    <a:pt x="31032" y="36125"/>
                    <a:pt x="32509" y="38786"/>
                    <a:pt x="35462" y="40558"/>
                  </a:cubicBezTo>
                  <a:cubicBezTo>
                    <a:pt x="38414" y="42183"/>
                    <a:pt x="42405" y="43440"/>
                    <a:pt x="47435" y="44327"/>
                  </a:cubicBezTo>
                  <a:lnTo>
                    <a:pt x="53635" y="45434"/>
                  </a:lnTo>
                  <a:cubicBezTo>
                    <a:pt x="61913" y="46912"/>
                    <a:pt x="69371" y="48907"/>
                    <a:pt x="76019" y="51419"/>
                  </a:cubicBezTo>
                  <a:cubicBezTo>
                    <a:pt x="82820" y="53783"/>
                    <a:pt x="88135" y="57255"/>
                    <a:pt x="91983" y="61835"/>
                  </a:cubicBezTo>
                  <a:cubicBezTo>
                    <a:pt x="95964" y="66268"/>
                    <a:pt x="97965" y="72326"/>
                    <a:pt x="97965" y="80009"/>
                  </a:cubicBezTo>
                  <a:cubicBezTo>
                    <a:pt x="97965" y="91534"/>
                    <a:pt x="93755" y="100474"/>
                    <a:pt x="85334" y="106827"/>
                  </a:cubicBezTo>
                  <a:cubicBezTo>
                    <a:pt x="77057" y="113032"/>
                    <a:pt x="65903" y="116135"/>
                    <a:pt x="51864" y="1161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0946315-6BCF-4565-8FE1-F7E2B6BFD6A6}"/>
                </a:ext>
              </a:extLst>
            </p:cNvPr>
            <p:cNvSpPr/>
            <p:nvPr/>
          </p:nvSpPr>
          <p:spPr>
            <a:xfrm>
              <a:off x="13901607" y="-583913"/>
              <a:ext cx="106384" cy="111703"/>
            </a:xfrm>
            <a:custGeom>
              <a:avLst/>
              <a:gdLst>
                <a:gd name="connsiteX0" fmla="*/ 42777 w 106384"/>
                <a:gd name="connsiteY0" fmla="*/ 111703 h 111703"/>
                <a:gd name="connsiteX1" fmla="*/ 20164 w 106384"/>
                <a:gd name="connsiteY1" fmla="*/ 105941 h 111703"/>
                <a:gd name="connsiteX2" fmla="*/ 5315 w 106384"/>
                <a:gd name="connsiteY2" fmla="*/ 89540 h 111703"/>
                <a:gd name="connsiteX3" fmla="*/ 0 w 106384"/>
                <a:gd name="connsiteY3" fmla="*/ 65603 h 111703"/>
                <a:gd name="connsiteX4" fmla="*/ 0 w 106384"/>
                <a:gd name="connsiteY4" fmla="*/ 0 h 111703"/>
                <a:gd name="connsiteX5" fmla="*/ 27927 w 106384"/>
                <a:gd name="connsiteY5" fmla="*/ 0 h 111703"/>
                <a:gd name="connsiteX6" fmla="*/ 27927 w 106384"/>
                <a:gd name="connsiteY6" fmla="*/ 63387 h 111703"/>
                <a:gd name="connsiteX7" fmla="*/ 33909 w 106384"/>
                <a:gd name="connsiteY7" fmla="*/ 82005 h 111703"/>
                <a:gd name="connsiteX8" fmla="*/ 51416 w 106384"/>
                <a:gd name="connsiteY8" fmla="*/ 88210 h 111703"/>
                <a:gd name="connsiteX9" fmla="*/ 71361 w 106384"/>
                <a:gd name="connsiteY9" fmla="*/ 79788 h 111703"/>
                <a:gd name="connsiteX10" fmla="*/ 78457 w 106384"/>
                <a:gd name="connsiteY10" fmla="*/ 55852 h 111703"/>
                <a:gd name="connsiteX11" fmla="*/ 78457 w 106384"/>
                <a:gd name="connsiteY11" fmla="*/ 0 h 111703"/>
                <a:gd name="connsiteX12" fmla="*/ 106385 w 106384"/>
                <a:gd name="connsiteY12" fmla="*/ 0 h 111703"/>
                <a:gd name="connsiteX13" fmla="*/ 106385 w 106384"/>
                <a:gd name="connsiteY13" fmla="*/ 109930 h 111703"/>
                <a:gd name="connsiteX14" fmla="*/ 78896 w 106384"/>
                <a:gd name="connsiteY14" fmla="*/ 109930 h 111703"/>
                <a:gd name="connsiteX15" fmla="*/ 78896 w 106384"/>
                <a:gd name="connsiteY15" fmla="*/ 95524 h 111703"/>
                <a:gd name="connsiteX16" fmla="*/ 74914 w 106384"/>
                <a:gd name="connsiteY16" fmla="*/ 95524 h 111703"/>
                <a:gd name="connsiteX17" fmla="*/ 64942 w 106384"/>
                <a:gd name="connsiteY17" fmla="*/ 106384 h 111703"/>
                <a:gd name="connsiteX18" fmla="*/ 42777 w 106384"/>
                <a:gd name="connsiteY18" fmla="*/ 111703 h 11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6384" h="111703">
                  <a:moveTo>
                    <a:pt x="42777" y="111703"/>
                  </a:moveTo>
                  <a:cubicBezTo>
                    <a:pt x="34204" y="111703"/>
                    <a:pt x="26670" y="109782"/>
                    <a:pt x="20164" y="105941"/>
                  </a:cubicBezTo>
                  <a:cubicBezTo>
                    <a:pt x="13811" y="101952"/>
                    <a:pt x="8868" y="96484"/>
                    <a:pt x="5315" y="89540"/>
                  </a:cubicBezTo>
                  <a:cubicBezTo>
                    <a:pt x="1772" y="82595"/>
                    <a:pt x="0" y="74617"/>
                    <a:pt x="0" y="65603"/>
                  </a:cubicBezTo>
                  <a:lnTo>
                    <a:pt x="0" y="0"/>
                  </a:lnTo>
                  <a:lnTo>
                    <a:pt x="27927" y="0"/>
                  </a:lnTo>
                  <a:lnTo>
                    <a:pt x="27927" y="63387"/>
                  </a:lnTo>
                  <a:cubicBezTo>
                    <a:pt x="27927" y="71661"/>
                    <a:pt x="29918" y="77867"/>
                    <a:pt x="33909" y="82005"/>
                  </a:cubicBezTo>
                  <a:cubicBezTo>
                    <a:pt x="38043" y="86141"/>
                    <a:pt x="43882" y="88210"/>
                    <a:pt x="51416" y="88210"/>
                  </a:cubicBezTo>
                  <a:cubicBezTo>
                    <a:pt x="59988" y="88210"/>
                    <a:pt x="66637" y="85403"/>
                    <a:pt x="71361" y="79788"/>
                  </a:cubicBezTo>
                  <a:cubicBezTo>
                    <a:pt x="76095" y="74025"/>
                    <a:pt x="78457" y="66046"/>
                    <a:pt x="78457" y="55852"/>
                  </a:cubicBezTo>
                  <a:lnTo>
                    <a:pt x="78457" y="0"/>
                  </a:lnTo>
                  <a:lnTo>
                    <a:pt x="106385" y="0"/>
                  </a:lnTo>
                  <a:lnTo>
                    <a:pt x="106385" y="109930"/>
                  </a:lnTo>
                  <a:lnTo>
                    <a:pt x="78896" y="109930"/>
                  </a:lnTo>
                  <a:lnTo>
                    <a:pt x="78896" y="95524"/>
                  </a:lnTo>
                  <a:lnTo>
                    <a:pt x="74914" y="95524"/>
                  </a:lnTo>
                  <a:cubicBezTo>
                    <a:pt x="73142" y="99218"/>
                    <a:pt x="69809" y="102838"/>
                    <a:pt x="64942" y="106384"/>
                  </a:cubicBezTo>
                  <a:cubicBezTo>
                    <a:pt x="60065" y="109930"/>
                    <a:pt x="52673" y="111703"/>
                    <a:pt x="42777" y="1117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C5E8769B-72AA-496C-8F26-ACFB9D1AF120}"/>
                </a:ext>
              </a:extLst>
            </p:cNvPr>
            <p:cNvSpPr/>
            <p:nvPr/>
          </p:nvSpPr>
          <p:spPr>
            <a:xfrm>
              <a:off x="14029089" y="-585685"/>
              <a:ext cx="159134" cy="111702"/>
            </a:xfrm>
            <a:custGeom>
              <a:avLst/>
              <a:gdLst>
                <a:gd name="connsiteX0" fmla="*/ 0 w 159134"/>
                <a:gd name="connsiteY0" fmla="*/ 111703 h 111702"/>
                <a:gd name="connsiteX1" fmla="*/ 0 w 159134"/>
                <a:gd name="connsiteY1" fmla="*/ 1773 h 111702"/>
                <a:gd name="connsiteX2" fmla="*/ 27480 w 159134"/>
                <a:gd name="connsiteY2" fmla="*/ 1773 h 111702"/>
                <a:gd name="connsiteX3" fmla="*/ 27480 w 159134"/>
                <a:gd name="connsiteY3" fmla="*/ 13741 h 111702"/>
                <a:gd name="connsiteX4" fmla="*/ 31471 w 159134"/>
                <a:gd name="connsiteY4" fmla="*/ 13741 h 111702"/>
                <a:gd name="connsiteX5" fmla="*/ 41005 w 159134"/>
                <a:gd name="connsiteY5" fmla="*/ 4211 h 111702"/>
                <a:gd name="connsiteX6" fmla="*/ 58512 w 159134"/>
                <a:gd name="connsiteY6" fmla="*/ 0 h 111702"/>
                <a:gd name="connsiteX7" fmla="*/ 77353 w 159134"/>
                <a:gd name="connsiteY7" fmla="*/ 4654 h 111702"/>
                <a:gd name="connsiteX8" fmla="*/ 88211 w 159134"/>
                <a:gd name="connsiteY8" fmla="*/ 16401 h 111702"/>
                <a:gd name="connsiteX9" fmla="*/ 92202 w 159134"/>
                <a:gd name="connsiteY9" fmla="*/ 16401 h 111702"/>
                <a:gd name="connsiteX10" fmla="*/ 102841 w 159134"/>
                <a:gd name="connsiteY10" fmla="*/ 4654 h 111702"/>
                <a:gd name="connsiteX11" fmla="*/ 122339 w 159134"/>
                <a:gd name="connsiteY11" fmla="*/ 0 h 111702"/>
                <a:gd name="connsiteX12" fmla="*/ 140741 w 159134"/>
                <a:gd name="connsiteY12" fmla="*/ 4433 h 111702"/>
                <a:gd name="connsiteX13" fmla="*/ 154038 w 159134"/>
                <a:gd name="connsiteY13" fmla="*/ 17509 h 111702"/>
                <a:gd name="connsiteX14" fmla="*/ 159134 w 159134"/>
                <a:gd name="connsiteY14" fmla="*/ 39451 h 111702"/>
                <a:gd name="connsiteX15" fmla="*/ 159134 w 159134"/>
                <a:gd name="connsiteY15" fmla="*/ 111703 h 111702"/>
                <a:gd name="connsiteX16" fmla="*/ 131207 w 159134"/>
                <a:gd name="connsiteY16" fmla="*/ 111703 h 111702"/>
                <a:gd name="connsiteX17" fmla="*/ 131207 w 159134"/>
                <a:gd name="connsiteY17" fmla="*/ 41445 h 111702"/>
                <a:gd name="connsiteX18" fmla="*/ 126559 w 159134"/>
                <a:gd name="connsiteY18" fmla="*/ 27925 h 111702"/>
                <a:gd name="connsiteX19" fmla="*/ 113481 w 159134"/>
                <a:gd name="connsiteY19" fmla="*/ 23271 h 111702"/>
                <a:gd name="connsiteX20" fmla="*/ 98631 w 159134"/>
                <a:gd name="connsiteY20" fmla="*/ 29477 h 111702"/>
                <a:gd name="connsiteX21" fmla="*/ 93536 w 159134"/>
                <a:gd name="connsiteY21" fmla="*/ 46764 h 111702"/>
                <a:gd name="connsiteX22" fmla="*/ 93536 w 159134"/>
                <a:gd name="connsiteY22" fmla="*/ 111703 h 111702"/>
                <a:gd name="connsiteX23" fmla="*/ 65608 w 159134"/>
                <a:gd name="connsiteY23" fmla="*/ 111703 h 111702"/>
                <a:gd name="connsiteX24" fmla="*/ 65608 w 159134"/>
                <a:gd name="connsiteY24" fmla="*/ 41445 h 111702"/>
                <a:gd name="connsiteX25" fmla="*/ 60950 w 159134"/>
                <a:gd name="connsiteY25" fmla="*/ 27925 h 111702"/>
                <a:gd name="connsiteX26" fmla="*/ 47873 w 159134"/>
                <a:gd name="connsiteY26" fmla="*/ 23271 h 111702"/>
                <a:gd name="connsiteX27" fmla="*/ 33023 w 159134"/>
                <a:gd name="connsiteY27" fmla="*/ 29477 h 111702"/>
                <a:gd name="connsiteX28" fmla="*/ 27927 w 159134"/>
                <a:gd name="connsiteY28" fmla="*/ 46764 h 111702"/>
                <a:gd name="connsiteX29" fmla="*/ 27927 w 159134"/>
                <a:gd name="connsiteY29" fmla="*/ 111703 h 111702"/>
                <a:gd name="connsiteX30" fmla="*/ 0 w 159134"/>
                <a:gd name="connsiteY30" fmla="*/ 111703 h 111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59134" h="111702">
                  <a:moveTo>
                    <a:pt x="0" y="111703"/>
                  </a:moveTo>
                  <a:lnTo>
                    <a:pt x="0" y="1773"/>
                  </a:lnTo>
                  <a:lnTo>
                    <a:pt x="27480" y="1773"/>
                  </a:lnTo>
                  <a:lnTo>
                    <a:pt x="27480" y="13741"/>
                  </a:lnTo>
                  <a:lnTo>
                    <a:pt x="31471" y="13741"/>
                  </a:lnTo>
                  <a:cubicBezTo>
                    <a:pt x="33395" y="10047"/>
                    <a:pt x="36576" y="6870"/>
                    <a:pt x="41005" y="4211"/>
                  </a:cubicBezTo>
                  <a:cubicBezTo>
                    <a:pt x="45434" y="1403"/>
                    <a:pt x="51273" y="0"/>
                    <a:pt x="58512" y="0"/>
                  </a:cubicBezTo>
                  <a:cubicBezTo>
                    <a:pt x="66342" y="0"/>
                    <a:pt x="72628" y="1552"/>
                    <a:pt x="77353" y="4654"/>
                  </a:cubicBezTo>
                  <a:cubicBezTo>
                    <a:pt x="82077" y="7610"/>
                    <a:pt x="85696" y="11524"/>
                    <a:pt x="88211" y="16401"/>
                  </a:cubicBezTo>
                  <a:lnTo>
                    <a:pt x="92202" y="16401"/>
                  </a:lnTo>
                  <a:cubicBezTo>
                    <a:pt x="94717" y="11673"/>
                    <a:pt x="98260" y="7757"/>
                    <a:pt x="102841" y="4654"/>
                  </a:cubicBezTo>
                  <a:cubicBezTo>
                    <a:pt x="107423" y="1552"/>
                    <a:pt x="113919" y="0"/>
                    <a:pt x="122339" y="0"/>
                  </a:cubicBezTo>
                  <a:cubicBezTo>
                    <a:pt x="129140" y="0"/>
                    <a:pt x="135274" y="1477"/>
                    <a:pt x="140741" y="4433"/>
                  </a:cubicBezTo>
                  <a:cubicBezTo>
                    <a:pt x="146352" y="7240"/>
                    <a:pt x="150790" y="11599"/>
                    <a:pt x="154038" y="17509"/>
                  </a:cubicBezTo>
                  <a:cubicBezTo>
                    <a:pt x="157439" y="23271"/>
                    <a:pt x="159134" y="30585"/>
                    <a:pt x="159134" y="39451"/>
                  </a:cubicBezTo>
                  <a:lnTo>
                    <a:pt x="159134" y="111703"/>
                  </a:lnTo>
                  <a:lnTo>
                    <a:pt x="131207" y="111703"/>
                  </a:lnTo>
                  <a:lnTo>
                    <a:pt x="131207" y="41445"/>
                  </a:lnTo>
                  <a:cubicBezTo>
                    <a:pt x="131207" y="35387"/>
                    <a:pt x="129654" y="30881"/>
                    <a:pt x="126559" y="27925"/>
                  </a:cubicBezTo>
                  <a:cubicBezTo>
                    <a:pt x="123454" y="24823"/>
                    <a:pt x="119091" y="23271"/>
                    <a:pt x="113481" y="23271"/>
                  </a:cubicBezTo>
                  <a:cubicBezTo>
                    <a:pt x="107128" y="23271"/>
                    <a:pt x="102175" y="25339"/>
                    <a:pt x="98631" y="29477"/>
                  </a:cubicBezTo>
                  <a:cubicBezTo>
                    <a:pt x="95231" y="33466"/>
                    <a:pt x="93536" y="39229"/>
                    <a:pt x="93536" y="46764"/>
                  </a:cubicBezTo>
                  <a:lnTo>
                    <a:pt x="93536" y="111703"/>
                  </a:lnTo>
                  <a:lnTo>
                    <a:pt x="65608" y="111703"/>
                  </a:lnTo>
                  <a:lnTo>
                    <a:pt x="65608" y="41445"/>
                  </a:lnTo>
                  <a:cubicBezTo>
                    <a:pt x="65608" y="35387"/>
                    <a:pt x="64056" y="30881"/>
                    <a:pt x="60950" y="27925"/>
                  </a:cubicBezTo>
                  <a:cubicBezTo>
                    <a:pt x="57845" y="24823"/>
                    <a:pt x="53492" y="23271"/>
                    <a:pt x="47873" y="23271"/>
                  </a:cubicBezTo>
                  <a:cubicBezTo>
                    <a:pt x="41519" y="23271"/>
                    <a:pt x="36567" y="25339"/>
                    <a:pt x="33023" y="29477"/>
                  </a:cubicBezTo>
                  <a:cubicBezTo>
                    <a:pt x="29623" y="33466"/>
                    <a:pt x="27927" y="39229"/>
                    <a:pt x="27927" y="46764"/>
                  </a:cubicBezTo>
                  <a:lnTo>
                    <a:pt x="27927" y="111703"/>
                  </a:lnTo>
                  <a:lnTo>
                    <a:pt x="0" y="1117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984B71CE-DAA2-4C26-B648-163D93FC2D51}"/>
                </a:ext>
              </a:extLst>
            </p:cNvPr>
            <p:cNvSpPr/>
            <p:nvPr/>
          </p:nvSpPr>
          <p:spPr>
            <a:xfrm>
              <a:off x="12738095" y="-704851"/>
              <a:ext cx="295516" cy="147758"/>
            </a:xfrm>
            <a:custGeom>
              <a:avLst/>
              <a:gdLst>
                <a:gd name="connsiteX0" fmla="*/ 295517 w 295516"/>
                <a:gd name="connsiteY0" fmla="*/ 147758 h 147758"/>
                <a:gd name="connsiteX1" fmla="*/ 252239 w 295516"/>
                <a:gd name="connsiteY1" fmla="*/ 43277 h 147758"/>
                <a:gd name="connsiteX2" fmla="*/ 147758 w 295516"/>
                <a:gd name="connsiteY2" fmla="*/ 0 h 147758"/>
                <a:gd name="connsiteX3" fmla="*/ 43278 w 295516"/>
                <a:gd name="connsiteY3" fmla="*/ 43277 h 147758"/>
                <a:gd name="connsiteX4" fmla="*/ 0 w 295516"/>
                <a:gd name="connsiteY4" fmla="*/ 147758 h 147758"/>
                <a:gd name="connsiteX5" fmla="*/ 46175 w 295516"/>
                <a:gd name="connsiteY5" fmla="*/ 147758 h 147758"/>
                <a:gd name="connsiteX6" fmla="*/ 79013 w 295516"/>
                <a:gd name="connsiteY6" fmla="*/ 120698 h 147758"/>
                <a:gd name="connsiteX7" fmla="*/ 95517 w 295516"/>
                <a:gd name="connsiteY7" fmla="*/ 95518 h 147758"/>
                <a:gd name="connsiteX8" fmla="*/ 147758 w 295516"/>
                <a:gd name="connsiteY8" fmla="*/ 73879 h 147758"/>
                <a:gd name="connsiteX9" fmla="*/ 199999 w 295516"/>
                <a:gd name="connsiteY9" fmla="*/ 95518 h 147758"/>
                <a:gd name="connsiteX10" fmla="*/ 221637 w 295516"/>
                <a:gd name="connsiteY10" fmla="*/ 147758 h 147758"/>
                <a:gd name="connsiteX11" fmla="*/ 295517 w 295516"/>
                <a:gd name="connsiteY11" fmla="*/ 147758 h 1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516" h="147758">
                  <a:moveTo>
                    <a:pt x="295517" y="147758"/>
                  </a:moveTo>
                  <a:cubicBezTo>
                    <a:pt x="295517" y="108571"/>
                    <a:pt x="279949" y="70987"/>
                    <a:pt x="252239" y="43277"/>
                  </a:cubicBezTo>
                  <a:cubicBezTo>
                    <a:pt x="224529" y="15567"/>
                    <a:pt x="186946" y="0"/>
                    <a:pt x="147758" y="0"/>
                  </a:cubicBezTo>
                  <a:cubicBezTo>
                    <a:pt x="108571" y="0"/>
                    <a:pt x="70988" y="15567"/>
                    <a:pt x="43278" y="43277"/>
                  </a:cubicBezTo>
                  <a:cubicBezTo>
                    <a:pt x="15567" y="70987"/>
                    <a:pt x="0" y="108571"/>
                    <a:pt x="0" y="147758"/>
                  </a:cubicBezTo>
                  <a:lnTo>
                    <a:pt x="46175" y="147758"/>
                  </a:lnTo>
                  <a:cubicBezTo>
                    <a:pt x="61476" y="147758"/>
                    <a:pt x="73409" y="134936"/>
                    <a:pt x="79013" y="120698"/>
                  </a:cubicBezTo>
                  <a:cubicBezTo>
                    <a:pt x="82693" y="111350"/>
                    <a:pt x="88277" y="102760"/>
                    <a:pt x="95517" y="95518"/>
                  </a:cubicBezTo>
                  <a:cubicBezTo>
                    <a:pt x="109373" y="81663"/>
                    <a:pt x="128164" y="73879"/>
                    <a:pt x="147758" y="73879"/>
                  </a:cubicBezTo>
                  <a:cubicBezTo>
                    <a:pt x="167352" y="73879"/>
                    <a:pt x="186144" y="81663"/>
                    <a:pt x="199999" y="95518"/>
                  </a:cubicBezTo>
                  <a:cubicBezTo>
                    <a:pt x="213854" y="109373"/>
                    <a:pt x="221637" y="128165"/>
                    <a:pt x="221637" y="147758"/>
                  </a:cubicBezTo>
                  <a:lnTo>
                    <a:pt x="295517" y="1477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7C70CAB9-1DC6-4732-A54F-9F47CD0911BD}"/>
                </a:ext>
              </a:extLst>
            </p:cNvPr>
            <p:cNvSpPr/>
            <p:nvPr/>
          </p:nvSpPr>
          <p:spPr>
            <a:xfrm>
              <a:off x="12848846" y="-557092"/>
              <a:ext cx="184765" cy="147757"/>
            </a:xfrm>
            <a:custGeom>
              <a:avLst/>
              <a:gdLst>
                <a:gd name="connsiteX0" fmla="*/ 99647 w 184765"/>
                <a:gd name="connsiteY0" fmla="*/ 56544 h 147757"/>
                <a:gd name="connsiteX1" fmla="*/ 110895 w 184765"/>
                <a:gd name="connsiteY1" fmla="*/ 0 h 147757"/>
                <a:gd name="connsiteX2" fmla="*/ 184766 w 184765"/>
                <a:gd name="connsiteY2" fmla="*/ 0 h 147757"/>
                <a:gd name="connsiteX3" fmla="*/ 37007 w 184765"/>
                <a:gd name="connsiteY3" fmla="*/ 147758 h 147757"/>
                <a:gd name="connsiteX4" fmla="*/ 0 w 184765"/>
                <a:gd name="connsiteY4" fmla="*/ 143086 h 147757"/>
                <a:gd name="connsiteX5" fmla="*/ 19681 w 184765"/>
                <a:gd name="connsiteY5" fmla="*/ 136510 h 147757"/>
                <a:gd name="connsiteX6" fmla="*/ 67617 w 184765"/>
                <a:gd name="connsiteY6" fmla="*/ 104481 h 147757"/>
                <a:gd name="connsiteX7" fmla="*/ 99647 w 184765"/>
                <a:gd name="connsiteY7" fmla="*/ 56544 h 1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765" h="147757">
                  <a:moveTo>
                    <a:pt x="99647" y="56544"/>
                  </a:moveTo>
                  <a:cubicBezTo>
                    <a:pt x="107072" y="38617"/>
                    <a:pt x="110895" y="19403"/>
                    <a:pt x="110895" y="0"/>
                  </a:cubicBezTo>
                  <a:lnTo>
                    <a:pt x="184766" y="0"/>
                  </a:lnTo>
                  <a:cubicBezTo>
                    <a:pt x="184766" y="81604"/>
                    <a:pt x="118612" y="147758"/>
                    <a:pt x="37007" y="147758"/>
                  </a:cubicBezTo>
                  <a:cubicBezTo>
                    <a:pt x="24228" y="147758"/>
                    <a:pt x="11826" y="146135"/>
                    <a:pt x="0" y="143086"/>
                  </a:cubicBezTo>
                  <a:cubicBezTo>
                    <a:pt x="6691" y="141361"/>
                    <a:pt x="13268" y="139166"/>
                    <a:pt x="19681" y="136510"/>
                  </a:cubicBezTo>
                  <a:cubicBezTo>
                    <a:pt x="37608" y="129085"/>
                    <a:pt x="53896" y="118201"/>
                    <a:pt x="67617" y="104481"/>
                  </a:cubicBezTo>
                  <a:cubicBezTo>
                    <a:pt x="81338" y="90760"/>
                    <a:pt x="92222" y="74471"/>
                    <a:pt x="99647" y="565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178D5742-FF5C-4CC7-B659-AB580648403A}"/>
                </a:ext>
              </a:extLst>
            </p:cNvPr>
            <p:cNvSpPr/>
            <p:nvPr/>
          </p:nvSpPr>
          <p:spPr>
            <a:xfrm>
              <a:off x="12664223" y="-557093"/>
              <a:ext cx="295516" cy="147758"/>
            </a:xfrm>
            <a:custGeom>
              <a:avLst/>
              <a:gdLst>
                <a:gd name="connsiteX0" fmla="*/ 0 w 295516"/>
                <a:gd name="connsiteY0" fmla="*/ 0 h 147758"/>
                <a:gd name="connsiteX1" fmla="*/ 11247 w 295516"/>
                <a:gd name="connsiteY1" fmla="*/ 56545 h 147758"/>
                <a:gd name="connsiteX2" fmla="*/ 43277 w 295516"/>
                <a:gd name="connsiteY2" fmla="*/ 104482 h 147758"/>
                <a:gd name="connsiteX3" fmla="*/ 91214 w 295516"/>
                <a:gd name="connsiteY3" fmla="*/ 136511 h 147758"/>
                <a:gd name="connsiteX4" fmla="*/ 147758 w 295516"/>
                <a:gd name="connsiteY4" fmla="*/ 147758 h 147758"/>
                <a:gd name="connsiteX5" fmla="*/ 204303 w 295516"/>
                <a:gd name="connsiteY5" fmla="*/ 136511 h 147758"/>
                <a:gd name="connsiteX6" fmla="*/ 252239 w 295516"/>
                <a:gd name="connsiteY6" fmla="*/ 104482 h 147758"/>
                <a:gd name="connsiteX7" fmla="*/ 284269 w 295516"/>
                <a:gd name="connsiteY7" fmla="*/ 56545 h 147758"/>
                <a:gd name="connsiteX8" fmla="*/ 295517 w 295516"/>
                <a:gd name="connsiteY8" fmla="*/ 0 h 147758"/>
                <a:gd name="connsiteX9" fmla="*/ 249342 w 295516"/>
                <a:gd name="connsiteY9" fmla="*/ 0 h 147758"/>
                <a:gd name="connsiteX10" fmla="*/ 216503 w 295516"/>
                <a:gd name="connsiteY10" fmla="*/ 27060 h 147758"/>
                <a:gd name="connsiteX11" fmla="*/ 216014 w 295516"/>
                <a:gd name="connsiteY11" fmla="*/ 28273 h 147758"/>
                <a:gd name="connsiteX12" fmla="*/ 199998 w 295516"/>
                <a:gd name="connsiteY12" fmla="*/ 52241 h 147758"/>
                <a:gd name="connsiteX13" fmla="*/ 176031 w 295516"/>
                <a:gd name="connsiteY13" fmla="*/ 68256 h 147758"/>
                <a:gd name="connsiteX14" fmla="*/ 147758 w 295516"/>
                <a:gd name="connsiteY14" fmla="*/ 73880 h 147758"/>
                <a:gd name="connsiteX15" fmla="*/ 119486 w 295516"/>
                <a:gd name="connsiteY15" fmla="*/ 68256 h 147758"/>
                <a:gd name="connsiteX16" fmla="*/ 95518 w 295516"/>
                <a:gd name="connsiteY16" fmla="*/ 52241 h 147758"/>
                <a:gd name="connsiteX17" fmla="*/ 79503 w 295516"/>
                <a:gd name="connsiteY17" fmla="*/ 28273 h 147758"/>
                <a:gd name="connsiteX18" fmla="*/ 73879 w 295516"/>
                <a:gd name="connsiteY18" fmla="*/ 0 h 147758"/>
                <a:gd name="connsiteX19" fmla="*/ 0 w 295516"/>
                <a:gd name="connsiteY19" fmla="*/ 0 h 1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5516" h="147758">
                  <a:moveTo>
                    <a:pt x="0" y="0"/>
                  </a:moveTo>
                  <a:cubicBezTo>
                    <a:pt x="0" y="19404"/>
                    <a:pt x="3822" y="38618"/>
                    <a:pt x="11247" y="56545"/>
                  </a:cubicBezTo>
                  <a:cubicBezTo>
                    <a:pt x="18673" y="74472"/>
                    <a:pt x="29557" y="90761"/>
                    <a:pt x="43277" y="104482"/>
                  </a:cubicBezTo>
                  <a:cubicBezTo>
                    <a:pt x="56998" y="118201"/>
                    <a:pt x="73287" y="129086"/>
                    <a:pt x="91214" y="136511"/>
                  </a:cubicBezTo>
                  <a:cubicBezTo>
                    <a:pt x="109140" y="143937"/>
                    <a:pt x="128354" y="147758"/>
                    <a:pt x="147758" y="147758"/>
                  </a:cubicBezTo>
                  <a:cubicBezTo>
                    <a:pt x="167162" y="147758"/>
                    <a:pt x="186376" y="143937"/>
                    <a:pt x="204303" y="136511"/>
                  </a:cubicBezTo>
                  <a:cubicBezTo>
                    <a:pt x="222230" y="129086"/>
                    <a:pt x="238518" y="118201"/>
                    <a:pt x="252239" y="104482"/>
                  </a:cubicBezTo>
                  <a:cubicBezTo>
                    <a:pt x="265960" y="90761"/>
                    <a:pt x="276843" y="74472"/>
                    <a:pt x="284269" y="56545"/>
                  </a:cubicBezTo>
                  <a:cubicBezTo>
                    <a:pt x="291695" y="38618"/>
                    <a:pt x="295517" y="19404"/>
                    <a:pt x="295517" y="0"/>
                  </a:cubicBezTo>
                  <a:lnTo>
                    <a:pt x="249342" y="0"/>
                  </a:lnTo>
                  <a:cubicBezTo>
                    <a:pt x="234041" y="0"/>
                    <a:pt x="222108" y="12823"/>
                    <a:pt x="216503" y="27060"/>
                  </a:cubicBezTo>
                  <a:cubicBezTo>
                    <a:pt x="216344" y="27465"/>
                    <a:pt x="216180" y="27869"/>
                    <a:pt x="216014" y="28273"/>
                  </a:cubicBezTo>
                  <a:cubicBezTo>
                    <a:pt x="212301" y="37236"/>
                    <a:pt x="206859" y="45381"/>
                    <a:pt x="199998" y="52241"/>
                  </a:cubicBezTo>
                  <a:cubicBezTo>
                    <a:pt x="193138" y="59101"/>
                    <a:pt x="184994" y="64543"/>
                    <a:pt x="176031" y="68256"/>
                  </a:cubicBezTo>
                  <a:cubicBezTo>
                    <a:pt x="167068" y="71969"/>
                    <a:pt x="157461" y="73880"/>
                    <a:pt x="147758" y="73880"/>
                  </a:cubicBezTo>
                  <a:cubicBezTo>
                    <a:pt x="138056" y="73880"/>
                    <a:pt x="128449" y="71969"/>
                    <a:pt x="119486" y="68256"/>
                  </a:cubicBezTo>
                  <a:cubicBezTo>
                    <a:pt x="110522" y="64543"/>
                    <a:pt x="102379" y="59101"/>
                    <a:pt x="95518" y="52241"/>
                  </a:cubicBezTo>
                  <a:cubicBezTo>
                    <a:pt x="88657" y="45381"/>
                    <a:pt x="83216" y="37236"/>
                    <a:pt x="79503" y="28273"/>
                  </a:cubicBezTo>
                  <a:cubicBezTo>
                    <a:pt x="75790" y="19309"/>
                    <a:pt x="73879" y="9702"/>
                    <a:pt x="7387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E5D77DA6-114A-4E32-9FB4-E7FBC6937D92}"/>
                </a:ext>
              </a:extLst>
            </p:cNvPr>
            <p:cNvSpPr/>
            <p:nvPr/>
          </p:nvSpPr>
          <p:spPr>
            <a:xfrm>
              <a:off x="12664239" y="-704850"/>
              <a:ext cx="184757" cy="147758"/>
            </a:xfrm>
            <a:custGeom>
              <a:avLst/>
              <a:gdLst>
                <a:gd name="connsiteX0" fmla="*/ 0 w 184757"/>
                <a:gd name="connsiteY0" fmla="*/ 147758 h 147758"/>
                <a:gd name="connsiteX1" fmla="*/ 147758 w 184757"/>
                <a:gd name="connsiteY1" fmla="*/ 0 h 147758"/>
                <a:gd name="connsiteX2" fmla="*/ 184758 w 184757"/>
                <a:gd name="connsiteY2" fmla="*/ 4670 h 147758"/>
                <a:gd name="connsiteX3" fmla="*/ 117134 w 184757"/>
                <a:gd name="connsiteY3" fmla="*/ 43278 h 147758"/>
                <a:gd name="connsiteX4" fmla="*/ 73857 w 184757"/>
                <a:gd name="connsiteY4" fmla="*/ 147758 h 147758"/>
                <a:gd name="connsiteX5" fmla="*/ 0 w 184757"/>
                <a:gd name="connsiteY5" fmla="*/ 147758 h 1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4757" h="147758">
                  <a:moveTo>
                    <a:pt x="0" y="147758"/>
                  </a:moveTo>
                  <a:cubicBezTo>
                    <a:pt x="0" y="66153"/>
                    <a:pt x="66153" y="0"/>
                    <a:pt x="147758" y="0"/>
                  </a:cubicBezTo>
                  <a:cubicBezTo>
                    <a:pt x="160534" y="0"/>
                    <a:pt x="172932" y="1622"/>
                    <a:pt x="184758" y="4670"/>
                  </a:cubicBezTo>
                  <a:cubicBezTo>
                    <a:pt x="159384" y="11207"/>
                    <a:pt x="135977" y="24435"/>
                    <a:pt x="117134" y="43278"/>
                  </a:cubicBezTo>
                  <a:cubicBezTo>
                    <a:pt x="89424" y="70987"/>
                    <a:pt x="73857" y="108571"/>
                    <a:pt x="73857" y="147758"/>
                  </a:cubicBezTo>
                  <a:lnTo>
                    <a:pt x="0" y="1477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8FD335D-311A-4A16-B7A6-E59CEC8D7C69}"/>
              </a:ext>
            </a:extLst>
          </p:cNvPr>
          <p:cNvGrpSpPr/>
          <p:nvPr/>
        </p:nvGrpSpPr>
        <p:grpSpPr>
          <a:xfrm>
            <a:off x="939956" y="1996537"/>
            <a:ext cx="7144713" cy="2935814"/>
            <a:chOff x="1070819" y="1681378"/>
            <a:chExt cx="7144713" cy="293581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B9C5280-7F0A-4108-85A6-280AF96ACA87}"/>
                </a:ext>
              </a:extLst>
            </p:cNvPr>
            <p:cNvSpPr txBox="1"/>
            <p:nvPr/>
          </p:nvSpPr>
          <p:spPr>
            <a:xfrm>
              <a:off x="1070819" y="1681378"/>
              <a:ext cx="7144713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8000" dirty="0">
                  <a:solidFill>
                    <a:schemeClr val="accent4"/>
                  </a:solidFill>
                  <a:latin typeface="+mj-lt"/>
                </a:rPr>
                <a:t>Digital </a:t>
              </a:r>
            </a:p>
            <a:p>
              <a:r>
                <a:rPr lang="en-US" sz="8000" dirty="0">
                  <a:solidFill>
                    <a:schemeClr val="bg1"/>
                  </a:solidFill>
                  <a:latin typeface="+mj-lt"/>
                </a:rPr>
                <a:t>Marketing</a:t>
              </a:r>
              <a:endParaRPr lang="en-ID" sz="80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6847AA8-BCE3-46C1-B172-2994C94570EA}"/>
                </a:ext>
              </a:extLst>
            </p:cNvPr>
            <p:cNvSpPr txBox="1"/>
            <p:nvPr/>
          </p:nvSpPr>
          <p:spPr>
            <a:xfrm>
              <a:off x="1195615" y="4340193"/>
              <a:ext cx="44206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spc="50" dirty="0">
                  <a:solidFill>
                    <a:schemeClr val="bg1"/>
                  </a:solidFill>
                </a:rPr>
                <a:t>Digital Marketing Service Presentation</a:t>
              </a:r>
              <a:endParaRPr lang="en-ID" sz="1200" spc="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80BAAE5-22B1-4985-AC7D-4755F5873B42}"/>
              </a:ext>
            </a:extLst>
          </p:cNvPr>
          <p:cNvGrpSpPr/>
          <p:nvPr/>
        </p:nvGrpSpPr>
        <p:grpSpPr>
          <a:xfrm>
            <a:off x="4466092" y="2492842"/>
            <a:ext cx="514448" cy="514448"/>
            <a:chOff x="4599273" y="2503700"/>
            <a:chExt cx="623410" cy="623410"/>
          </a:xfrm>
        </p:grpSpPr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0EB6DCE0-7CB6-4762-AE21-C00D6324D931}"/>
                </a:ext>
              </a:extLst>
            </p:cNvPr>
            <p:cNvSpPr/>
            <p:nvPr/>
          </p:nvSpPr>
          <p:spPr>
            <a:xfrm>
              <a:off x="4642374" y="2556162"/>
              <a:ext cx="537208" cy="537208"/>
            </a:xfrm>
            <a:prstGeom prst="roundRect">
              <a:avLst>
                <a:gd name="adj" fmla="val 1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50" name="Graphic 49">
              <a:extLst>
                <a:ext uri="{FF2B5EF4-FFF2-40B4-BE49-F238E27FC236}">
                  <a16:creationId xmlns:a16="http://schemas.microsoft.com/office/drawing/2014/main" id="{21F69EE3-6BA6-483B-9C04-C245522F6F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2605616">
              <a:off x="4599273" y="2503700"/>
              <a:ext cx="623410" cy="623410"/>
            </a:xfrm>
            <a:prstGeom prst="rect">
              <a:avLst/>
            </a:prstGeom>
          </p:spPr>
        </p:pic>
      </p:grpSp>
      <p:pic>
        <p:nvPicPr>
          <p:cNvPr id="42" name="Picture 41">
            <a:extLst>
              <a:ext uri="{FF2B5EF4-FFF2-40B4-BE49-F238E27FC236}">
                <a16:creationId xmlns:a16="http://schemas.microsoft.com/office/drawing/2014/main" id="{BF09208A-6710-48B6-B246-8A06285C90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10" t="265" r="3571" b="4497"/>
          <a:stretch>
            <a:fillRect/>
          </a:stretch>
        </p:blipFill>
        <p:spPr>
          <a:xfrm>
            <a:off x="609600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84080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61C318C3-089D-4975-9FCE-474B7BF8EE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99" t="53611" b="11111"/>
          <a:stretch>
            <a:fillRect/>
          </a:stretch>
        </p:blipFill>
        <p:spPr>
          <a:xfrm>
            <a:off x="6778624" y="3676653"/>
            <a:ext cx="5413377" cy="2419353"/>
          </a:xfrm>
          <a:custGeom>
            <a:avLst/>
            <a:gdLst>
              <a:gd name="connsiteX0" fmla="*/ 269879 w 5413377"/>
              <a:gd name="connsiteY0" fmla="*/ 0 h 2419353"/>
              <a:gd name="connsiteX1" fmla="*/ 5413377 w 5413377"/>
              <a:gd name="connsiteY1" fmla="*/ 0 h 2419353"/>
              <a:gd name="connsiteX2" fmla="*/ 5413377 w 5413377"/>
              <a:gd name="connsiteY2" fmla="*/ 2419353 h 2419353"/>
              <a:gd name="connsiteX3" fmla="*/ 269879 w 5413377"/>
              <a:gd name="connsiteY3" fmla="*/ 2419353 h 2419353"/>
              <a:gd name="connsiteX4" fmla="*/ 0 w 5413377"/>
              <a:gd name="connsiteY4" fmla="*/ 2149474 h 2419353"/>
              <a:gd name="connsiteX5" fmla="*/ 0 w 5413377"/>
              <a:gd name="connsiteY5" fmla="*/ 269879 h 2419353"/>
              <a:gd name="connsiteX6" fmla="*/ 269879 w 5413377"/>
              <a:gd name="connsiteY6" fmla="*/ 0 h 2419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13377" h="2419353">
                <a:moveTo>
                  <a:pt x="269879" y="0"/>
                </a:moveTo>
                <a:lnTo>
                  <a:pt x="5413377" y="0"/>
                </a:lnTo>
                <a:lnTo>
                  <a:pt x="5413377" y="2419353"/>
                </a:lnTo>
                <a:lnTo>
                  <a:pt x="269879" y="2419353"/>
                </a:lnTo>
                <a:cubicBezTo>
                  <a:pt x="120829" y="2419353"/>
                  <a:pt x="0" y="2298524"/>
                  <a:pt x="0" y="2149474"/>
                </a:cubicBezTo>
                <a:lnTo>
                  <a:pt x="0" y="269879"/>
                </a:lnTo>
                <a:cubicBezTo>
                  <a:pt x="0" y="120829"/>
                  <a:pt x="120829" y="0"/>
                  <a:pt x="269879" y="0"/>
                </a:cubicBezTo>
                <a:close/>
              </a:path>
            </a:pathLst>
          </a:cu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D03D89D-ADCD-46C3-B343-7FF82A9F45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99" t="13611" b="51111"/>
          <a:stretch>
            <a:fillRect/>
          </a:stretch>
        </p:blipFill>
        <p:spPr>
          <a:xfrm>
            <a:off x="6778624" y="933450"/>
            <a:ext cx="5413377" cy="2419353"/>
          </a:xfrm>
          <a:custGeom>
            <a:avLst/>
            <a:gdLst>
              <a:gd name="connsiteX0" fmla="*/ 269879 w 5413377"/>
              <a:gd name="connsiteY0" fmla="*/ 0 h 2419353"/>
              <a:gd name="connsiteX1" fmla="*/ 5413377 w 5413377"/>
              <a:gd name="connsiteY1" fmla="*/ 0 h 2419353"/>
              <a:gd name="connsiteX2" fmla="*/ 5413377 w 5413377"/>
              <a:gd name="connsiteY2" fmla="*/ 2419353 h 2419353"/>
              <a:gd name="connsiteX3" fmla="*/ 269879 w 5413377"/>
              <a:gd name="connsiteY3" fmla="*/ 2419353 h 2419353"/>
              <a:gd name="connsiteX4" fmla="*/ 0 w 5413377"/>
              <a:gd name="connsiteY4" fmla="*/ 2149474 h 2419353"/>
              <a:gd name="connsiteX5" fmla="*/ 0 w 5413377"/>
              <a:gd name="connsiteY5" fmla="*/ 269879 h 2419353"/>
              <a:gd name="connsiteX6" fmla="*/ 269879 w 5413377"/>
              <a:gd name="connsiteY6" fmla="*/ 0 h 2419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13377" h="2419353">
                <a:moveTo>
                  <a:pt x="269879" y="0"/>
                </a:moveTo>
                <a:lnTo>
                  <a:pt x="5413377" y="0"/>
                </a:lnTo>
                <a:lnTo>
                  <a:pt x="5413377" y="2419353"/>
                </a:lnTo>
                <a:lnTo>
                  <a:pt x="269879" y="2419353"/>
                </a:lnTo>
                <a:cubicBezTo>
                  <a:pt x="120829" y="2419353"/>
                  <a:pt x="0" y="2298524"/>
                  <a:pt x="0" y="2149474"/>
                </a:cubicBezTo>
                <a:lnTo>
                  <a:pt x="0" y="269879"/>
                </a:lnTo>
                <a:cubicBezTo>
                  <a:pt x="0" y="120829"/>
                  <a:pt x="120829" y="0"/>
                  <a:pt x="269879" y="0"/>
                </a:cubicBezTo>
                <a:close/>
              </a:path>
            </a:pathLst>
          </a:cu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4949EB-39EE-464F-8253-666641A703D9}"/>
              </a:ext>
            </a:extLst>
          </p:cNvPr>
          <p:cNvSpPr txBox="1"/>
          <p:nvPr/>
        </p:nvSpPr>
        <p:spPr>
          <a:xfrm>
            <a:off x="810006" y="1374877"/>
            <a:ext cx="6564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Influencer</a:t>
            </a:r>
            <a:r>
              <a:rPr lang="en-US" sz="4000" dirty="0">
                <a:solidFill>
                  <a:schemeClr val="accent4"/>
                </a:solidFill>
                <a:latin typeface="+mj-lt"/>
              </a:rPr>
              <a:t> Marketing</a:t>
            </a:r>
            <a:endParaRPr lang="en-ID" sz="40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3E01F2-78A7-41AB-93C9-B8A011F296FC}"/>
              </a:ext>
            </a:extLst>
          </p:cNvPr>
          <p:cNvSpPr txBox="1"/>
          <p:nvPr/>
        </p:nvSpPr>
        <p:spPr>
          <a:xfrm>
            <a:off x="867156" y="2335469"/>
            <a:ext cx="433647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Digital marketing is a powerful and ever-evolving strategy that enables businesses to reach, engage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340BF11-582C-45C1-8491-38D2F4A0A01C}"/>
              </a:ext>
            </a:extLst>
          </p:cNvPr>
          <p:cNvGrpSpPr/>
          <p:nvPr/>
        </p:nvGrpSpPr>
        <p:grpSpPr>
          <a:xfrm>
            <a:off x="9867333" y="2612043"/>
            <a:ext cx="1807238" cy="537208"/>
            <a:chOff x="4930306" y="4617724"/>
            <a:chExt cx="1573704" cy="537208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73288D4F-0936-4BD1-81D5-F155EE5BD688}"/>
                </a:ext>
              </a:extLst>
            </p:cNvPr>
            <p:cNvSpPr/>
            <p:nvPr/>
          </p:nvSpPr>
          <p:spPr>
            <a:xfrm>
              <a:off x="4930306" y="4617724"/>
              <a:ext cx="1573704" cy="537208"/>
            </a:xfrm>
            <a:prstGeom prst="roundRect">
              <a:avLst>
                <a:gd name="adj" fmla="val 1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F3AE0A33-9A18-499F-B857-DA50E6AA1E7A}"/>
                </a:ext>
              </a:extLst>
            </p:cNvPr>
            <p:cNvSpPr txBox="1"/>
            <p:nvPr/>
          </p:nvSpPr>
          <p:spPr>
            <a:xfrm>
              <a:off x="5054284" y="4747828"/>
              <a:ext cx="14328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</a:rPr>
                <a:t>Content Name 01</a:t>
              </a:r>
              <a:endParaRPr lang="en-ID" sz="1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9A74FEB-B57E-4FDB-BB2A-5586FACC336A}"/>
              </a:ext>
            </a:extLst>
          </p:cNvPr>
          <p:cNvGrpSpPr/>
          <p:nvPr/>
        </p:nvGrpSpPr>
        <p:grpSpPr>
          <a:xfrm>
            <a:off x="9867333" y="5425442"/>
            <a:ext cx="1807238" cy="537208"/>
            <a:chOff x="4930306" y="4617724"/>
            <a:chExt cx="1573704" cy="537208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01F3E02D-72CA-429D-931F-B6A1EAAFCE18}"/>
                </a:ext>
              </a:extLst>
            </p:cNvPr>
            <p:cNvSpPr/>
            <p:nvPr/>
          </p:nvSpPr>
          <p:spPr>
            <a:xfrm>
              <a:off x="4930306" y="4617724"/>
              <a:ext cx="1573704" cy="537208"/>
            </a:xfrm>
            <a:prstGeom prst="roundRect">
              <a:avLst>
                <a:gd name="adj" fmla="val 1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575F568-28CC-40E4-93A1-510C1D743C94}"/>
                </a:ext>
              </a:extLst>
            </p:cNvPr>
            <p:cNvSpPr txBox="1"/>
            <p:nvPr/>
          </p:nvSpPr>
          <p:spPr>
            <a:xfrm>
              <a:off x="5054284" y="4747828"/>
              <a:ext cx="14328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</a:rPr>
                <a:t>Content Name 02</a:t>
              </a:r>
              <a:endParaRPr lang="en-ID" sz="12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96390D44-0055-4A24-B2A9-A1AA6D4B9119}"/>
              </a:ext>
            </a:extLst>
          </p:cNvPr>
          <p:cNvSpPr/>
          <p:nvPr/>
        </p:nvSpPr>
        <p:spPr>
          <a:xfrm>
            <a:off x="1523365" y="3878580"/>
            <a:ext cx="247650" cy="1733550"/>
          </a:xfrm>
          <a:custGeom>
            <a:avLst/>
            <a:gdLst>
              <a:gd name="connsiteX0" fmla="*/ -85 w 247650"/>
              <a:gd name="connsiteY0" fmla="*/ -356 h 1733550"/>
              <a:gd name="connsiteX1" fmla="*/ 247565 w 247650"/>
              <a:gd name="connsiteY1" fmla="*/ -356 h 1733550"/>
              <a:gd name="connsiteX2" fmla="*/ 247565 w 247650"/>
              <a:gd name="connsiteY2" fmla="*/ 1733194 h 1733550"/>
              <a:gd name="connsiteX3" fmla="*/ -85 w 247650"/>
              <a:gd name="connsiteY3" fmla="*/ 1733194 h 173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650" h="1733550">
                <a:moveTo>
                  <a:pt x="-85" y="-356"/>
                </a:moveTo>
                <a:lnTo>
                  <a:pt x="247565" y="-356"/>
                </a:lnTo>
                <a:lnTo>
                  <a:pt x="247565" y="1733194"/>
                </a:lnTo>
                <a:lnTo>
                  <a:pt x="-85" y="173319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30328E0-D0A8-48DE-9891-D48990FE74CF}"/>
              </a:ext>
            </a:extLst>
          </p:cNvPr>
          <p:cNvSpPr/>
          <p:nvPr/>
        </p:nvSpPr>
        <p:spPr>
          <a:xfrm>
            <a:off x="3028315" y="4602480"/>
            <a:ext cx="247650" cy="1009650"/>
          </a:xfrm>
          <a:custGeom>
            <a:avLst/>
            <a:gdLst>
              <a:gd name="connsiteX0" fmla="*/ -85 w 247650"/>
              <a:gd name="connsiteY0" fmla="*/ -356 h 1009650"/>
              <a:gd name="connsiteX1" fmla="*/ 247565 w 247650"/>
              <a:gd name="connsiteY1" fmla="*/ -356 h 1009650"/>
              <a:gd name="connsiteX2" fmla="*/ 247565 w 247650"/>
              <a:gd name="connsiteY2" fmla="*/ 1009294 h 1009650"/>
              <a:gd name="connsiteX3" fmla="*/ -85 w 247650"/>
              <a:gd name="connsiteY3" fmla="*/ 1009294 h 100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650" h="1009650">
                <a:moveTo>
                  <a:pt x="-85" y="-356"/>
                </a:moveTo>
                <a:lnTo>
                  <a:pt x="247565" y="-356"/>
                </a:lnTo>
                <a:lnTo>
                  <a:pt x="247565" y="1009294"/>
                </a:lnTo>
                <a:lnTo>
                  <a:pt x="-85" y="100929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9404992-188C-4C2C-B2D2-6B3ADBA7F41E}"/>
              </a:ext>
            </a:extLst>
          </p:cNvPr>
          <p:cNvSpPr/>
          <p:nvPr/>
        </p:nvSpPr>
        <p:spPr>
          <a:xfrm>
            <a:off x="4533265" y="4202430"/>
            <a:ext cx="247650" cy="1409700"/>
          </a:xfrm>
          <a:custGeom>
            <a:avLst/>
            <a:gdLst>
              <a:gd name="connsiteX0" fmla="*/ -85 w 247650"/>
              <a:gd name="connsiteY0" fmla="*/ -356 h 1409700"/>
              <a:gd name="connsiteX1" fmla="*/ 247565 w 247650"/>
              <a:gd name="connsiteY1" fmla="*/ -356 h 1409700"/>
              <a:gd name="connsiteX2" fmla="*/ 247565 w 247650"/>
              <a:gd name="connsiteY2" fmla="*/ 1409344 h 1409700"/>
              <a:gd name="connsiteX3" fmla="*/ -85 w 247650"/>
              <a:gd name="connsiteY3" fmla="*/ 1409344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650" h="1409700">
                <a:moveTo>
                  <a:pt x="-85" y="-356"/>
                </a:moveTo>
                <a:lnTo>
                  <a:pt x="247565" y="-356"/>
                </a:lnTo>
                <a:lnTo>
                  <a:pt x="247565" y="1409344"/>
                </a:lnTo>
                <a:lnTo>
                  <a:pt x="-85" y="140934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3651C991-8E09-44C4-B06B-D95B5C1AE439}"/>
              </a:ext>
            </a:extLst>
          </p:cNvPr>
          <p:cNvSpPr/>
          <p:nvPr/>
        </p:nvSpPr>
        <p:spPr>
          <a:xfrm>
            <a:off x="1771015" y="4650105"/>
            <a:ext cx="257175" cy="962025"/>
          </a:xfrm>
          <a:custGeom>
            <a:avLst/>
            <a:gdLst>
              <a:gd name="connsiteX0" fmla="*/ -85 w 257175"/>
              <a:gd name="connsiteY0" fmla="*/ -356 h 962025"/>
              <a:gd name="connsiteX1" fmla="*/ 257090 w 257175"/>
              <a:gd name="connsiteY1" fmla="*/ -356 h 962025"/>
              <a:gd name="connsiteX2" fmla="*/ 257090 w 257175"/>
              <a:gd name="connsiteY2" fmla="*/ 961669 h 962025"/>
              <a:gd name="connsiteX3" fmla="*/ -85 w 257175"/>
              <a:gd name="connsiteY3" fmla="*/ 961669 h 962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175" h="962025">
                <a:moveTo>
                  <a:pt x="-85" y="-356"/>
                </a:moveTo>
                <a:lnTo>
                  <a:pt x="257090" y="-356"/>
                </a:lnTo>
                <a:lnTo>
                  <a:pt x="257090" y="961669"/>
                </a:lnTo>
                <a:lnTo>
                  <a:pt x="-85" y="961669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F02FCB28-6E5F-4DE1-97BE-630B875FD761}"/>
              </a:ext>
            </a:extLst>
          </p:cNvPr>
          <p:cNvSpPr/>
          <p:nvPr/>
        </p:nvSpPr>
        <p:spPr>
          <a:xfrm>
            <a:off x="3275965" y="3840480"/>
            <a:ext cx="257175" cy="1771650"/>
          </a:xfrm>
          <a:custGeom>
            <a:avLst/>
            <a:gdLst>
              <a:gd name="connsiteX0" fmla="*/ -85 w 257175"/>
              <a:gd name="connsiteY0" fmla="*/ -356 h 1771650"/>
              <a:gd name="connsiteX1" fmla="*/ 257090 w 257175"/>
              <a:gd name="connsiteY1" fmla="*/ -356 h 1771650"/>
              <a:gd name="connsiteX2" fmla="*/ 257090 w 257175"/>
              <a:gd name="connsiteY2" fmla="*/ 1771294 h 1771650"/>
              <a:gd name="connsiteX3" fmla="*/ -85 w 257175"/>
              <a:gd name="connsiteY3" fmla="*/ 1771294 h 1771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175" h="1771650">
                <a:moveTo>
                  <a:pt x="-85" y="-356"/>
                </a:moveTo>
                <a:lnTo>
                  <a:pt x="257090" y="-356"/>
                </a:lnTo>
                <a:lnTo>
                  <a:pt x="257090" y="1771294"/>
                </a:lnTo>
                <a:lnTo>
                  <a:pt x="-85" y="1771294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25ABFEB4-3DC8-47D8-BE18-513F87A7BFEC}"/>
              </a:ext>
            </a:extLst>
          </p:cNvPr>
          <p:cNvSpPr/>
          <p:nvPr/>
        </p:nvSpPr>
        <p:spPr>
          <a:xfrm>
            <a:off x="4780915" y="4888230"/>
            <a:ext cx="257175" cy="723900"/>
          </a:xfrm>
          <a:custGeom>
            <a:avLst/>
            <a:gdLst>
              <a:gd name="connsiteX0" fmla="*/ -85 w 257175"/>
              <a:gd name="connsiteY0" fmla="*/ -356 h 723900"/>
              <a:gd name="connsiteX1" fmla="*/ 257090 w 257175"/>
              <a:gd name="connsiteY1" fmla="*/ -356 h 723900"/>
              <a:gd name="connsiteX2" fmla="*/ 257090 w 257175"/>
              <a:gd name="connsiteY2" fmla="*/ 723544 h 723900"/>
              <a:gd name="connsiteX3" fmla="*/ -85 w 257175"/>
              <a:gd name="connsiteY3" fmla="*/ 723544 h 723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7175" h="723900">
                <a:moveTo>
                  <a:pt x="-85" y="-356"/>
                </a:moveTo>
                <a:lnTo>
                  <a:pt x="257090" y="-356"/>
                </a:lnTo>
                <a:lnTo>
                  <a:pt x="257090" y="723544"/>
                </a:lnTo>
                <a:lnTo>
                  <a:pt x="-85" y="723544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B03E9EFE-2C99-4E2C-A413-3323F307A37F}"/>
              </a:ext>
            </a:extLst>
          </p:cNvPr>
          <p:cNvSpPr/>
          <p:nvPr/>
        </p:nvSpPr>
        <p:spPr>
          <a:xfrm>
            <a:off x="2028190" y="4812030"/>
            <a:ext cx="247650" cy="800100"/>
          </a:xfrm>
          <a:custGeom>
            <a:avLst/>
            <a:gdLst>
              <a:gd name="connsiteX0" fmla="*/ -85 w 247650"/>
              <a:gd name="connsiteY0" fmla="*/ -356 h 800100"/>
              <a:gd name="connsiteX1" fmla="*/ 247565 w 247650"/>
              <a:gd name="connsiteY1" fmla="*/ -356 h 800100"/>
              <a:gd name="connsiteX2" fmla="*/ 247565 w 247650"/>
              <a:gd name="connsiteY2" fmla="*/ 799744 h 800100"/>
              <a:gd name="connsiteX3" fmla="*/ -85 w 247650"/>
              <a:gd name="connsiteY3" fmla="*/ 799744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650" h="800100">
                <a:moveTo>
                  <a:pt x="-85" y="-356"/>
                </a:moveTo>
                <a:lnTo>
                  <a:pt x="247565" y="-356"/>
                </a:lnTo>
                <a:lnTo>
                  <a:pt x="247565" y="799744"/>
                </a:lnTo>
                <a:lnTo>
                  <a:pt x="-85" y="79974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82FA455E-82B8-4699-B6A1-B6E42652C36B}"/>
              </a:ext>
            </a:extLst>
          </p:cNvPr>
          <p:cNvSpPr/>
          <p:nvPr/>
        </p:nvSpPr>
        <p:spPr>
          <a:xfrm>
            <a:off x="3533140" y="4812030"/>
            <a:ext cx="247650" cy="800100"/>
          </a:xfrm>
          <a:custGeom>
            <a:avLst/>
            <a:gdLst>
              <a:gd name="connsiteX0" fmla="*/ -85 w 247650"/>
              <a:gd name="connsiteY0" fmla="*/ -356 h 800100"/>
              <a:gd name="connsiteX1" fmla="*/ 247565 w 247650"/>
              <a:gd name="connsiteY1" fmla="*/ -356 h 800100"/>
              <a:gd name="connsiteX2" fmla="*/ 247565 w 247650"/>
              <a:gd name="connsiteY2" fmla="*/ 799744 h 800100"/>
              <a:gd name="connsiteX3" fmla="*/ -85 w 247650"/>
              <a:gd name="connsiteY3" fmla="*/ 799744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650" h="800100">
                <a:moveTo>
                  <a:pt x="-85" y="-356"/>
                </a:moveTo>
                <a:lnTo>
                  <a:pt x="247565" y="-356"/>
                </a:lnTo>
                <a:lnTo>
                  <a:pt x="247565" y="799744"/>
                </a:lnTo>
                <a:lnTo>
                  <a:pt x="-85" y="79974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E6087CC-F32F-40FE-B119-44891E5EB3B8}"/>
              </a:ext>
            </a:extLst>
          </p:cNvPr>
          <p:cNvSpPr/>
          <p:nvPr/>
        </p:nvSpPr>
        <p:spPr>
          <a:xfrm>
            <a:off x="5038090" y="4402455"/>
            <a:ext cx="247650" cy="1209675"/>
          </a:xfrm>
          <a:custGeom>
            <a:avLst/>
            <a:gdLst>
              <a:gd name="connsiteX0" fmla="*/ -85 w 247650"/>
              <a:gd name="connsiteY0" fmla="*/ -356 h 1209675"/>
              <a:gd name="connsiteX1" fmla="*/ 247565 w 247650"/>
              <a:gd name="connsiteY1" fmla="*/ -356 h 1209675"/>
              <a:gd name="connsiteX2" fmla="*/ 247565 w 247650"/>
              <a:gd name="connsiteY2" fmla="*/ 1209319 h 1209675"/>
              <a:gd name="connsiteX3" fmla="*/ -85 w 247650"/>
              <a:gd name="connsiteY3" fmla="*/ 1209319 h 120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650" h="1209675">
                <a:moveTo>
                  <a:pt x="-85" y="-356"/>
                </a:moveTo>
                <a:lnTo>
                  <a:pt x="247565" y="-356"/>
                </a:lnTo>
                <a:lnTo>
                  <a:pt x="247565" y="1209319"/>
                </a:lnTo>
                <a:lnTo>
                  <a:pt x="-85" y="1209319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2F5ED3CF-9CE0-46A7-82F2-44AC7749BA4D}"/>
              </a:ext>
            </a:extLst>
          </p:cNvPr>
          <p:cNvSpPr/>
          <p:nvPr/>
        </p:nvSpPr>
        <p:spPr>
          <a:xfrm>
            <a:off x="1147127" y="5616892"/>
            <a:ext cx="4514850" cy="9525"/>
          </a:xfrm>
          <a:custGeom>
            <a:avLst/>
            <a:gdLst>
              <a:gd name="connsiteX0" fmla="*/ -85 w 4514850"/>
              <a:gd name="connsiteY0" fmla="*/ -356 h 9525"/>
              <a:gd name="connsiteX1" fmla="*/ 4514765 w 4514850"/>
              <a:gd name="connsiteY1" fmla="*/ -356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514850" h="9525">
                <a:moveTo>
                  <a:pt x="-85" y="-356"/>
                </a:moveTo>
                <a:lnTo>
                  <a:pt x="4514765" y="-356"/>
                </a:lnTo>
              </a:path>
            </a:pathLst>
          </a:custGeom>
          <a:noFill/>
          <a:ln w="9525" cap="flat">
            <a:solidFill>
              <a:srgbClr val="D9D9D9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C4352D9-B0D2-4918-BFD9-698BCFCD7C58}"/>
              </a:ext>
            </a:extLst>
          </p:cNvPr>
          <p:cNvSpPr txBox="1"/>
          <p:nvPr/>
        </p:nvSpPr>
        <p:spPr>
          <a:xfrm>
            <a:off x="810006" y="5452110"/>
            <a:ext cx="2686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0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56B6ED4-295F-4F90-A84C-2EA3B36CC97C}"/>
              </a:ext>
            </a:extLst>
          </p:cNvPr>
          <p:cNvSpPr txBox="1"/>
          <p:nvPr/>
        </p:nvSpPr>
        <p:spPr>
          <a:xfrm>
            <a:off x="810006" y="5052060"/>
            <a:ext cx="2686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8364AC8-9C0E-4694-AE8B-6E2B85967313}"/>
              </a:ext>
            </a:extLst>
          </p:cNvPr>
          <p:cNvSpPr txBox="1"/>
          <p:nvPr/>
        </p:nvSpPr>
        <p:spPr>
          <a:xfrm>
            <a:off x="810006" y="4642485"/>
            <a:ext cx="2686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0CBB2BE-E3AD-4B0B-B835-9EE5E7020E47}"/>
              </a:ext>
            </a:extLst>
          </p:cNvPr>
          <p:cNvSpPr txBox="1"/>
          <p:nvPr/>
        </p:nvSpPr>
        <p:spPr>
          <a:xfrm>
            <a:off x="810006" y="4242435"/>
            <a:ext cx="2686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3C800D1-FDD6-4D71-A991-D21731A5C7B2}"/>
              </a:ext>
            </a:extLst>
          </p:cNvPr>
          <p:cNvSpPr txBox="1"/>
          <p:nvPr/>
        </p:nvSpPr>
        <p:spPr>
          <a:xfrm>
            <a:off x="810006" y="3832860"/>
            <a:ext cx="2686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4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D5FA4EC-9A9E-4BDE-870B-52611B39808C}"/>
              </a:ext>
            </a:extLst>
          </p:cNvPr>
          <p:cNvSpPr txBox="1"/>
          <p:nvPr/>
        </p:nvSpPr>
        <p:spPr>
          <a:xfrm>
            <a:off x="810006" y="3432810"/>
            <a:ext cx="2686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33D0E7C-9EA5-4770-A736-77975F6368CE}"/>
              </a:ext>
            </a:extLst>
          </p:cNvPr>
          <p:cNvSpPr txBox="1"/>
          <p:nvPr/>
        </p:nvSpPr>
        <p:spPr>
          <a:xfrm>
            <a:off x="1427867" y="5680710"/>
            <a:ext cx="9544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Category 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46184F0-2887-4863-92F0-764A549D86AF}"/>
              </a:ext>
            </a:extLst>
          </p:cNvPr>
          <p:cNvSpPr txBox="1"/>
          <p:nvPr/>
        </p:nvSpPr>
        <p:spPr>
          <a:xfrm>
            <a:off x="2932779" y="5680710"/>
            <a:ext cx="9544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Category 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BCA7A3B-5A1C-42AB-805B-512C47FBD6BB}"/>
              </a:ext>
            </a:extLst>
          </p:cNvPr>
          <p:cNvSpPr txBox="1"/>
          <p:nvPr/>
        </p:nvSpPr>
        <p:spPr>
          <a:xfrm>
            <a:off x="4437681" y="5680710"/>
            <a:ext cx="9544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Category 3</a:t>
            </a:r>
          </a:p>
        </p:txBody>
      </p:sp>
    </p:spTree>
    <p:extLst>
      <p:ext uri="{BB962C8B-B14F-4D97-AF65-F5344CB8AC3E}">
        <p14:creationId xmlns:p14="http://schemas.microsoft.com/office/powerpoint/2010/main" val="33804973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39">
            <a:extLst>
              <a:ext uri="{FF2B5EF4-FFF2-40B4-BE49-F238E27FC236}">
                <a16:creationId xmlns:a16="http://schemas.microsoft.com/office/drawing/2014/main" id="{B256C5E4-C077-4546-8D39-0E0708E205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655" t="9247" r="15757"/>
          <a:stretch>
            <a:fillRect/>
          </a:stretch>
        </p:blipFill>
        <p:spPr>
          <a:xfrm>
            <a:off x="6907338" y="634181"/>
            <a:ext cx="3363572" cy="6223819"/>
          </a:xfrm>
          <a:custGeom>
            <a:avLst/>
            <a:gdLst>
              <a:gd name="connsiteX0" fmla="*/ 368480 w 3363572"/>
              <a:gd name="connsiteY0" fmla="*/ 0 h 6223819"/>
              <a:gd name="connsiteX1" fmla="*/ 2995092 w 3363572"/>
              <a:gd name="connsiteY1" fmla="*/ 0 h 6223819"/>
              <a:gd name="connsiteX2" fmla="*/ 3363572 w 3363572"/>
              <a:gd name="connsiteY2" fmla="*/ 349651 h 6223819"/>
              <a:gd name="connsiteX3" fmla="*/ 3363572 w 3363572"/>
              <a:gd name="connsiteY3" fmla="*/ 6223819 h 6223819"/>
              <a:gd name="connsiteX4" fmla="*/ 0 w 3363572"/>
              <a:gd name="connsiteY4" fmla="*/ 6223819 h 6223819"/>
              <a:gd name="connsiteX5" fmla="*/ 0 w 3363572"/>
              <a:gd name="connsiteY5" fmla="*/ 349651 h 6223819"/>
              <a:gd name="connsiteX6" fmla="*/ 368480 w 3363572"/>
              <a:gd name="connsiteY6" fmla="*/ 0 h 6223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63572" h="6223819">
                <a:moveTo>
                  <a:pt x="368480" y="0"/>
                </a:moveTo>
                <a:lnTo>
                  <a:pt x="2995092" y="0"/>
                </a:lnTo>
                <a:cubicBezTo>
                  <a:pt x="3198598" y="0"/>
                  <a:pt x="3363572" y="156544"/>
                  <a:pt x="3363572" y="349651"/>
                </a:cubicBezTo>
                <a:lnTo>
                  <a:pt x="3363572" y="6223819"/>
                </a:lnTo>
                <a:lnTo>
                  <a:pt x="0" y="6223819"/>
                </a:lnTo>
                <a:lnTo>
                  <a:pt x="0" y="349651"/>
                </a:lnTo>
                <a:cubicBezTo>
                  <a:pt x="0" y="156544"/>
                  <a:pt x="164974" y="0"/>
                  <a:pt x="368480" y="0"/>
                </a:cubicBezTo>
                <a:close/>
              </a:path>
            </a:pathLst>
          </a:cu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3793308-1B04-4D3E-83B9-79D4C670750A}"/>
              </a:ext>
            </a:extLst>
          </p:cNvPr>
          <p:cNvSpPr txBox="1"/>
          <p:nvPr/>
        </p:nvSpPr>
        <p:spPr>
          <a:xfrm>
            <a:off x="1208110" y="1204364"/>
            <a:ext cx="48656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/>
                </a:solidFill>
                <a:latin typeface="+mj-lt"/>
              </a:rPr>
              <a:t>Social Media 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Marketing (SSM)</a:t>
            </a:r>
            <a:endParaRPr lang="en-ID" sz="4000" dirty="0">
              <a:solidFill>
                <a:schemeClr val="accent3"/>
              </a:solidFill>
              <a:latin typeface="+mj-lt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7CBC6AC-9CE2-434A-A1C7-450DBF63FCAB}"/>
              </a:ext>
            </a:extLst>
          </p:cNvPr>
          <p:cNvGrpSpPr/>
          <p:nvPr/>
        </p:nvGrpSpPr>
        <p:grpSpPr>
          <a:xfrm>
            <a:off x="8589124" y="4755935"/>
            <a:ext cx="2895796" cy="1221546"/>
            <a:chOff x="2616004" y="4059114"/>
            <a:chExt cx="2895796" cy="1221546"/>
          </a:xfrm>
        </p:grpSpPr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6172082C-F7C5-49A9-90BD-88A54E499E86}"/>
                </a:ext>
              </a:extLst>
            </p:cNvPr>
            <p:cNvSpPr/>
            <p:nvPr/>
          </p:nvSpPr>
          <p:spPr>
            <a:xfrm>
              <a:off x="2616004" y="4059114"/>
              <a:ext cx="2895796" cy="1221546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0" dist="190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459AAE9B-CB11-4FD0-8840-907FA4F18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2932943" y="4324937"/>
              <a:ext cx="215704" cy="215704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82E8343-D171-4D8B-942C-42E8FB62902D}"/>
                </a:ext>
              </a:extLst>
            </p:cNvPr>
            <p:cNvSpPr txBox="1"/>
            <p:nvPr/>
          </p:nvSpPr>
          <p:spPr>
            <a:xfrm>
              <a:off x="3411457" y="4490481"/>
              <a:ext cx="1948334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Digital marketing is a powerful and ever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1C09452-E2EE-45A9-B5CF-621DF3C59432}"/>
                </a:ext>
              </a:extLst>
            </p:cNvPr>
            <p:cNvSpPr txBox="1"/>
            <p:nvPr/>
          </p:nvSpPr>
          <p:spPr>
            <a:xfrm>
              <a:off x="3411457" y="4231975"/>
              <a:ext cx="15353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+mj-lt"/>
                </a:rPr>
                <a:t>Online Branding</a:t>
              </a:r>
              <a:endParaRPr lang="en-ID" sz="12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1651EA5-C8C9-4D24-803E-DF8D712E9D73}"/>
              </a:ext>
            </a:extLst>
          </p:cNvPr>
          <p:cNvGrpSpPr/>
          <p:nvPr/>
        </p:nvGrpSpPr>
        <p:grpSpPr>
          <a:xfrm>
            <a:off x="6638734" y="1347895"/>
            <a:ext cx="537208" cy="537208"/>
            <a:chOff x="1111539" y="4686180"/>
            <a:chExt cx="537208" cy="537208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7D037866-1756-45A5-AEFF-05147A19292C}"/>
                </a:ext>
              </a:extLst>
            </p:cNvPr>
            <p:cNvSpPr/>
            <p:nvPr/>
          </p:nvSpPr>
          <p:spPr>
            <a:xfrm>
              <a:off x="1111539" y="4686180"/>
              <a:ext cx="537208" cy="537208"/>
            </a:xfrm>
            <a:prstGeom prst="roundRect">
              <a:avLst>
                <a:gd name="adj" fmla="val 1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EB2D5A3A-6DB3-4D4B-96AE-9A2A93FCBD9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258657" y="4833298"/>
              <a:ext cx="242972" cy="242972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745E1830-3404-48D2-B895-FC8FCAE8EFBA}"/>
              </a:ext>
            </a:extLst>
          </p:cNvPr>
          <p:cNvGrpSpPr/>
          <p:nvPr/>
        </p:nvGrpSpPr>
        <p:grpSpPr>
          <a:xfrm>
            <a:off x="1377835" y="2986476"/>
            <a:ext cx="3780774" cy="679674"/>
            <a:chOff x="-3623708" y="3904754"/>
            <a:chExt cx="3780774" cy="679674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2C9ACD20-AE62-437A-81B1-FA025E36B948}"/>
                </a:ext>
              </a:extLst>
            </p:cNvPr>
            <p:cNvGrpSpPr/>
            <p:nvPr/>
          </p:nvGrpSpPr>
          <p:grpSpPr>
            <a:xfrm>
              <a:off x="-3623708" y="3904754"/>
              <a:ext cx="3780774" cy="608441"/>
              <a:chOff x="1082042" y="3691394"/>
              <a:chExt cx="3780774" cy="608441"/>
            </a:xfrm>
          </p:grpSpPr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F048634B-2D38-49D1-87FD-5AB11A1FF4DD}"/>
                  </a:ext>
                </a:extLst>
              </p:cNvPr>
              <p:cNvGrpSpPr/>
              <p:nvPr/>
            </p:nvGrpSpPr>
            <p:grpSpPr>
              <a:xfrm>
                <a:off x="1082042" y="3762627"/>
                <a:ext cx="537208" cy="537208"/>
                <a:chOff x="1158242" y="3762627"/>
                <a:chExt cx="537208" cy="537208"/>
              </a:xfrm>
            </p:grpSpPr>
            <p:sp>
              <p:nvSpPr>
                <p:cNvPr id="38" name="Rectangle: Rounded Corners 37">
                  <a:extLst>
                    <a:ext uri="{FF2B5EF4-FFF2-40B4-BE49-F238E27FC236}">
                      <a16:creationId xmlns:a16="http://schemas.microsoft.com/office/drawing/2014/main" id="{A1B4A9B0-BD4E-4767-A670-067F62FCC542}"/>
                    </a:ext>
                  </a:extLst>
                </p:cNvPr>
                <p:cNvSpPr/>
                <p:nvPr/>
              </p:nvSpPr>
              <p:spPr>
                <a:xfrm>
                  <a:off x="1158242" y="3762627"/>
                  <a:ext cx="537208" cy="537208"/>
                </a:xfrm>
                <a:prstGeom prst="roundRect">
                  <a:avLst>
                    <a:gd name="adj" fmla="val 1000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pic>
              <p:nvPicPr>
                <p:cNvPr id="39" name="Graphic 38">
                  <a:extLst>
                    <a:ext uri="{FF2B5EF4-FFF2-40B4-BE49-F238E27FC236}">
                      <a16:creationId xmlns:a16="http://schemas.microsoft.com/office/drawing/2014/main" id="{7CC42D24-EF83-4F53-9779-53B9524EB56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rcRect/>
                <a:stretch/>
              </p:blipFill>
              <p:spPr>
                <a:xfrm>
                  <a:off x="1305360" y="3909745"/>
                  <a:ext cx="242972" cy="242972"/>
                </a:xfrm>
                <a:prstGeom prst="rect">
                  <a:avLst/>
                </a:prstGeom>
              </p:spPr>
            </p:pic>
          </p:grp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CA4BD86B-5220-493B-98BE-0E2999FDC9AB}"/>
                  </a:ext>
                </a:extLst>
              </p:cNvPr>
              <p:cNvSpPr txBox="1"/>
              <p:nvPr/>
            </p:nvSpPr>
            <p:spPr>
              <a:xfrm>
                <a:off x="1840126" y="3691394"/>
                <a:ext cx="3022690" cy="3398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Marketing</a:t>
                </a:r>
                <a:endParaRPr lang="en-ID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08E50C5-FE76-428F-8A63-66622B8E1D41}"/>
                </a:ext>
              </a:extLst>
            </p:cNvPr>
            <p:cNvSpPr txBox="1"/>
            <p:nvPr/>
          </p:nvSpPr>
          <p:spPr>
            <a:xfrm>
              <a:off x="-2860130" y="4244591"/>
              <a:ext cx="2640136" cy="339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Digital marketing is a powerful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97A9918-8EE2-451C-9810-3177D8CBDCA0}"/>
              </a:ext>
            </a:extLst>
          </p:cNvPr>
          <p:cNvGrpSpPr/>
          <p:nvPr/>
        </p:nvGrpSpPr>
        <p:grpSpPr>
          <a:xfrm>
            <a:off x="1377835" y="4104461"/>
            <a:ext cx="3780774" cy="679674"/>
            <a:chOff x="-3623708" y="3904754"/>
            <a:chExt cx="3780774" cy="679674"/>
          </a:xfrm>
        </p:grpSpPr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4E367167-9127-4B9B-9263-6CF40CDFD36E}"/>
                </a:ext>
              </a:extLst>
            </p:cNvPr>
            <p:cNvGrpSpPr/>
            <p:nvPr/>
          </p:nvGrpSpPr>
          <p:grpSpPr>
            <a:xfrm>
              <a:off x="-3623708" y="3904754"/>
              <a:ext cx="3780774" cy="608441"/>
              <a:chOff x="1082042" y="3691394"/>
              <a:chExt cx="3780774" cy="608441"/>
            </a:xfrm>
          </p:grpSpPr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E934F15D-9326-4730-9B8A-330B40422BFA}"/>
                  </a:ext>
                </a:extLst>
              </p:cNvPr>
              <p:cNvGrpSpPr/>
              <p:nvPr/>
            </p:nvGrpSpPr>
            <p:grpSpPr>
              <a:xfrm>
                <a:off x="1082042" y="3762627"/>
                <a:ext cx="537208" cy="537208"/>
                <a:chOff x="1158242" y="3762627"/>
                <a:chExt cx="537208" cy="537208"/>
              </a:xfrm>
            </p:grpSpPr>
            <p:sp>
              <p:nvSpPr>
                <p:cNvPr id="58" name="Rectangle: Rounded Corners 57">
                  <a:extLst>
                    <a:ext uri="{FF2B5EF4-FFF2-40B4-BE49-F238E27FC236}">
                      <a16:creationId xmlns:a16="http://schemas.microsoft.com/office/drawing/2014/main" id="{8E5B7A0F-B0BF-4580-9E52-160F4910DE6F}"/>
                    </a:ext>
                  </a:extLst>
                </p:cNvPr>
                <p:cNvSpPr/>
                <p:nvPr/>
              </p:nvSpPr>
              <p:spPr>
                <a:xfrm>
                  <a:off x="1158242" y="3762627"/>
                  <a:ext cx="537208" cy="537208"/>
                </a:xfrm>
                <a:prstGeom prst="roundRect">
                  <a:avLst>
                    <a:gd name="adj" fmla="val 10000"/>
                  </a:avLst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pic>
              <p:nvPicPr>
                <p:cNvPr id="59" name="Graphic 58">
                  <a:extLst>
                    <a:ext uri="{FF2B5EF4-FFF2-40B4-BE49-F238E27FC236}">
                      <a16:creationId xmlns:a16="http://schemas.microsoft.com/office/drawing/2014/main" id="{32B507AB-F0A8-437E-B753-255ED050189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05360" y="3909745"/>
                  <a:ext cx="242972" cy="242972"/>
                </a:xfrm>
                <a:prstGeom prst="rect">
                  <a:avLst/>
                </a:prstGeom>
              </p:spPr>
            </p:pic>
          </p:grpSp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C29EE01D-1C0A-4A75-BF28-94B9BE62CB73}"/>
                  </a:ext>
                </a:extLst>
              </p:cNvPr>
              <p:cNvSpPr txBox="1"/>
              <p:nvPr/>
            </p:nvSpPr>
            <p:spPr>
              <a:xfrm>
                <a:off x="1840126" y="3691394"/>
                <a:ext cx="3022690" cy="3398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Statistics</a:t>
                </a:r>
                <a:endParaRPr lang="en-ID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58105F5-775E-48CE-A8DE-40729EA24C67}"/>
                </a:ext>
              </a:extLst>
            </p:cNvPr>
            <p:cNvSpPr txBox="1"/>
            <p:nvPr/>
          </p:nvSpPr>
          <p:spPr>
            <a:xfrm>
              <a:off x="-2860130" y="4244591"/>
              <a:ext cx="2640136" cy="339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Digital marketing is a powerful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5C2189CD-5FB7-4F97-8D37-0F4BA13D4ACB}"/>
              </a:ext>
            </a:extLst>
          </p:cNvPr>
          <p:cNvGrpSpPr/>
          <p:nvPr/>
        </p:nvGrpSpPr>
        <p:grpSpPr>
          <a:xfrm>
            <a:off x="1377835" y="5222447"/>
            <a:ext cx="3780774" cy="679674"/>
            <a:chOff x="-3623708" y="3904754"/>
            <a:chExt cx="3780774" cy="679674"/>
          </a:xfrm>
        </p:grpSpPr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F142E254-A3B6-49E4-9B41-63885563FA08}"/>
                </a:ext>
              </a:extLst>
            </p:cNvPr>
            <p:cNvGrpSpPr/>
            <p:nvPr/>
          </p:nvGrpSpPr>
          <p:grpSpPr>
            <a:xfrm>
              <a:off x="-3623708" y="3904754"/>
              <a:ext cx="3780774" cy="608441"/>
              <a:chOff x="1082042" y="3691394"/>
              <a:chExt cx="3780774" cy="608441"/>
            </a:xfrm>
          </p:grpSpPr>
          <p:grpSp>
            <p:nvGrpSpPr>
              <p:cNvPr id="63" name="Group 62">
                <a:extLst>
                  <a:ext uri="{FF2B5EF4-FFF2-40B4-BE49-F238E27FC236}">
                    <a16:creationId xmlns:a16="http://schemas.microsoft.com/office/drawing/2014/main" id="{30ECB011-55B5-486E-A69F-23A04E39F1D1}"/>
                  </a:ext>
                </a:extLst>
              </p:cNvPr>
              <p:cNvGrpSpPr/>
              <p:nvPr/>
            </p:nvGrpSpPr>
            <p:grpSpPr>
              <a:xfrm>
                <a:off x="1082042" y="3762627"/>
                <a:ext cx="537208" cy="537208"/>
                <a:chOff x="1158242" y="3762627"/>
                <a:chExt cx="537208" cy="537208"/>
              </a:xfrm>
            </p:grpSpPr>
            <p:sp>
              <p:nvSpPr>
                <p:cNvPr id="65" name="Rectangle: Rounded Corners 64">
                  <a:extLst>
                    <a:ext uri="{FF2B5EF4-FFF2-40B4-BE49-F238E27FC236}">
                      <a16:creationId xmlns:a16="http://schemas.microsoft.com/office/drawing/2014/main" id="{71AC3161-B71D-4F1C-BAE0-45EC90BBA1A7}"/>
                    </a:ext>
                  </a:extLst>
                </p:cNvPr>
                <p:cNvSpPr/>
                <p:nvPr/>
              </p:nvSpPr>
              <p:spPr>
                <a:xfrm>
                  <a:off x="1158242" y="3762627"/>
                  <a:ext cx="537208" cy="537208"/>
                </a:xfrm>
                <a:prstGeom prst="roundRect">
                  <a:avLst>
                    <a:gd name="adj" fmla="val 10000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/>
                </a:p>
              </p:txBody>
            </p:sp>
            <p:pic>
              <p:nvPicPr>
                <p:cNvPr id="66" name="Graphic 65">
                  <a:extLst>
                    <a:ext uri="{FF2B5EF4-FFF2-40B4-BE49-F238E27FC236}">
                      <a16:creationId xmlns:a16="http://schemas.microsoft.com/office/drawing/2014/main" id="{D359D2B8-95AB-43DD-A313-540CB51F50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rcRect/>
                <a:stretch/>
              </p:blipFill>
              <p:spPr>
                <a:xfrm>
                  <a:off x="1305360" y="3909745"/>
                  <a:ext cx="242972" cy="242972"/>
                </a:xfrm>
                <a:prstGeom prst="rect">
                  <a:avLst/>
                </a:prstGeom>
              </p:spPr>
            </p:pic>
          </p:grpSp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788D0235-3AB5-4F07-A0DF-89E718DA698C}"/>
                  </a:ext>
                </a:extLst>
              </p:cNvPr>
              <p:cNvSpPr txBox="1"/>
              <p:nvPr/>
            </p:nvSpPr>
            <p:spPr>
              <a:xfrm>
                <a:off x="1840126" y="3691394"/>
                <a:ext cx="3022690" cy="3398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Analytics</a:t>
                </a:r>
                <a:endParaRPr lang="en-ID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9595F80B-EC40-4032-A427-B61BAC75FBF4}"/>
                </a:ext>
              </a:extLst>
            </p:cNvPr>
            <p:cNvSpPr txBox="1"/>
            <p:nvPr/>
          </p:nvSpPr>
          <p:spPr>
            <a:xfrm>
              <a:off x="-2860130" y="4244591"/>
              <a:ext cx="2640136" cy="339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Digital marketing is a powerful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73645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4F951F0-5E6C-4007-942A-87088F6A5EC1}"/>
              </a:ext>
            </a:extLst>
          </p:cNvPr>
          <p:cNvSpPr txBox="1"/>
          <p:nvPr/>
        </p:nvSpPr>
        <p:spPr>
          <a:xfrm>
            <a:off x="6434400" y="1090877"/>
            <a:ext cx="529563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/>
                </a:solidFill>
                <a:latin typeface="+mj-lt"/>
              </a:rPr>
              <a:t>Conversion Rate 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Optimization (CRO)</a:t>
            </a:r>
            <a:endParaRPr lang="en-US" sz="4000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2AAF36B-BD11-4DBA-A909-A7604662F619}"/>
              </a:ext>
            </a:extLst>
          </p:cNvPr>
          <p:cNvSpPr/>
          <p:nvPr/>
        </p:nvSpPr>
        <p:spPr>
          <a:xfrm>
            <a:off x="958676" y="902191"/>
            <a:ext cx="4601436" cy="3285500"/>
          </a:xfrm>
          <a:prstGeom prst="roundRect">
            <a:avLst>
              <a:gd name="adj" fmla="val 6498"/>
            </a:avLst>
          </a:prstGeom>
          <a:solidFill>
            <a:schemeClr val="bg1"/>
          </a:solidFill>
          <a:ln>
            <a:noFill/>
          </a:ln>
          <a:effectLst>
            <a:outerShdw blurRad="381000" dist="1905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BE62FDD-62D3-491D-BE5F-A84B15180076}"/>
              </a:ext>
            </a:extLst>
          </p:cNvPr>
          <p:cNvSpPr txBox="1"/>
          <p:nvPr/>
        </p:nvSpPr>
        <p:spPr>
          <a:xfrm>
            <a:off x="6492456" y="2733627"/>
            <a:ext cx="4324740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Digital marketing is a powerful and ever-evolving strategy that enables businesses to reach, engage, and convert their target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502772E-4A35-4D2C-A603-062B0AF82AED}"/>
              </a:ext>
            </a:extLst>
          </p:cNvPr>
          <p:cNvSpPr txBox="1"/>
          <p:nvPr/>
        </p:nvSpPr>
        <p:spPr>
          <a:xfrm flipH="1">
            <a:off x="6681478" y="5718667"/>
            <a:ext cx="1393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accent3"/>
                </a:solidFill>
              </a:rPr>
              <a:t>Strategy </a:t>
            </a:r>
            <a:endParaRPr lang="en-ID" sz="1200" dirty="0">
              <a:solidFill>
                <a:schemeClr val="accent3"/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BDAD5025-2DA5-49F8-883B-F9C0EC6392DA}"/>
              </a:ext>
            </a:extLst>
          </p:cNvPr>
          <p:cNvSpPr/>
          <p:nvPr/>
        </p:nvSpPr>
        <p:spPr>
          <a:xfrm>
            <a:off x="9675562" y="4375002"/>
            <a:ext cx="815639" cy="81564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54000"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239E57AF-A46E-4AAA-98B2-98575EA2304C}"/>
              </a:ext>
            </a:extLst>
          </p:cNvPr>
          <p:cNvSpPr txBox="1"/>
          <p:nvPr/>
        </p:nvSpPr>
        <p:spPr>
          <a:xfrm>
            <a:off x="9653445" y="4601726"/>
            <a:ext cx="859874" cy="366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80%</a:t>
            </a:r>
            <a:endParaRPr lang="en-ID" sz="1400" b="1" dirty="0">
              <a:solidFill>
                <a:schemeClr val="accent1"/>
              </a:solidFill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36D97FD-2D0B-4B71-B7AB-17ED66B30584}"/>
              </a:ext>
            </a:extLst>
          </p:cNvPr>
          <p:cNvSpPr txBox="1"/>
          <p:nvPr/>
        </p:nvSpPr>
        <p:spPr>
          <a:xfrm flipH="1">
            <a:off x="9386799" y="5719865"/>
            <a:ext cx="13931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</a:rPr>
              <a:t>Marketing</a:t>
            </a:r>
            <a:endParaRPr lang="en-ID" sz="1200" dirty="0">
              <a:solidFill>
                <a:schemeClr val="accent1"/>
              </a:solidFill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07BADA65-1C8A-45C5-9A9E-E212C49A7CD6}"/>
              </a:ext>
            </a:extLst>
          </p:cNvPr>
          <p:cNvSpPr/>
          <p:nvPr/>
        </p:nvSpPr>
        <p:spPr>
          <a:xfrm>
            <a:off x="958675" y="4513943"/>
            <a:ext cx="4580875" cy="1613145"/>
          </a:xfrm>
          <a:prstGeom prst="roundRect">
            <a:avLst>
              <a:gd name="adj" fmla="val 11812"/>
            </a:avLst>
          </a:prstGeom>
          <a:solidFill>
            <a:schemeClr val="accent1"/>
          </a:solidFill>
          <a:ln>
            <a:noFill/>
          </a:ln>
          <a:effectLst>
            <a:outerShdw blurRad="381000" dist="1905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3FACD920-F48A-4E71-92C1-827F34F3F8F3}"/>
              </a:ext>
            </a:extLst>
          </p:cNvPr>
          <p:cNvGrpSpPr/>
          <p:nvPr/>
        </p:nvGrpSpPr>
        <p:grpSpPr>
          <a:xfrm>
            <a:off x="1228155" y="4703033"/>
            <a:ext cx="4282367" cy="1234965"/>
            <a:chOff x="1257183" y="4703033"/>
            <a:chExt cx="4282367" cy="1234965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5A20DBAE-0565-43F9-8D49-A0C34B74024E}"/>
                </a:ext>
              </a:extLst>
            </p:cNvPr>
            <p:cNvSpPr txBox="1"/>
            <p:nvPr/>
          </p:nvSpPr>
          <p:spPr>
            <a:xfrm>
              <a:off x="1257183" y="5321162"/>
              <a:ext cx="4282367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Digital marketing is a powerful and ever-evolving </a:t>
              </a:r>
              <a:r>
                <a:rPr lang="en-US" sz="1200" dirty="0" err="1">
                  <a:solidFill>
                    <a:schemeClr val="bg1"/>
                  </a:solidFill>
                </a:rPr>
                <a:t>strate</a:t>
              </a:r>
              <a:r>
                <a:rPr lang="en-US" sz="1200" dirty="0">
                  <a:solidFill>
                    <a:schemeClr val="bg1"/>
                  </a:solidFill>
                </a:rPr>
                <a:t> that enables businesses to reach, engage 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AFEBFD75-F354-4DFF-B4A6-8BC5303FE60D}"/>
                </a:ext>
              </a:extLst>
            </p:cNvPr>
            <p:cNvGrpSpPr/>
            <p:nvPr/>
          </p:nvGrpSpPr>
          <p:grpSpPr>
            <a:xfrm>
              <a:off x="1333383" y="4703033"/>
              <a:ext cx="1769832" cy="486939"/>
              <a:chOff x="1450069" y="4703033"/>
              <a:chExt cx="1769832" cy="486939"/>
            </a:xfrm>
          </p:grpSpPr>
          <p:sp>
            <p:nvSpPr>
              <p:cNvPr id="60" name="Rectangle: Rounded Corners 59">
                <a:extLst>
                  <a:ext uri="{FF2B5EF4-FFF2-40B4-BE49-F238E27FC236}">
                    <a16:creationId xmlns:a16="http://schemas.microsoft.com/office/drawing/2014/main" id="{0E18982B-0096-4BE3-994C-B3C9A6E5B319}"/>
                  </a:ext>
                </a:extLst>
              </p:cNvPr>
              <p:cNvSpPr/>
              <p:nvPr/>
            </p:nvSpPr>
            <p:spPr>
              <a:xfrm>
                <a:off x="1450069" y="4703033"/>
                <a:ext cx="1378788" cy="486939"/>
              </a:xfrm>
              <a:prstGeom prst="roundRect">
                <a:avLst>
                  <a:gd name="adj" fmla="val 20433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407D12CC-0910-47A1-9A04-399F5F0976E3}"/>
                  </a:ext>
                </a:extLst>
              </p:cNvPr>
              <p:cNvSpPr txBox="1"/>
              <p:nvPr/>
            </p:nvSpPr>
            <p:spPr>
              <a:xfrm>
                <a:off x="1972540" y="4741925"/>
                <a:ext cx="1247361" cy="3398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b="1" dirty="0">
                    <a:solidFill>
                      <a:schemeClr val="bg1"/>
                    </a:solidFill>
                  </a:rPr>
                  <a:t>Digital</a:t>
                </a:r>
                <a:endParaRPr lang="en-ID" sz="1200" b="1" dirty="0">
                  <a:solidFill>
                    <a:schemeClr val="bg1"/>
                  </a:solidFill>
                </a:endParaRPr>
              </a:p>
            </p:txBody>
          </p:sp>
          <p:pic>
            <p:nvPicPr>
              <p:cNvPr id="59" name="Graphic 58">
                <a:extLst>
                  <a:ext uri="{FF2B5EF4-FFF2-40B4-BE49-F238E27FC236}">
                    <a16:creationId xmlns:a16="http://schemas.microsoft.com/office/drawing/2014/main" id="{36C4DFC5-052A-49D1-9B96-B568E476B7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1623002" y="4834223"/>
                <a:ext cx="218732" cy="218732"/>
              </a:xfrm>
              <a:prstGeom prst="rect">
                <a:avLst/>
              </a:prstGeom>
            </p:spPr>
          </p:pic>
        </p:grpSp>
      </p:grp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960E18E1-1E84-4DBE-9774-60E7E81146F7}"/>
              </a:ext>
            </a:extLst>
          </p:cNvPr>
          <p:cNvSpPr/>
          <p:nvPr/>
        </p:nvSpPr>
        <p:spPr>
          <a:xfrm>
            <a:off x="1718712" y="1773416"/>
            <a:ext cx="3324225" cy="1352550"/>
          </a:xfrm>
          <a:custGeom>
            <a:avLst/>
            <a:gdLst>
              <a:gd name="connsiteX0" fmla="*/ -142 w 3324225"/>
              <a:gd name="connsiteY0" fmla="*/ 1352434 h 1352550"/>
              <a:gd name="connsiteX1" fmla="*/ 3324083 w 3324225"/>
              <a:gd name="connsiteY1" fmla="*/ 1352434 h 1352550"/>
              <a:gd name="connsiteX2" fmla="*/ -142 w 3324225"/>
              <a:gd name="connsiteY2" fmla="*/ 1076209 h 1352550"/>
              <a:gd name="connsiteX3" fmla="*/ 3324083 w 3324225"/>
              <a:gd name="connsiteY3" fmla="*/ 1076209 h 1352550"/>
              <a:gd name="connsiteX4" fmla="*/ -142 w 3324225"/>
              <a:gd name="connsiteY4" fmla="*/ 809509 h 1352550"/>
              <a:gd name="connsiteX5" fmla="*/ 3324083 w 3324225"/>
              <a:gd name="connsiteY5" fmla="*/ 809509 h 1352550"/>
              <a:gd name="connsiteX6" fmla="*/ -142 w 3324225"/>
              <a:gd name="connsiteY6" fmla="*/ 533284 h 1352550"/>
              <a:gd name="connsiteX7" fmla="*/ 3324083 w 3324225"/>
              <a:gd name="connsiteY7" fmla="*/ 533284 h 1352550"/>
              <a:gd name="connsiteX8" fmla="*/ -142 w 3324225"/>
              <a:gd name="connsiteY8" fmla="*/ 266584 h 1352550"/>
              <a:gd name="connsiteX9" fmla="*/ 3324083 w 3324225"/>
              <a:gd name="connsiteY9" fmla="*/ 266584 h 1352550"/>
              <a:gd name="connsiteX10" fmla="*/ -142 w 3324225"/>
              <a:gd name="connsiteY10" fmla="*/ -116 h 1352550"/>
              <a:gd name="connsiteX11" fmla="*/ 3324083 w 3324225"/>
              <a:gd name="connsiteY11" fmla="*/ -116 h 1352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24225" h="1352550">
                <a:moveTo>
                  <a:pt x="-142" y="1352434"/>
                </a:moveTo>
                <a:lnTo>
                  <a:pt x="3324083" y="1352434"/>
                </a:lnTo>
                <a:moveTo>
                  <a:pt x="-142" y="1076209"/>
                </a:moveTo>
                <a:lnTo>
                  <a:pt x="3324083" y="1076209"/>
                </a:lnTo>
                <a:moveTo>
                  <a:pt x="-142" y="809509"/>
                </a:moveTo>
                <a:lnTo>
                  <a:pt x="3324083" y="809509"/>
                </a:lnTo>
                <a:moveTo>
                  <a:pt x="-142" y="533284"/>
                </a:moveTo>
                <a:lnTo>
                  <a:pt x="3324083" y="533284"/>
                </a:lnTo>
                <a:moveTo>
                  <a:pt x="-142" y="266584"/>
                </a:moveTo>
                <a:lnTo>
                  <a:pt x="3324083" y="266584"/>
                </a:lnTo>
                <a:moveTo>
                  <a:pt x="-142" y="-116"/>
                </a:moveTo>
                <a:lnTo>
                  <a:pt x="3324083" y="-116"/>
                </a:lnTo>
              </a:path>
            </a:pathLst>
          </a:custGeom>
          <a:noFill/>
          <a:ln w="9525" cap="flat">
            <a:solidFill>
              <a:srgbClr val="D9D9D9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650AE082-A49D-4552-B960-0F162C427E92}"/>
              </a:ext>
            </a:extLst>
          </p:cNvPr>
          <p:cNvSpPr/>
          <p:nvPr/>
        </p:nvSpPr>
        <p:spPr>
          <a:xfrm>
            <a:off x="1718712" y="3392666"/>
            <a:ext cx="3324225" cy="9525"/>
          </a:xfrm>
          <a:custGeom>
            <a:avLst/>
            <a:gdLst>
              <a:gd name="connsiteX0" fmla="*/ -142 w 3324225"/>
              <a:gd name="connsiteY0" fmla="*/ -116 h 9525"/>
              <a:gd name="connsiteX1" fmla="*/ 3324083 w 3324225"/>
              <a:gd name="connsiteY1" fmla="*/ -116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324225" h="9525">
                <a:moveTo>
                  <a:pt x="-142" y="-116"/>
                </a:moveTo>
                <a:lnTo>
                  <a:pt x="3324083" y="-116"/>
                </a:lnTo>
              </a:path>
            </a:pathLst>
          </a:custGeom>
          <a:noFill/>
          <a:ln w="9525" cap="flat">
            <a:solidFill>
              <a:srgbClr val="D9D9D9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48F76BBF-39C0-4D4C-9AD8-8AB16CB38601}"/>
              </a:ext>
            </a:extLst>
          </p:cNvPr>
          <p:cNvSpPr/>
          <p:nvPr/>
        </p:nvSpPr>
        <p:spPr>
          <a:xfrm>
            <a:off x="2137812" y="2173466"/>
            <a:ext cx="2486025" cy="542925"/>
          </a:xfrm>
          <a:custGeom>
            <a:avLst/>
            <a:gdLst>
              <a:gd name="connsiteX0" fmla="*/ -142 w 2486025"/>
              <a:gd name="connsiteY0" fmla="*/ 57034 h 542925"/>
              <a:gd name="connsiteX1" fmla="*/ 828533 w 2486025"/>
              <a:gd name="connsiteY1" fmla="*/ 542809 h 542925"/>
              <a:gd name="connsiteX2" fmla="*/ 1657208 w 2486025"/>
              <a:gd name="connsiteY2" fmla="*/ 276109 h 542925"/>
              <a:gd name="connsiteX3" fmla="*/ 2485883 w 2486025"/>
              <a:gd name="connsiteY3" fmla="*/ -116 h 542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6025" h="542925">
                <a:moveTo>
                  <a:pt x="-142" y="57034"/>
                </a:moveTo>
                <a:lnTo>
                  <a:pt x="828533" y="542809"/>
                </a:lnTo>
                <a:lnTo>
                  <a:pt x="1657208" y="276109"/>
                </a:lnTo>
                <a:lnTo>
                  <a:pt x="2485883" y="-116"/>
                </a:lnTo>
              </a:path>
            </a:pathLst>
          </a:custGeom>
          <a:noFill/>
          <a:ln w="28575" cap="rnd">
            <a:solidFill>
              <a:srgbClr val="056B77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11BB1B40-D4A4-4F73-9625-D947B825D67D}"/>
              </a:ext>
            </a:extLst>
          </p:cNvPr>
          <p:cNvSpPr/>
          <p:nvPr/>
        </p:nvSpPr>
        <p:spPr>
          <a:xfrm>
            <a:off x="2137812" y="2202041"/>
            <a:ext cx="2486025" cy="704850"/>
          </a:xfrm>
          <a:custGeom>
            <a:avLst/>
            <a:gdLst>
              <a:gd name="connsiteX0" fmla="*/ -142 w 2486025"/>
              <a:gd name="connsiteY0" fmla="*/ 542809 h 704850"/>
              <a:gd name="connsiteX1" fmla="*/ 828533 w 2486025"/>
              <a:gd name="connsiteY1" fmla="*/ -116 h 704850"/>
              <a:gd name="connsiteX2" fmla="*/ 1657208 w 2486025"/>
              <a:gd name="connsiteY2" fmla="*/ 704734 h 704850"/>
              <a:gd name="connsiteX3" fmla="*/ 2485883 w 2486025"/>
              <a:gd name="connsiteY3" fmla="*/ 428509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6025" h="704850">
                <a:moveTo>
                  <a:pt x="-142" y="542809"/>
                </a:moveTo>
                <a:lnTo>
                  <a:pt x="828533" y="-116"/>
                </a:lnTo>
                <a:lnTo>
                  <a:pt x="1657208" y="704734"/>
                </a:lnTo>
                <a:lnTo>
                  <a:pt x="2485883" y="428509"/>
                </a:lnTo>
              </a:path>
            </a:pathLst>
          </a:custGeom>
          <a:noFill/>
          <a:ln w="28575" cap="rnd">
            <a:solidFill>
              <a:srgbClr val="198B96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1F6A7B84-2B57-4272-98E4-A61E5AE5F0B1}"/>
              </a:ext>
            </a:extLst>
          </p:cNvPr>
          <p:cNvSpPr/>
          <p:nvPr/>
        </p:nvSpPr>
        <p:spPr>
          <a:xfrm>
            <a:off x="2137812" y="2040116"/>
            <a:ext cx="2486025" cy="809625"/>
          </a:xfrm>
          <a:custGeom>
            <a:avLst/>
            <a:gdLst>
              <a:gd name="connsiteX0" fmla="*/ -142 w 2486025"/>
              <a:gd name="connsiteY0" fmla="*/ 809509 h 809625"/>
              <a:gd name="connsiteX1" fmla="*/ 828533 w 2486025"/>
              <a:gd name="connsiteY1" fmla="*/ 809509 h 809625"/>
              <a:gd name="connsiteX2" fmla="*/ 1657208 w 2486025"/>
              <a:gd name="connsiteY2" fmla="*/ 542809 h 809625"/>
              <a:gd name="connsiteX3" fmla="*/ 2485883 w 2486025"/>
              <a:gd name="connsiteY3" fmla="*/ -116 h 809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86025" h="809625">
                <a:moveTo>
                  <a:pt x="-142" y="809509"/>
                </a:moveTo>
                <a:lnTo>
                  <a:pt x="828533" y="809509"/>
                </a:lnTo>
                <a:lnTo>
                  <a:pt x="1657208" y="542809"/>
                </a:lnTo>
                <a:lnTo>
                  <a:pt x="2485883" y="-116"/>
                </a:lnTo>
              </a:path>
            </a:pathLst>
          </a:custGeom>
          <a:noFill/>
          <a:ln w="28575" cap="rnd">
            <a:solidFill>
              <a:srgbClr val="F5791F"/>
            </a:solidFill>
            <a:prstDash val="solid"/>
            <a:round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AA7DE81-4987-4B3C-81D5-7E18B26FCF71}"/>
              </a:ext>
            </a:extLst>
          </p:cNvPr>
          <p:cNvSpPr txBox="1"/>
          <p:nvPr/>
        </p:nvSpPr>
        <p:spPr>
          <a:xfrm>
            <a:off x="1384413" y="3227884"/>
            <a:ext cx="2686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3BAA7A8-9659-4BD0-B87A-CCCFC2D6B7D7}"/>
              </a:ext>
            </a:extLst>
          </p:cNvPr>
          <p:cNvSpPr txBox="1"/>
          <p:nvPr/>
        </p:nvSpPr>
        <p:spPr>
          <a:xfrm>
            <a:off x="1384413" y="2961184"/>
            <a:ext cx="2686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FD7F01A-1FBA-4085-9273-DAEA007075BB}"/>
              </a:ext>
            </a:extLst>
          </p:cNvPr>
          <p:cNvSpPr txBox="1"/>
          <p:nvPr/>
        </p:nvSpPr>
        <p:spPr>
          <a:xfrm>
            <a:off x="1384413" y="2684959"/>
            <a:ext cx="2686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6496D38-5CD7-4923-9F50-A0868F7A62D2}"/>
              </a:ext>
            </a:extLst>
          </p:cNvPr>
          <p:cNvSpPr txBox="1"/>
          <p:nvPr/>
        </p:nvSpPr>
        <p:spPr>
          <a:xfrm>
            <a:off x="1384413" y="2418259"/>
            <a:ext cx="2686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2885E74-62AF-4375-B0A6-A7126E2303D8}"/>
              </a:ext>
            </a:extLst>
          </p:cNvPr>
          <p:cNvSpPr txBox="1"/>
          <p:nvPr/>
        </p:nvSpPr>
        <p:spPr>
          <a:xfrm>
            <a:off x="1384413" y="2151559"/>
            <a:ext cx="2686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4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9DC3C6F-45FA-4A6F-BA1A-61EAFC1D2C13}"/>
              </a:ext>
            </a:extLst>
          </p:cNvPr>
          <p:cNvSpPr txBox="1"/>
          <p:nvPr/>
        </p:nvSpPr>
        <p:spPr>
          <a:xfrm>
            <a:off x="1384413" y="1875334"/>
            <a:ext cx="2686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5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01FAE93-2153-42D5-ACDC-60A783DE7D77}"/>
              </a:ext>
            </a:extLst>
          </p:cNvPr>
          <p:cNvSpPr txBox="1"/>
          <p:nvPr/>
        </p:nvSpPr>
        <p:spPr>
          <a:xfrm>
            <a:off x="1384413" y="1608634"/>
            <a:ext cx="2686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 dirty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6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BDD9C95-04E9-4C5F-A3D3-0170059B57E3}"/>
              </a:ext>
            </a:extLst>
          </p:cNvPr>
          <p:cNvSpPr txBox="1"/>
          <p:nvPr/>
        </p:nvSpPr>
        <p:spPr>
          <a:xfrm>
            <a:off x="1665001" y="3456484"/>
            <a:ext cx="9544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Category 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B28FE9D-A6C4-4A8C-B8D5-4B5F20AEF81F}"/>
              </a:ext>
            </a:extLst>
          </p:cNvPr>
          <p:cNvSpPr txBox="1"/>
          <p:nvPr/>
        </p:nvSpPr>
        <p:spPr>
          <a:xfrm>
            <a:off x="2495342" y="3456484"/>
            <a:ext cx="9544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Category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A1585F1-1AB4-4BE4-B41D-3994D75FA5A6}"/>
              </a:ext>
            </a:extLst>
          </p:cNvPr>
          <p:cNvSpPr txBox="1"/>
          <p:nvPr/>
        </p:nvSpPr>
        <p:spPr>
          <a:xfrm>
            <a:off x="3325684" y="3456484"/>
            <a:ext cx="9544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Category 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4EFC2CB-DD26-4A76-BCCF-0ECB5649637A}"/>
              </a:ext>
            </a:extLst>
          </p:cNvPr>
          <p:cNvSpPr txBox="1"/>
          <p:nvPr/>
        </p:nvSpPr>
        <p:spPr>
          <a:xfrm>
            <a:off x="4156026" y="3456484"/>
            <a:ext cx="9544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Category 4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D277C9F-A3E4-4580-880D-31F1A747F77F}"/>
              </a:ext>
            </a:extLst>
          </p:cNvPr>
          <p:cNvSpPr txBox="1"/>
          <p:nvPr/>
        </p:nvSpPr>
        <p:spPr>
          <a:xfrm>
            <a:off x="2628797" y="1332409"/>
            <a:ext cx="1316355" cy="4152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875" spc="0" baseline="0" dirty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Chart Title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C60DF76B-72F7-4054-9B86-532A466BEFAC}"/>
              </a:ext>
            </a:extLst>
          </p:cNvPr>
          <p:cNvSpPr txBox="1"/>
          <p:nvPr/>
        </p:nvSpPr>
        <p:spPr>
          <a:xfrm flipH="1">
            <a:off x="7081529" y="3273884"/>
            <a:ext cx="1393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accent3"/>
                </a:solidFill>
              </a:rPr>
              <a:t>Targeting</a:t>
            </a:r>
            <a:endParaRPr lang="en-ID" sz="1200" dirty="0">
              <a:solidFill>
                <a:schemeClr val="accent3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1C547C8-43F6-4A3F-84D9-DA925091413D}"/>
              </a:ext>
            </a:extLst>
          </p:cNvPr>
          <p:cNvSpPr txBox="1"/>
          <p:nvPr/>
        </p:nvSpPr>
        <p:spPr>
          <a:xfrm flipH="1">
            <a:off x="9386799" y="3276280"/>
            <a:ext cx="13931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</a:rPr>
              <a:t>Marketing</a:t>
            </a:r>
            <a:endParaRPr lang="en-ID" sz="1200" dirty="0">
              <a:solidFill>
                <a:schemeClr val="accent1"/>
              </a:solidFill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CB5C3AD5-CE75-451F-AFDB-72ADA30AF370}"/>
              </a:ext>
            </a:extLst>
          </p:cNvPr>
          <p:cNvSpPr/>
          <p:nvPr/>
        </p:nvSpPr>
        <p:spPr>
          <a:xfrm>
            <a:off x="6970242" y="4376200"/>
            <a:ext cx="815640" cy="815639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54000"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4931A71-EBA7-4E99-AC50-AA9DD120A187}"/>
              </a:ext>
            </a:extLst>
          </p:cNvPr>
          <p:cNvSpPr txBox="1"/>
          <p:nvPr/>
        </p:nvSpPr>
        <p:spPr>
          <a:xfrm>
            <a:off x="6948125" y="4600528"/>
            <a:ext cx="859874" cy="366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3"/>
                </a:solidFill>
              </a:rPr>
              <a:t>50%</a:t>
            </a:r>
            <a:endParaRPr lang="en-ID" sz="1400" b="1" dirty="0">
              <a:solidFill>
                <a:schemeClr val="accent3"/>
              </a:solidFill>
            </a:endParaRPr>
          </a:p>
        </p:txBody>
      </p:sp>
      <p:sp>
        <p:nvSpPr>
          <p:cNvPr id="52" name="Arc 51">
            <a:extLst>
              <a:ext uri="{FF2B5EF4-FFF2-40B4-BE49-F238E27FC236}">
                <a16:creationId xmlns:a16="http://schemas.microsoft.com/office/drawing/2014/main" id="{30CE99D8-3C78-4B1D-9FDF-630529A07823}"/>
              </a:ext>
            </a:extLst>
          </p:cNvPr>
          <p:cNvSpPr/>
          <p:nvPr/>
        </p:nvSpPr>
        <p:spPr>
          <a:xfrm flipH="1">
            <a:off x="6795318" y="4198436"/>
            <a:ext cx="1171352" cy="1159052"/>
          </a:xfrm>
          <a:prstGeom prst="arc">
            <a:avLst>
              <a:gd name="adj1" fmla="val 16200000"/>
              <a:gd name="adj2" fmla="val 5430738"/>
            </a:avLst>
          </a:prstGeom>
          <a:ln w="165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3" name="Arc 52">
            <a:extLst>
              <a:ext uri="{FF2B5EF4-FFF2-40B4-BE49-F238E27FC236}">
                <a16:creationId xmlns:a16="http://schemas.microsoft.com/office/drawing/2014/main" id="{372091D8-8522-4718-9AB9-4836D865E37D}"/>
              </a:ext>
            </a:extLst>
          </p:cNvPr>
          <p:cNvSpPr/>
          <p:nvPr/>
        </p:nvSpPr>
        <p:spPr>
          <a:xfrm>
            <a:off x="6795318" y="4198436"/>
            <a:ext cx="1171352" cy="1159052"/>
          </a:xfrm>
          <a:prstGeom prst="arc">
            <a:avLst>
              <a:gd name="adj1" fmla="val 16200000"/>
              <a:gd name="adj2" fmla="val 5430738"/>
            </a:avLst>
          </a:prstGeom>
          <a:ln w="165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8" name="Arc 57">
            <a:extLst>
              <a:ext uri="{FF2B5EF4-FFF2-40B4-BE49-F238E27FC236}">
                <a16:creationId xmlns:a16="http://schemas.microsoft.com/office/drawing/2014/main" id="{AD71B0C3-57EE-4D1E-8B6D-EED725D68618}"/>
              </a:ext>
            </a:extLst>
          </p:cNvPr>
          <p:cNvSpPr/>
          <p:nvPr/>
        </p:nvSpPr>
        <p:spPr>
          <a:xfrm flipH="1">
            <a:off x="9497705" y="4198436"/>
            <a:ext cx="1171352" cy="1159052"/>
          </a:xfrm>
          <a:prstGeom prst="arc">
            <a:avLst>
              <a:gd name="adj1" fmla="val 16200000"/>
              <a:gd name="adj2" fmla="val 11874485"/>
            </a:avLst>
          </a:prstGeom>
          <a:ln w="165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61" name="Arc 60">
            <a:extLst>
              <a:ext uri="{FF2B5EF4-FFF2-40B4-BE49-F238E27FC236}">
                <a16:creationId xmlns:a16="http://schemas.microsoft.com/office/drawing/2014/main" id="{697ADB89-260E-4697-968C-42F83FEB61DD}"/>
              </a:ext>
            </a:extLst>
          </p:cNvPr>
          <p:cNvSpPr/>
          <p:nvPr/>
        </p:nvSpPr>
        <p:spPr>
          <a:xfrm>
            <a:off x="9497705" y="4198437"/>
            <a:ext cx="1171352" cy="1159052"/>
          </a:xfrm>
          <a:prstGeom prst="arc">
            <a:avLst>
              <a:gd name="adj1" fmla="val 16200000"/>
              <a:gd name="adj2" fmla="val 20528937"/>
            </a:avLst>
          </a:prstGeom>
          <a:ln w="165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393573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6D286D04-2835-4201-AC35-333289966F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03" t="6706" r="10122" b="7183"/>
          <a:stretch>
            <a:fillRect/>
          </a:stretch>
        </p:blipFill>
        <p:spPr>
          <a:xfrm>
            <a:off x="7754511" y="459919"/>
            <a:ext cx="3203355" cy="5905500"/>
          </a:xfrm>
          <a:custGeom>
            <a:avLst/>
            <a:gdLst>
              <a:gd name="connsiteX0" fmla="*/ 307650 w 3203355"/>
              <a:gd name="connsiteY0" fmla="*/ 0 h 5905500"/>
              <a:gd name="connsiteX1" fmla="*/ 2895705 w 3203355"/>
              <a:gd name="connsiteY1" fmla="*/ 0 h 5905500"/>
              <a:gd name="connsiteX2" fmla="*/ 3203355 w 3203355"/>
              <a:gd name="connsiteY2" fmla="*/ 307650 h 5905500"/>
              <a:gd name="connsiteX3" fmla="*/ 3203355 w 3203355"/>
              <a:gd name="connsiteY3" fmla="*/ 5597850 h 5905500"/>
              <a:gd name="connsiteX4" fmla="*/ 2895705 w 3203355"/>
              <a:gd name="connsiteY4" fmla="*/ 5905500 h 5905500"/>
              <a:gd name="connsiteX5" fmla="*/ 307650 w 3203355"/>
              <a:gd name="connsiteY5" fmla="*/ 5905500 h 5905500"/>
              <a:gd name="connsiteX6" fmla="*/ 0 w 3203355"/>
              <a:gd name="connsiteY6" fmla="*/ 5597850 h 5905500"/>
              <a:gd name="connsiteX7" fmla="*/ 0 w 3203355"/>
              <a:gd name="connsiteY7" fmla="*/ 307650 h 5905500"/>
              <a:gd name="connsiteX8" fmla="*/ 307650 w 3203355"/>
              <a:gd name="connsiteY8" fmla="*/ 0 h 59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03355" h="5905500">
                <a:moveTo>
                  <a:pt x="307650" y="0"/>
                </a:moveTo>
                <a:lnTo>
                  <a:pt x="2895705" y="0"/>
                </a:lnTo>
                <a:cubicBezTo>
                  <a:pt x="3065615" y="0"/>
                  <a:pt x="3203355" y="137740"/>
                  <a:pt x="3203355" y="307650"/>
                </a:cubicBezTo>
                <a:lnTo>
                  <a:pt x="3203355" y="5597850"/>
                </a:lnTo>
                <a:cubicBezTo>
                  <a:pt x="3203355" y="5767760"/>
                  <a:pt x="3065615" y="5905500"/>
                  <a:pt x="2895705" y="5905500"/>
                </a:cubicBezTo>
                <a:lnTo>
                  <a:pt x="307650" y="5905500"/>
                </a:lnTo>
                <a:cubicBezTo>
                  <a:pt x="137740" y="5905500"/>
                  <a:pt x="0" y="5767760"/>
                  <a:pt x="0" y="5597850"/>
                </a:cubicBezTo>
                <a:lnTo>
                  <a:pt x="0" y="307650"/>
                </a:lnTo>
                <a:cubicBezTo>
                  <a:pt x="0" y="137740"/>
                  <a:pt x="137740" y="0"/>
                  <a:pt x="307650" y="0"/>
                </a:cubicBezTo>
                <a:close/>
              </a:path>
            </a:pathLst>
          </a:custGeom>
        </p:spPr>
      </p:pic>
      <p:pic>
        <p:nvPicPr>
          <p:cNvPr id="65" name="Picture Placeholder 64">
            <a:extLst>
              <a:ext uri="{FF2B5EF4-FFF2-40B4-BE49-F238E27FC236}">
                <a16:creationId xmlns:a16="http://schemas.microsoft.com/office/drawing/2014/main" id="{653959C1-4889-442E-A6BB-FE4650D9910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/>
          <a:srcRect l="12158" r="12158"/>
          <a:stretch/>
        </p:blipFill>
        <p:spPr>
          <a:xfrm>
            <a:off x="1214661" y="4021635"/>
            <a:ext cx="1765300" cy="1610498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89CD96D-FB66-44F2-935B-69D5AA431510}"/>
              </a:ext>
            </a:extLst>
          </p:cNvPr>
          <p:cNvSpPr txBox="1"/>
          <p:nvPr/>
        </p:nvSpPr>
        <p:spPr>
          <a:xfrm>
            <a:off x="1039563" y="1200109"/>
            <a:ext cx="5046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Digital </a:t>
            </a:r>
          </a:p>
          <a:p>
            <a:r>
              <a:rPr lang="en-US" sz="4000" dirty="0">
                <a:solidFill>
                  <a:schemeClr val="accent4"/>
                </a:solidFill>
                <a:latin typeface="+mj-lt"/>
              </a:rPr>
              <a:t>Advertising Trends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DAAED7F-0031-4447-8432-641B28B762EB}"/>
              </a:ext>
            </a:extLst>
          </p:cNvPr>
          <p:cNvSpPr txBox="1"/>
          <p:nvPr/>
        </p:nvSpPr>
        <p:spPr>
          <a:xfrm>
            <a:off x="1103795" y="2795833"/>
            <a:ext cx="4324740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Digital marketing is a powerful and ever-evolving strategy that enables businesses to reach, engage, and convert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986E9BC3-3017-494A-A376-3618118D6B99}"/>
              </a:ext>
            </a:extLst>
          </p:cNvPr>
          <p:cNvGrpSpPr/>
          <p:nvPr/>
        </p:nvGrpSpPr>
        <p:grpSpPr>
          <a:xfrm>
            <a:off x="6911904" y="1861828"/>
            <a:ext cx="2235083" cy="1670050"/>
            <a:chOff x="2914650" y="2743200"/>
            <a:chExt cx="2235083" cy="1670050"/>
          </a:xfrm>
        </p:grpSpPr>
        <p:sp>
          <p:nvSpPr>
            <p:cNvPr id="54" name="Rectangle: Rounded Corners 53">
              <a:extLst>
                <a:ext uri="{FF2B5EF4-FFF2-40B4-BE49-F238E27FC236}">
                  <a16:creationId xmlns:a16="http://schemas.microsoft.com/office/drawing/2014/main" id="{A5D6A003-6C63-4CAF-87FC-5EB13EAB5E36}"/>
                </a:ext>
              </a:extLst>
            </p:cNvPr>
            <p:cNvSpPr/>
            <p:nvPr/>
          </p:nvSpPr>
          <p:spPr>
            <a:xfrm>
              <a:off x="2914650" y="2743200"/>
              <a:ext cx="2235083" cy="1670050"/>
            </a:xfrm>
            <a:prstGeom prst="roundRect">
              <a:avLst>
                <a:gd name="adj" fmla="val 10583"/>
              </a:avLst>
            </a:prstGeom>
            <a:solidFill>
              <a:schemeClr val="accent1"/>
            </a:solidFill>
            <a:ln>
              <a:noFill/>
            </a:ln>
            <a:effectLst>
              <a:outerShdw blurRad="381000" dist="190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93166A22-2B12-4A65-AD2A-86E8FA740BB0}"/>
                </a:ext>
              </a:extLst>
            </p:cNvPr>
            <p:cNvGrpSpPr/>
            <p:nvPr/>
          </p:nvGrpSpPr>
          <p:grpSpPr>
            <a:xfrm>
              <a:off x="3058024" y="2934348"/>
              <a:ext cx="1948334" cy="1287755"/>
              <a:chOff x="3201399" y="2965212"/>
              <a:chExt cx="1948334" cy="1287755"/>
            </a:xfrm>
          </p:grpSpPr>
          <p:pic>
            <p:nvPicPr>
              <p:cNvPr id="56" name="Graphic 55">
                <a:extLst>
                  <a:ext uri="{FF2B5EF4-FFF2-40B4-BE49-F238E27FC236}">
                    <a16:creationId xmlns:a16="http://schemas.microsoft.com/office/drawing/2014/main" id="{DDECCA8B-52B2-4D0E-A0BB-E2F15404F2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982760" y="2965212"/>
                <a:ext cx="294406" cy="294406"/>
              </a:xfrm>
              <a:prstGeom prst="rect">
                <a:avLst/>
              </a:prstGeom>
            </p:spPr>
          </p:pic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DB4C5A8F-6A5F-477C-8D85-F1F592DB4047}"/>
                  </a:ext>
                </a:extLst>
              </p:cNvPr>
              <p:cNvSpPr txBox="1"/>
              <p:nvPr/>
            </p:nvSpPr>
            <p:spPr>
              <a:xfrm>
                <a:off x="3201399" y="3636131"/>
                <a:ext cx="1948334" cy="6168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bg1"/>
                    </a:solidFill>
                  </a:rPr>
                  <a:t>Digital marketing is a powerful and ever</a:t>
                </a:r>
                <a:endParaRPr lang="en-ID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955A952-1EEB-4253-9627-A612ECF086E0}"/>
                  </a:ext>
                </a:extLst>
              </p:cNvPr>
              <p:cNvSpPr txBox="1"/>
              <p:nvPr/>
            </p:nvSpPr>
            <p:spPr>
              <a:xfrm>
                <a:off x="3362293" y="3367765"/>
                <a:ext cx="153534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00" dirty="0">
                    <a:solidFill>
                      <a:schemeClr val="bg1"/>
                    </a:solidFill>
                    <a:latin typeface="+mj-lt"/>
                  </a:rPr>
                  <a:t>Marketing Funnels</a:t>
                </a:r>
                <a:endParaRPr lang="en-ID" sz="1200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7157874B-9EA5-4637-8877-E03AECE52ACE}"/>
              </a:ext>
            </a:extLst>
          </p:cNvPr>
          <p:cNvGrpSpPr/>
          <p:nvPr/>
        </p:nvGrpSpPr>
        <p:grpSpPr>
          <a:xfrm>
            <a:off x="3392232" y="4137273"/>
            <a:ext cx="2878909" cy="1379221"/>
            <a:chOff x="8580120" y="3901440"/>
            <a:chExt cx="2878909" cy="1379221"/>
          </a:xfrm>
        </p:grpSpPr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4A800044-867D-41A5-9CEB-357652DE284B}"/>
                </a:ext>
              </a:extLst>
            </p:cNvPr>
            <p:cNvSpPr/>
            <p:nvPr/>
          </p:nvSpPr>
          <p:spPr>
            <a:xfrm>
              <a:off x="8580120" y="3901440"/>
              <a:ext cx="2878909" cy="1379221"/>
            </a:xfrm>
            <a:prstGeom prst="roundRect">
              <a:avLst>
                <a:gd name="adj" fmla="val 10043"/>
              </a:avLst>
            </a:prstGeom>
            <a:solidFill>
              <a:schemeClr val="accent3"/>
            </a:solidFill>
            <a:ln>
              <a:noFill/>
            </a:ln>
            <a:effectLst>
              <a:outerShdw blurRad="381000" dist="190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F6956927-40DB-42D1-836A-6CFF27BAC3B3}"/>
                </a:ext>
              </a:extLst>
            </p:cNvPr>
            <p:cNvGrpSpPr/>
            <p:nvPr/>
          </p:nvGrpSpPr>
          <p:grpSpPr>
            <a:xfrm>
              <a:off x="8775655" y="4112184"/>
              <a:ext cx="2487839" cy="957732"/>
              <a:chOff x="8903012" y="3228511"/>
              <a:chExt cx="2487839" cy="957732"/>
            </a:xfrm>
          </p:grpSpPr>
          <p:grpSp>
            <p:nvGrpSpPr>
              <p:cNvPr id="76" name="Group 75">
                <a:extLst>
                  <a:ext uri="{FF2B5EF4-FFF2-40B4-BE49-F238E27FC236}">
                    <a16:creationId xmlns:a16="http://schemas.microsoft.com/office/drawing/2014/main" id="{67877D3C-AB18-4E1B-B12D-4FCDF372F82B}"/>
                  </a:ext>
                </a:extLst>
              </p:cNvPr>
              <p:cNvGrpSpPr/>
              <p:nvPr/>
            </p:nvGrpSpPr>
            <p:grpSpPr>
              <a:xfrm>
                <a:off x="8903012" y="3228511"/>
                <a:ext cx="2487839" cy="957732"/>
                <a:chOff x="3131097" y="1621406"/>
                <a:chExt cx="2487839" cy="957732"/>
              </a:xfrm>
            </p:grpSpPr>
            <p:sp>
              <p:nvSpPr>
                <p:cNvPr id="78" name="TextBox 77">
                  <a:extLst>
                    <a:ext uri="{FF2B5EF4-FFF2-40B4-BE49-F238E27FC236}">
                      <a16:creationId xmlns:a16="http://schemas.microsoft.com/office/drawing/2014/main" id="{7893595A-EBC6-4262-A4E5-C9B20D653196}"/>
                    </a:ext>
                  </a:extLst>
                </p:cNvPr>
                <p:cNvSpPr txBox="1"/>
                <p:nvPr/>
              </p:nvSpPr>
              <p:spPr>
                <a:xfrm>
                  <a:off x="3547022" y="1621406"/>
                  <a:ext cx="153534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b="1" dirty="0">
                      <a:solidFill>
                        <a:schemeClr val="bg1"/>
                      </a:solidFill>
                    </a:rPr>
                    <a:t>Geo-targeting</a:t>
                  </a:r>
                  <a:endParaRPr lang="en-ID" sz="1200" b="1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9" name="TextBox 78">
                  <a:extLst>
                    <a:ext uri="{FF2B5EF4-FFF2-40B4-BE49-F238E27FC236}">
                      <a16:creationId xmlns:a16="http://schemas.microsoft.com/office/drawing/2014/main" id="{3E85222C-E78E-497C-9753-77EB9B8DF5A8}"/>
                    </a:ext>
                  </a:extLst>
                </p:cNvPr>
                <p:cNvSpPr txBox="1"/>
                <p:nvPr/>
              </p:nvSpPr>
              <p:spPr>
                <a:xfrm>
                  <a:off x="3131097" y="1962302"/>
                  <a:ext cx="2487839" cy="61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</a:rPr>
                    <a:t>Digital marketing is a powerful and ever-evolving strategy that</a:t>
                  </a:r>
                  <a:endParaRPr lang="en-ID" sz="1200" dirty="0">
                    <a:solidFill>
                      <a:schemeClr val="bg1"/>
                    </a:solidFill>
                  </a:endParaRPr>
                </a:p>
              </p:txBody>
            </p:sp>
          </p:grpSp>
          <p:pic>
            <p:nvPicPr>
              <p:cNvPr id="77" name="Graphic 76">
                <a:extLst>
                  <a:ext uri="{FF2B5EF4-FFF2-40B4-BE49-F238E27FC236}">
                    <a16:creationId xmlns:a16="http://schemas.microsoft.com/office/drawing/2014/main" id="{3F48BCF8-BCEB-4F68-8206-FE2E91F5F1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rcRect/>
              <a:stretch/>
            </p:blipFill>
            <p:spPr>
              <a:xfrm>
                <a:off x="9026980" y="3286968"/>
                <a:ext cx="210746" cy="21074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1096676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BFDB398E-23AF-471E-9444-A970F36D68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0" t="31408" r="53750" b="26717"/>
          <a:stretch>
            <a:fillRect/>
          </a:stretch>
        </p:blipFill>
        <p:spPr>
          <a:xfrm>
            <a:off x="1066801" y="2153936"/>
            <a:ext cx="4572001" cy="2871791"/>
          </a:xfrm>
          <a:custGeom>
            <a:avLst/>
            <a:gdLst>
              <a:gd name="connsiteX0" fmla="*/ 0 w 4572001"/>
              <a:gd name="connsiteY0" fmla="*/ 0 h 2871791"/>
              <a:gd name="connsiteX1" fmla="*/ 4572001 w 4572001"/>
              <a:gd name="connsiteY1" fmla="*/ 0 h 2871791"/>
              <a:gd name="connsiteX2" fmla="*/ 4572001 w 4572001"/>
              <a:gd name="connsiteY2" fmla="*/ 2871791 h 2871791"/>
              <a:gd name="connsiteX3" fmla="*/ 0 w 4572001"/>
              <a:gd name="connsiteY3" fmla="*/ 2871791 h 28717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1" h="2871791">
                <a:moveTo>
                  <a:pt x="0" y="0"/>
                </a:moveTo>
                <a:lnTo>
                  <a:pt x="4572001" y="0"/>
                </a:lnTo>
                <a:lnTo>
                  <a:pt x="4572001" y="2871791"/>
                </a:lnTo>
                <a:lnTo>
                  <a:pt x="0" y="2871791"/>
                </a:lnTo>
                <a:close/>
              </a:path>
            </a:pathLst>
          </a:custGeom>
        </p:spPr>
      </p:pic>
      <p:pic>
        <p:nvPicPr>
          <p:cNvPr id="78" name="Google Shape;1055;p36">
            <a:extLst>
              <a:ext uri="{FF2B5EF4-FFF2-40B4-BE49-F238E27FC236}">
                <a16:creationId xmlns:a16="http://schemas.microsoft.com/office/drawing/2014/main" id="{743B8A1A-D291-45E1-A02C-27B9E6C28913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 l="-1" r="-437"/>
          <a:stretch/>
        </p:blipFill>
        <p:spPr>
          <a:xfrm>
            <a:off x="363313" y="1915614"/>
            <a:ext cx="6026602" cy="352301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1B21AF9F-AE18-4A15-9599-5FCC710F9278}"/>
              </a:ext>
            </a:extLst>
          </p:cNvPr>
          <p:cNvGrpSpPr/>
          <p:nvPr/>
        </p:nvGrpSpPr>
        <p:grpSpPr>
          <a:xfrm>
            <a:off x="4546655" y="1152841"/>
            <a:ext cx="1765300" cy="1213149"/>
            <a:chOff x="1270315" y="4425237"/>
            <a:chExt cx="1765300" cy="1213149"/>
          </a:xfrm>
        </p:grpSpPr>
        <p:sp>
          <p:nvSpPr>
            <p:cNvPr id="124" name="Rectangle: Rounded Corners 123">
              <a:extLst>
                <a:ext uri="{FF2B5EF4-FFF2-40B4-BE49-F238E27FC236}">
                  <a16:creationId xmlns:a16="http://schemas.microsoft.com/office/drawing/2014/main" id="{F94F47FD-7F95-405C-9C6D-9B4858EBA130}"/>
                </a:ext>
              </a:extLst>
            </p:cNvPr>
            <p:cNvSpPr/>
            <p:nvPr/>
          </p:nvSpPr>
          <p:spPr>
            <a:xfrm>
              <a:off x="1270315" y="4425237"/>
              <a:ext cx="1765300" cy="1213149"/>
            </a:xfrm>
            <a:prstGeom prst="roundRect">
              <a:avLst>
                <a:gd name="adj" fmla="val 838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grpSp>
          <p:nvGrpSpPr>
            <p:cNvPr id="125" name="Group 124">
              <a:extLst>
                <a:ext uri="{FF2B5EF4-FFF2-40B4-BE49-F238E27FC236}">
                  <a16:creationId xmlns:a16="http://schemas.microsoft.com/office/drawing/2014/main" id="{53756CB7-BD5E-4CDB-9BA8-03119861DE43}"/>
                </a:ext>
              </a:extLst>
            </p:cNvPr>
            <p:cNvGrpSpPr/>
            <p:nvPr/>
          </p:nvGrpSpPr>
          <p:grpSpPr>
            <a:xfrm>
              <a:off x="1510323" y="4623911"/>
              <a:ext cx="1314313" cy="815801"/>
              <a:chOff x="5011102" y="3316842"/>
              <a:chExt cx="1314313" cy="815801"/>
            </a:xfrm>
          </p:grpSpPr>
          <p:grpSp>
            <p:nvGrpSpPr>
              <p:cNvPr id="126" name="Group 125">
                <a:extLst>
                  <a:ext uri="{FF2B5EF4-FFF2-40B4-BE49-F238E27FC236}">
                    <a16:creationId xmlns:a16="http://schemas.microsoft.com/office/drawing/2014/main" id="{E1CBC26C-83FC-425A-9473-6BE3B1676052}"/>
                  </a:ext>
                </a:extLst>
              </p:cNvPr>
              <p:cNvGrpSpPr/>
              <p:nvPr/>
            </p:nvGrpSpPr>
            <p:grpSpPr>
              <a:xfrm>
                <a:off x="5011102" y="3316842"/>
                <a:ext cx="1314313" cy="461665"/>
                <a:chOff x="5011102" y="3393042"/>
                <a:chExt cx="1314313" cy="461665"/>
              </a:xfrm>
            </p:grpSpPr>
            <p:pic>
              <p:nvPicPr>
                <p:cNvPr id="128" name="Graphic 127">
                  <a:extLst>
                    <a:ext uri="{FF2B5EF4-FFF2-40B4-BE49-F238E27FC236}">
                      <a16:creationId xmlns:a16="http://schemas.microsoft.com/office/drawing/2014/main" id="{95AE5A13-8072-44E6-89F0-B9546C452DB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011102" y="3463537"/>
                  <a:ext cx="320676" cy="320676"/>
                </a:xfrm>
                <a:prstGeom prst="rect">
                  <a:avLst/>
                </a:prstGeom>
              </p:spPr>
            </p:pic>
            <p:sp>
              <p:nvSpPr>
                <p:cNvPr id="129" name="TextBox 128">
                  <a:extLst>
                    <a:ext uri="{FF2B5EF4-FFF2-40B4-BE49-F238E27FC236}">
                      <a16:creationId xmlns:a16="http://schemas.microsoft.com/office/drawing/2014/main" id="{E8C64EED-DD0B-4EEC-97E5-8A51B0CB69D0}"/>
                    </a:ext>
                  </a:extLst>
                </p:cNvPr>
                <p:cNvSpPr txBox="1"/>
                <p:nvPr/>
              </p:nvSpPr>
              <p:spPr>
                <a:xfrm>
                  <a:off x="5393055" y="3393042"/>
                  <a:ext cx="93236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bg1"/>
                      </a:solidFill>
                      <a:latin typeface="+mj-lt"/>
                    </a:rPr>
                    <a:t>+</a:t>
                  </a:r>
                  <a:r>
                    <a:rPr lang="en-US" sz="2400" dirty="0">
                      <a:solidFill>
                        <a:schemeClr val="bg1"/>
                      </a:solidFill>
                      <a:latin typeface="+mj-lt"/>
                    </a:rPr>
                    <a:t>356</a:t>
                  </a:r>
                  <a:endParaRPr lang="en-ID" sz="2000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</p:grp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58DD8E79-1F4F-4E1A-85ED-1014B172421C}"/>
                  </a:ext>
                </a:extLst>
              </p:cNvPr>
              <p:cNvSpPr txBox="1"/>
              <p:nvPr/>
            </p:nvSpPr>
            <p:spPr>
              <a:xfrm>
                <a:off x="5063103" y="3824866"/>
                <a:ext cx="121031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</a:rPr>
                  <a:t>Content</a:t>
                </a:r>
                <a:endParaRPr lang="en-ID" sz="14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77" name="TextBox 76">
            <a:extLst>
              <a:ext uri="{FF2B5EF4-FFF2-40B4-BE49-F238E27FC236}">
                <a16:creationId xmlns:a16="http://schemas.microsoft.com/office/drawing/2014/main" id="{FE9B5150-E249-4FF6-B31B-CCC513697FA3}"/>
              </a:ext>
            </a:extLst>
          </p:cNvPr>
          <p:cNvSpPr txBox="1"/>
          <p:nvPr/>
        </p:nvSpPr>
        <p:spPr>
          <a:xfrm>
            <a:off x="6853562" y="1030854"/>
            <a:ext cx="802448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/>
                </a:solidFill>
                <a:latin typeface="+mj-lt"/>
              </a:rPr>
              <a:t>Future of </a:t>
            </a:r>
          </a:p>
          <a:p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Digital Marketing</a:t>
            </a:r>
            <a:endParaRPr lang="en-US" sz="4000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A3AA8C27-AF22-4E99-808E-3869EA1B89BD}"/>
              </a:ext>
            </a:extLst>
          </p:cNvPr>
          <p:cNvSpPr txBox="1"/>
          <p:nvPr/>
        </p:nvSpPr>
        <p:spPr>
          <a:xfrm>
            <a:off x="6890338" y="2907297"/>
            <a:ext cx="4029948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Digital marketing is a powerful and ever-evolving strategy that enables businesses to reach, engage, and convert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AE4CA1A-CA6E-4791-A3A0-7A5F68E29BE7}"/>
              </a:ext>
            </a:extLst>
          </p:cNvPr>
          <p:cNvGrpSpPr/>
          <p:nvPr/>
        </p:nvGrpSpPr>
        <p:grpSpPr>
          <a:xfrm>
            <a:off x="6853563" y="4628218"/>
            <a:ext cx="4304892" cy="1125647"/>
            <a:chOff x="774988" y="4678720"/>
            <a:chExt cx="4304892" cy="1125647"/>
          </a:xfrm>
        </p:grpSpPr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2F2DB067-C9DB-4C4E-9277-F53D7AA377F8}"/>
                </a:ext>
              </a:extLst>
            </p:cNvPr>
            <p:cNvGrpSpPr/>
            <p:nvPr/>
          </p:nvGrpSpPr>
          <p:grpSpPr>
            <a:xfrm>
              <a:off x="1111539" y="4686180"/>
              <a:ext cx="537208" cy="537208"/>
              <a:chOff x="1111539" y="4686180"/>
              <a:chExt cx="537208" cy="537208"/>
            </a:xfrm>
          </p:grpSpPr>
          <p:sp>
            <p:nvSpPr>
              <p:cNvPr id="131" name="Rectangle: Rounded Corners 130">
                <a:extLst>
                  <a:ext uri="{FF2B5EF4-FFF2-40B4-BE49-F238E27FC236}">
                    <a16:creationId xmlns:a16="http://schemas.microsoft.com/office/drawing/2014/main" id="{B217909E-2813-461A-A145-1DA1BD9AA4C3}"/>
                  </a:ext>
                </a:extLst>
              </p:cNvPr>
              <p:cNvSpPr/>
              <p:nvPr/>
            </p:nvSpPr>
            <p:spPr>
              <a:xfrm>
                <a:off x="1111539" y="4686180"/>
                <a:ext cx="537208" cy="537208"/>
              </a:xfrm>
              <a:prstGeom prst="roundRect">
                <a:avLst>
                  <a:gd name="adj" fmla="val 1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132" name="Graphic 131">
                <a:extLst>
                  <a:ext uri="{FF2B5EF4-FFF2-40B4-BE49-F238E27FC236}">
                    <a16:creationId xmlns:a16="http://schemas.microsoft.com/office/drawing/2014/main" id="{957BC372-B70A-43C7-8F87-02B3244D4D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258657" y="4833298"/>
                <a:ext cx="242972" cy="242972"/>
              </a:xfrm>
              <a:prstGeom prst="rect">
                <a:avLst/>
              </a:prstGeom>
            </p:spPr>
          </p:pic>
        </p:grp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1C18C860-5BE2-4B97-9E18-7A8F2EB21B96}"/>
                </a:ext>
              </a:extLst>
            </p:cNvPr>
            <p:cNvSpPr txBox="1"/>
            <p:nvPr/>
          </p:nvSpPr>
          <p:spPr>
            <a:xfrm>
              <a:off x="774988" y="5496590"/>
              <a:ext cx="12103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accent1"/>
                  </a:solidFill>
                </a:rPr>
                <a:t>Strategy</a:t>
              </a:r>
              <a:endParaRPr lang="en-ID" sz="1400" dirty="0">
                <a:solidFill>
                  <a:schemeClr val="accent1"/>
                </a:solidFill>
              </a:endParaRPr>
            </a:p>
          </p:txBody>
        </p:sp>
        <p:sp>
          <p:nvSpPr>
            <p:cNvPr id="134" name="Rectangle: Rounded Corners 133">
              <a:extLst>
                <a:ext uri="{FF2B5EF4-FFF2-40B4-BE49-F238E27FC236}">
                  <a16:creationId xmlns:a16="http://schemas.microsoft.com/office/drawing/2014/main" id="{38AD473E-DDEF-4973-BC80-59D52E62724D}"/>
                </a:ext>
              </a:extLst>
            </p:cNvPr>
            <p:cNvSpPr/>
            <p:nvPr/>
          </p:nvSpPr>
          <p:spPr>
            <a:xfrm>
              <a:off x="2658830" y="4682450"/>
              <a:ext cx="537208" cy="537208"/>
            </a:xfrm>
            <a:prstGeom prst="roundRect">
              <a:avLst>
                <a:gd name="adj" fmla="val 1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35" name="Graphic 134">
              <a:extLst>
                <a:ext uri="{FF2B5EF4-FFF2-40B4-BE49-F238E27FC236}">
                  <a16:creationId xmlns:a16="http://schemas.microsoft.com/office/drawing/2014/main" id="{24CAB8F7-6CA4-44FA-A835-B45B872AB74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rcRect/>
            <a:stretch/>
          </p:blipFill>
          <p:spPr>
            <a:xfrm>
              <a:off x="2805948" y="4829568"/>
              <a:ext cx="242972" cy="242972"/>
            </a:xfrm>
            <a:prstGeom prst="rect">
              <a:avLst/>
            </a:prstGeom>
          </p:spPr>
        </p:pic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8563CBF6-8537-499F-ADC9-A2FE87844EAB}"/>
                </a:ext>
              </a:extLst>
            </p:cNvPr>
            <p:cNvSpPr txBox="1"/>
            <p:nvPr/>
          </p:nvSpPr>
          <p:spPr>
            <a:xfrm>
              <a:off x="2322279" y="5492860"/>
              <a:ext cx="12103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accent2"/>
                  </a:solidFill>
                </a:rPr>
                <a:t>Marketing</a:t>
              </a:r>
              <a:endParaRPr lang="en-ID" sz="1400" dirty="0">
                <a:solidFill>
                  <a:schemeClr val="accent2"/>
                </a:solidFill>
              </a:endParaRPr>
            </a:p>
          </p:txBody>
        </p:sp>
        <p:sp>
          <p:nvSpPr>
            <p:cNvPr id="137" name="Rectangle: Rounded Corners 136">
              <a:extLst>
                <a:ext uri="{FF2B5EF4-FFF2-40B4-BE49-F238E27FC236}">
                  <a16:creationId xmlns:a16="http://schemas.microsoft.com/office/drawing/2014/main" id="{7821B6E4-8B1F-4705-8936-7C572FD3A051}"/>
                </a:ext>
              </a:extLst>
            </p:cNvPr>
            <p:cNvSpPr/>
            <p:nvPr/>
          </p:nvSpPr>
          <p:spPr>
            <a:xfrm>
              <a:off x="4206121" y="4678720"/>
              <a:ext cx="537208" cy="537208"/>
            </a:xfrm>
            <a:prstGeom prst="roundRect">
              <a:avLst>
                <a:gd name="adj" fmla="val 1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38" name="Graphic 137">
              <a:extLst>
                <a:ext uri="{FF2B5EF4-FFF2-40B4-BE49-F238E27FC236}">
                  <a16:creationId xmlns:a16="http://schemas.microsoft.com/office/drawing/2014/main" id="{D9384112-E94F-45AC-B91A-BCEDAF89338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/>
          </p:blipFill>
          <p:spPr>
            <a:xfrm>
              <a:off x="4353239" y="4825838"/>
              <a:ext cx="242972" cy="242972"/>
            </a:xfrm>
            <a:prstGeom prst="rect">
              <a:avLst/>
            </a:prstGeom>
          </p:spPr>
        </p:pic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566CF37F-0599-4524-95D9-450AED3684B4}"/>
                </a:ext>
              </a:extLst>
            </p:cNvPr>
            <p:cNvSpPr txBox="1"/>
            <p:nvPr/>
          </p:nvSpPr>
          <p:spPr>
            <a:xfrm>
              <a:off x="3869570" y="5489130"/>
              <a:ext cx="12103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accent3"/>
                  </a:solidFill>
                </a:rPr>
                <a:t>Analytics</a:t>
              </a:r>
              <a:endParaRPr lang="en-ID" sz="1400" dirty="0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77648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AD04BFC-DFE1-4CD6-A621-04F0902F47F7}"/>
              </a:ext>
            </a:extLst>
          </p:cNvPr>
          <p:cNvSpPr txBox="1"/>
          <p:nvPr/>
        </p:nvSpPr>
        <p:spPr>
          <a:xfrm>
            <a:off x="3572800" y="907887"/>
            <a:ext cx="504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Growth </a:t>
            </a:r>
            <a:r>
              <a:rPr lang="en-US" sz="4000" dirty="0">
                <a:solidFill>
                  <a:schemeClr val="accent4"/>
                </a:solidFill>
                <a:latin typeface="+mj-lt"/>
              </a:rPr>
              <a:t>World Map 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DB1D481-4C94-4BD3-B0A5-942665547AA3}"/>
              </a:ext>
            </a:extLst>
          </p:cNvPr>
          <p:cNvGrpSpPr/>
          <p:nvPr/>
        </p:nvGrpSpPr>
        <p:grpSpPr>
          <a:xfrm>
            <a:off x="5160634" y="2803986"/>
            <a:ext cx="6325860" cy="3133427"/>
            <a:chOff x="4810884" y="2491557"/>
            <a:chExt cx="6325860" cy="3133427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658929E-C15E-4FDC-BFC8-2581532819C4}"/>
                </a:ext>
              </a:extLst>
            </p:cNvPr>
            <p:cNvSpPr/>
            <p:nvPr/>
          </p:nvSpPr>
          <p:spPr>
            <a:xfrm>
              <a:off x="10134289" y="3741911"/>
              <a:ext cx="47071" cy="68198"/>
            </a:xfrm>
            <a:custGeom>
              <a:avLst/>
              <a:gdLst>
                <a:gd name="connsiteX0" fmla="*/ 31041 w 47071"/>
                <a:gd name="connsiteY0" fmla="*/ 67942 h 68198"/>
                <a:gd name="connsiteX1" fmla="*/ 19331 w 47071"/>
                <a:gd name="connsiteY1" fmla="*/ 1121 h 68198"/>
                <a:gd name="connsiteX2" fmla="*/ 31041 w 47071"/>
                <a:gd name="connsiteY2" fmla="*/ 67942 h 68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7071" h="68198">
                  <a:moveTo>
                    <a:pt x="31041" y="67942"/>
                  </a:moveTo>
                  <a:cubicBezTo>
                    <a:pt x="51237" y="73421"/>
                    <a:pt x="57361" y="-10589"/>
                    <a:pt x="19331" y="1121"/>
                  </a:cubicBezTo>
                  <a:cubicBezTo>
                    <a:pt x="-18699" y="12723"/>
                    <a:pt x="7084" y="61174"/>
                    <a:pt x="31041" y="67942"/>
                  </a:cubicBezTo>
                  <a:close/>
                </a:path>
              </a:pathLst>
            </a:custGeom>
            <a:grpFill/>
            <a:ln w="27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38CEB64-7132-49C1-9ECB-6F7550C42982}"/>
                </a:ext>
              </a:extLst>
            </p:cNvPr>
            <p:cNvSpPr/>
            <p:nvPr/>
          </p:nvSpPr>
          <p:spPr>
            <a:xfrm>
              <a:off x="8370900" y="2513047"/>
              <a:ext cx="252500" cy="64598"/>
            </a:xfrm>
            <a:custGeom>
              <a:avLst/>
              <a:gdLst>
                <a:gd name="connsiteX0" fmla="*/ 51291 w 252500"/>
                <a:gd name="connsiteY0" fmla="*/ 46765 h 64598"/>
                <a:gd name="connsiteX1" fmla="*/ 69016 w 252500"/>
                <a:gd name="connsiteY1" fmla="*/ 64598 h 64598"/>
                <a:gd name="connsiteX2" fmla="*/ 216194 w 252500"/>
                <a:gd name="connsiteY2" fmla="*/ 43757 h 64598"/>
                <a:gd name="connsiteX3" fmla="*/ 241977 w 252500"/>
                <a:gd name="connsiteY3" fmla="*/ 25924 h 64598"/>
                <a:gd name="connsiteX4" fmla="*/ 162265 w 252500"/>
                <a:gd name="connsiteY4" fmla="*/ 141 h 64598"/>
                <a:gd name="connsiteX5" fmla="*/ 97915 w 252500"/>
                <a:gd name="connsiteY5" fmla="*/ 21090 h 64598"/>
                <a:gd name="connsiteX6" fmla="*/ 23037 w 252500"/>
                <a:gd name="connsiteY6" fmla="*/ 16148 h 64598"/>
                <a:gd name="connsiteX7" fmla="*/ 51291 w 252500"/>
                <a:gd name="connsiteY7" fmla="*/ 46765 h 6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2500" h="64598">
                  <a:moveTo>
                    <a:pt x="51291" y="46765"/>
                  </a:moveTo>
                  <a:cubicBezTo>
                    <a:pt x="51291" y="46765"/>
                    <a:pt x="38399" y="64598"/>
                    <a:pt x="69016" y="64598"/>
                  </a:cubicBezTo>
                  <a:cubicBezTo>
                    <a:pt x="100278" y="64598"/>
                    <a:pt x="164735" y="43757"/>
                    <a:pt x="216194" y="43757"/>
                  </a:cubicBezTo>
                  <a:cubicBezTo>
                    <a:pt x="267760" y="43757"/>
                    <a:pt x="252397" y="25924"/>
                    <a:pt x="241977" y="25924"/>
                  </a:cubicBezTo>
                  <a:cubicBezTo>
                    <a:pt x="231556" y="25924"/>
                    <a:pt x="203410" y="-2223"/>
                    <a:pt x="162265" y="141"/>
                  </a:cubicBezTo>
                  <a:cubicBezTo>
                    <a:pt x="121227" y="2612"/>
                    <a:pt x="123590" y="21090"/>
                    <a:pt x="97915" y="21090"/>
                  </a:cubicBezTo>
                  <a:cubicBezTo>
                    <a:pt x="72132" y="21090"/>
                    <a:pt x="76966" y="13032"/>
                    <a:pt x="23037" y="16148"/>
                  </a:cubicBezTo>
                  <a:cubicBezTo>
                    <a:pt x="-30892" y="18619"/>
                    <a:pt x="23037" y="41931"/>
                    <a:pt x="51291" y="46765"/>
                  </a:cubicBezTo>
                  <a:close/>
                </a:path>
              </a:pathLst>
            </a:custGeom>
            <a:grpFill/>
            <a:ln w="27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4079633-D0D7-430E-AA9C-A823E8F37279}"/>
                </a:ext>
              </a:extLst>
            </p:cNvPr>
            <p:cNvSpPr/>
            <p:nvPr/>
          </p:nvSpPr>
          <p:spPr>
            <a:xfrm>
              <a:off x="10166367" y="3886822"/>
              <a:ext cx="180362" cy="310379"/>
            </a:xfrm>
            <a:custGeom>
              <a:avLst/>
              <a:gdLst>
                <a:gd name="connsiteX0" fmla="*/ 51066 w 180362"/>
                <a:gd name="connsiteY0" fmla="*/ 169580 h 310379"/>
                <a:gd name="connsiteX1" fmla="*/ 68254 w 180362"/>
                <a:gd name="connsiteY1" fmla="*/ 233392 h 310379"/>
                <a:gd name="connsiteX2" fmla="*/ 85443 w 180362"/>
                <a:gd name="connsiteY2" fmla="*/ 282487 h 310379"/>
                <a:gd name="connsiteX3" fmla="*/ 178047 w 180362"/>
                <a:gd name="connsiteY3" fmla="*/ 273893 h 310379"/>
                <a:gd name="connsiteX4" fmla="*/ 122828 w 180362"/>
                <a:gd name="connsiteY4" fmla="*/ 151747 h 310379"/>
                <a:gd name="connsiteX5" fmla="*/ 62131 w 180362"/>
                <a:gd name="connsiteY5" fmla="*/ 93520 h 310379"/>
                <a:gd name="connsiteX6" fmla="*/ 21630 w 180362"/>
                <a:gd name="connsiteY6" fmla="*/ 6395 h 310379"/>
                <a:gd name="connsiteX7" fmla="*/ 9920 w 180362"/>
                <a:gd name="connsiteY7" fmla="*/ 84926 h 310379"/>
                <a:gd name="connsiteX8" fmla="*/ 51066 w 180362"/>
                <a:gd name="connsiteY8" fmla="*/ 169580 h 310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362" h="310379">
                  <a:moveTo>
                    <a:pt x="51066" y="169580"/>
                  </a:moveTo>
                  <a:cubicBezTo>
                    <a:pt x="68254" y="181289"/>
                    <a:pt x="71262" y="201486"/>
                    <a:pt x="68254" y="233392"/>
                  </a:cubicBezTo>
                  <a:cubicBezTo>
                    <a:pt x="65139" y="265299"/>
                    <a:pt x="36348" y="262183"/>
                    <a:pt x="85443" y="282487"/>
                  </a:cubicBezTo>
                  <a:cubicBezTo>
                    <a:pt x="134430" y="302684"/>
                    <a:pt x="192764" y="337598"/>
                    <a:pt x="178047" y="273893"/>
                  </a:cubicBezTo>
                  <a:cubicBezTo>
                    <a:pt x="163329" y="210080"/>
                    <a:pt x="174931" y="201486"/>
                    <a:pt x="122828" y="151747"/>
                  </a:cubicBezTo>
                  <a:cubicBezTo>
                    <a:pt x="70618" y="102759"/>
                    <a:pt x="67610" y="134665"/>
                    <a:pt x="62131" y="93520"/>
                  </a:cubicBezTo>
                  <a:cubicBezTo>
                    <a:pt x="56545" y="53020"/>
                    <a:pt x="41827" y="-22395"/>
                    <a:pt x="21630" y="6395"/>
                  </a:cubicBezTo>
                  <a:cubicBezTo>
                    <a:pt x="3797" y="32178"/>
                    <a:pt x="-10276" y="41417"/>
                    <a:pt x="9920" y="84926"/>
                  </a:cubicBezTo>
                  <a:cubicBezTo>
                    <a:pt x="30762" y="129079"/>
                    <a:pt x="33233" y="157977"/>
                    <a:pt x="51066" y="169580"/>
                  </a:cubicBezTo>
                  <a:close/>
                </a:path>
              </a:pathLst>
            </a:custGeom>
            <a:grpFill/>
            <a:ln w="27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1E7C85F4-4F53-4C71-A378-657738E88B15}"/>
                </a:ext>
              </a:extLst>
            </p:cNvPr>
            <p:cNvSpPr/>
            <p:nvPr/>
          </p:nvSpPr>
          <p:spPr>
            <a:xfrm>
              <a:off x="10179714" y="4281139"/>
              <a:ext cx="711711" cy="294593"/>
            </a:xfrm>
            <a:custGeom>
              <a:avLst/>
              <a:gdLst>
                <a:gd name="connsiteX0" fmla="*/ 539410 w 711711"/>
                <a:gd name="connsiteY0" fmla="*/ 146322 h 294593"/>
                <a:gd name="connsiteX1" fmla="*/ 411785 w 711711"/>
                <a:gd name="connsiteY1" fmla="*/ 79501 h 294593"/>
                <a:gd name="connsiteX2" fmla="*/ 348080 w 711711"/>
                <a:gd name="connsiteY2" fmla="*/ 108292 h 294593"/>
                <a:gd name="connsiteX3" fmla="*/ 267078 w 711711"/>
                <a:gd name="connsiteY3" fmla="*/ 44479 h 294593"/>
                <a:gd name="connsiteX4" fmla="*/ 240758 w 711711"/>
                <a:gd name="connsiteY4" fmla="*/ 88095 h 294593"/>
                <a:gd name="connsiteX5" fmla="*/ 197142 w 711711"/>
                <a:gd name="connsiteY5" fmla="*/ 76386 h 294593"/>
                <a:gd name="connsiteX6" fmla="*/ 162228 w 711711"/>
                <a:gd name="connsiteY6" fmla="*/ 41471 h 294593"/>
                <a:gd name="connsiteX7" fmla="*/ 138916 w 711711"/>
                <a:gd name="connsiteY7" fmla="*/ 73378 h 294593"/>
                <a:gd name="connsiteX8" fmla="*/ 115604 w 711711"/>
                <a:gd name="connsiteY8" fmla="*/ 38356 h 294593"/>
                <a:gd name="connsiteX9" fmla="*/ 34602 w 711711"/>
                <a:gd name="connsiteY9" fmla="*/ 12036 h 294593"/>
                <a:gd name="connsiteX10" fmla="*/ 8282 w 711711"/>
                <a:gd name="connsiteY10" fmla="*/ 72733 h 294593"/>
                <a:gd name="connsiteX11" fmla="*/ 19885 w 711711"/>
                <a:gd name="connsiteY11" fmla="*/ 159858 h 294593"/>
                <a:gd name="connsiteX12" fmla="*/ 72095 w 711711"/>
                <a:gd name="connsiteY12" fmla="*/ 136546 h 294593"/>
                <a:gd name="connsiteX13" fmla="*/ 130321 w 711711"/>
                <a:gd name="connsiteY13" fmla="*/ 116242 h 294593"/>
                <a:gd name="connsiteX14" fmla="*/ 191019 w 711711"/>
                <a:gd name="connsiteY14" fmla="*/ 121828 h 294593"/>
                <a:gd name="connsiteX15" fmla="*/ 292861 w 711711"/>
                <a:gd name="connsiteY15" fmla="*/ 136546 h 294593"/>
                <a:gd name="connsiteX16" fmla="*/ 388580 w 711711"/>
                <a:gd name="connsiteY16" fmla="*/ 165337 h 294593"/>
                <a:gd name="connsiteX17" fmla="*/ 388580 w 711711"/>
                <a:gd name="connsiteY17" fmla="*/ 220555 h 294593"/>
                <a:gd name="connsiteX18" fmla="*/ 490315 w 711711"/>
                <a:gd name="connsiteY18" fmla="*/ 264064 h 294593"/>
                <a:gd name="connsiteX19" fmla="*/ 560251 w 711711"/>
                <a:gd name="connsiteY19" fmla="*/ 232157 h 294593"/>
                <a:gd name="connsiteX20" fmla="*/ 644261 w 711711"/>
                <a:gd name="connsiteY20" fmla="*/ 284368 h 294593"/>
                <a:gd name="connsiteX21" fmla="*/ 679282 w 711711"/>
                <a:gd name="connsiteY21" fmla="*/ 180054 h 294593"/>
                <a:gd name="connsiteX22" fmla="*/ 694000 w 711711"/>
                <a:gd name="connsiteY22" fmla="*/ 124836 h 294593"/>
                <a:gd name="connsiteX23" fmla="*/ 627072 w 711711"/>
                <a:gd name="connsiteY23" fmla="*/ 156742 h 294593"/>
                <a:gd name="connsiteX24" fmla="*/ 539410 w 711711"/>
                <a:gd name="connsiteY24" fmla="*/ 146322 h 294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711711" h="294593">
                  <a:moveTo>
                    <a:pt x="539410" y="146322"/>
                  </a:moveTo>
                  <a:cubicBezTo>
                    <a:pt x="501380" y="105821"/>
                    <a:pt x="437568" y="76386"/>
                    <a:pt x="411785" y="79501"/>
                  </a:cubicBezTo>
                  <a:cubicBezTo>
                    <a:pt x="385465" y="82509"/>
                    <a:pt x="362797" y="123010"/>
                    <a:pt x="348080" y="108292"/>
                  </a:cubicBezTo>
                  <a:cubicBezTo>
                    <a:pt x="333362" y="93574"/>
                    <a:pt x="289746" y="24283"/>
                    <a:pt x="267078" y="44479"/>
                  </a:cubicBezTo>
                  <a:cubicBezTo>
                    <a:pt x="243766" y="64783"/>
                    <a:pt x="270194" y="88095"/>
                    <a:pt x="240758" y="88095"/>
                  </a:cubicBezTo>
                  <a:cubicBezTo>
                    <a:pt x="211860" y="88095"/>
                    <a:pt x="203266" y="123010"/>
                    <a:pt x="197142" y="76386"/>
                  </a:cubicBezTo>
                  <a:cubicBezTo>
                    <a:pt x="191663" y="29762"/>
                    <a:pt x="168351" y="6449"/>
                    <a:pt x="162228" y="41471"/>
                  </a:cubicBezTo>
                  <a:cubicBezTo>
                    <a:pt x="156641" y="76386"/>
                    <a:pt x="153633" y="99698"/>
                    <a:pt x="138916" y="73378"/>
                  </a:cubicBezTo>
                  <a:cubicBezTo>
                    <a:pt x="124198" y="46950"/>
                    <a:pt x="115604" y="64783"/>
                    <a:pt x="115604" y="38356"/>
                  </a:cubicBezTo>
                  <a:cubicBezTo>
                    <a:pt x="115604" y="12036"/>
                    <a:pt x="57377" y="-16863"/>
                    <a:pt x="34602" y="12036"/>
                  </a:cubicBezTo>
                  <a:cubicBezTo>
                    <a:pt x="19885" y="30406"/>
                    <a:pt x="14406" y="32232"/>
                    <a:pt x="8282" y="72733"/>
                  </a:cubicBezTo>
                  <a:cubicBezTo>
                    <a:pt x="2696" y="113234"/>
                    <a:pt x="-12022" y="177046"/>
                    <a:pt x="19885" y="159858"/>
                  </a:cubicBezTo>
                  <a:cubicBezTo>
                    <a:pt x="51791" y="142669"/>
                    <a:pt x="57914" y="156742"/>
                    <a:pt x="72095" y="136546"/>
                  </a:cubicBezTo>
                  <a:cubicBezTo>
                    <a:pt x="86813" y="116242"/>
                    <a:pt x="103894" y="104639"/>
                    <a:pt x="130321" y="116242"/>
                  </a:cubicBezTo>
                  <a:cubicBezTo>
                    <a:pt x="156641" y="127951"/>
                    <a:pt x="145039" y="127951"/>
                    <a:pt x="191019" y="121828"/>
                  </a:cubicBezTo>
                  <a:cubicBezTo>
                    <a:pt x="237643" y="116242"/>
                    <a:pt x="260310" y="116242"/>
                    <a:pt x="292861" y="136546"/>
                  </a:cubicBezTo>
                  <a:cubicBezTo>
                    <a:pt x="324767" y="156742"/>
                    <a:pt x="388580" y="145140"/>
                    <a:pt x="388580" y="165337"/>
                  </a:cubicBezTo>
                  <a:cubicBezTo>
                    <a:pt x="388580" y="185641"/>
                    <a:pt x="321652" y="200358"/>
                    <a:pt x="388580" y="220555"/>
                  </a:cubicBezTo>
                  <a:cubicBezTo>
                    <a:pt x="455401" y="240752"/>
                    <a:pt x="469474" y="287376"/>
                    <a:pt x="490315" y="264064"/>
                  </a:cubicBezTo>
                  <a:cubicBezTo>
                    <a:pt x="510619" y="240752"/>
                    <a:pt x="539410" y="208953"/>
                    <a:pt x="560251" y="232157"/>
                  </a:cubicBezTo>
                  <a:cubicBezTo>
                    <a:pt x="580555" y="255469"/>
                    <a:pt x="658978" y="319282"/>
                    <a:pt x="644261" y="284368"/>
                  </a:cubicBezTo>
                  <a:cubicBezTo>
                    <a:pt x="629543" y="249346"/>
                    <a:pt x="632658" y="217440"/>
                    <a:pt x="679282" y="180054"/>
                  </a:cubicBezTo>
                  <a:cubicBezTo>
                    <a:pt x="725906" y="142669"/>
                    <a:pt x="714197" y="124836"/>
                    <a:pt x="694000" y="124836"/>
                  </a:cubicBezTo>
                  <a:cubicBezTo>
                    <a:pt x="673696" y="124836"/>
                    <a:pt x="673696" y="151263"/>
                    <a:pt x="627072" y="156742"/>
                  </a:cubicBezTo>
                  <a:cubicBezTo>
                    <a:pt x="579911" y="164155"/>
                    <a:pt x="577440" y="186822"/>
                    <a:pt x="539410" y="146322"/>
                  </a:cubicBezTo>
                  <a:close/>
                </a:path>
              </a:pathLst>
            </a:custGeom>
            <a:grpFill/>
            <a:ln w="27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387D583-10FC-4E09-A6B2-AB0865B204BF}"/>
                </a:ext>
              </a:extLst>
            </p:cNvPr>
            <p:cNvSpPr/>
            <p:nvPr/>
          </p:nvSpPr>
          <p:spPr>
            <a:xfrm>
              <a:off x="7923629" y="2526162"/>
              <a:ext cx="303887" cy="94057"/>
            </a:xfrm>
            <a:custGeom>
              <a:avLst/>
              <a:gdLst>
                <a:gd name="connsiteX0" fmla="*/ 80234 w 303887"/>
                <a:gd name="connsiteY0" fmla="*/ 88868 h 94057"/>
                <a:gd name="connsiteX1" fmla="*/ 88184 w 303887"/>
                <a:gd name="connsiteY1" fmla="*/ 90694 h 94057"/>
                <a:gd name="connsiteX2" fmla="*/ 134808 w 303887"/>
                <a:gd name="connsiteY2" fmla="*/ 65019 h 94057"/>
                <a:gd name="connsiteX3" fmla="*/ 183903 w 303887"/>
                <a:gd name="connsiteY3" fmla="*/ 85860 h 94057"/>
                <a:gd name="connsiteX4" fmla="*/ 294877 w 303887"/>
                <a:gd name="connsiteY4" fmla="*/ 23873 h 94057"/>
                <a:gd name="connsiteX5" fmla="*/ 186374 w 303887"/>
                <a:gd name="connsiteY5" fmla="*/ 3032 h 94057"/>
                <a:gd name="connsiteX6" fmla="*/ 5356 w 303887"/>
                <a:gd name="connsiteY6" fmla="*/ 28815 h 94057"/>
                <a:gd name="connsiteX7" fmla="*/ 80234 w 303887"/>
                <a:gd name="connsiteY7" fmla="*/ 88868 h 94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3887" h="94057">
                  <a:moveTo>
                    <a:pt x="80234" y="88868"/>
                  </a:moveTo>
                  <a:cubicBezTo>
                    <a:pt x="83242" y="89512"/>
                    <a:pt x="85713" y="90157"/>
                    <a:pt x="88184" y="90694"/>
                  </a:cubicBezTo>
                  <a:cubicBezTo>
                    <a:pt x="113967" y="101115"/>
                    <a:pt x="132337" y="85860"/>
                    <a:pt x="134808" y="65019"/>
                  </a:cubicBezTo>
                  <a:cubicBezTo>
                    <a:pt x="163062" y="23873"/>
                    <a:pt x="152641" y="98751"/>
                    <a:pt x="183903" y="85860"/>
                  </a:cubicBezTo>
                  <a:cubicBezTo>
                    <a:pt x="214520" y="72968"/>
                    <a:pt x="258673" y="41707"/>
                    <a:pt x="294877" y="23873"/>
                  </a:cubicBezTo>
                  <a:cubicBezTo>
                    <a:pt x="331080" y="6040"/>
                    <a:pt x="250724" y="13453"/>
                    <a:pt x="186374" y="3032"/>
                  </a:cubicBezTo>
                  <a:cubicBezTo>
                    <a:pt x="121916" y="-7388"/>
                    <a:pt x="31139" y="10982"/>
                    <a:pt x="5356" y="28815"/>
                  </a:cubicBezTo>
                  <a:cubicBezTo>
                    <a:pt x="-18493" y="45359"/>
                    <a:pt x="42849" y="77803"/>
                    <a:pt x="80234" y="88868"/>
                  </a:cubicBezTo>
                  <a:close/>
                </a:path>
              </a:pathLst>
            </a:custGeom>
            <a:grpFill/>
            <a:ln w="27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3A03F660-12A9-4A8C-A28D-4230A5389054}"/>
                </a:ext>
              </a:extLst>
            </p:cNvPr>
            <p:cNvSpPr/>
            <p:nvPr/>
          </p:nvSpPr>
          <p:spPr>
            <a:xfrm>
              <a:off x="9970714" y="4148360"/>
              <a:ext cx="205782" cy="278120"/>
            </a:xfrm>
            <a:custGeom>
              <a:avLst/>
              <a:gdLst>
                <a:gd name="connsiteX0" fmla="*/ 136282 w 205782"/>
                <a:gd name="connsiteY0" fmla="*/ 9239 h 278120"/>
                <a:gd name="connsiteX1" fmla="*/ 60867 w 205782"/>
                <a:gd name="connsiteY1" fmla="*/ 99372 h 278120"/>
                <a:gd name="connsiteX2" fmla="*/ 170 w 205782"/>
                <a:gd name="connsiteY2" fmla="*/ 134394 h 278120"/>
                <a:gd name="connsiteX3" fmla="*/ 8764 w 205782"/>
                <a:gd name="connsiteY3" fmla="*/ 221411 h 278120"/>
                <a:gd name="connsiteX4" fmla="*/ 60867 w 205782"/>
                <a:gd name="connsiteY4" fmla="*/ 268035 h 278120"/>
                <a:gd name="connsiteX5" fmla="*/ 139397 w 205782"/>
                <a:gd name="connsiteY5" fmla="*/ 276630 h 278120"/>
                <a:gd name="connsiteX6" fmla="*/ 168188 w 205782"/>
                <a:gd name="connsiteY6" fmla="*/ 209809 h 278120"/>
                <a:gd name="connsiteX7" fmla="*/ 203103 w 205782"/>
                <a:gd name="connsiteY7" fmla="*/ 157706 h 278120"/>
                <a:gd name="connsiteX8" fmla="*/ 191500 w 205782"/>
                <a:gd name="connsiteY8" fmla="*/ 111082 h 278120"/>
                <a:gd name="connsiteX9" fmla="*/ 197624 w 205782"/>
                <a:gd name="connsiteY9" fmla="*/ 58979 h 278120"/>
                <a:gd name="connsiteX10" fmla="*/ 136282 w 205782"/>
                <a:gd name="connsiteY10" fmla="*/ 9239 h 278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5782" h="278120">
                  <a:moveTo>
                    <a:pt x="136282" y="9239"/>
                  </a:moveTo>
                  <a:cubicBezTo>
                    <a:pt x="118556" y="31907"/>
                    <a:pt x="84179" y="81646"/>
                    <a:pt x="60867" y="99372"/>
                  </a:cubicBezTo>
                  <a:cubicBezTo>
                    <a:pt x="37555" y="116561"/>
                    <a:pt x="-2946" y="93893"/>
                    <a:pt x="170" y="134394"/>
                  </a:cubicBezTo>
                  <a:cubicBezTo>
                    <a:pt x="3178" y="174895"/>
                    <a:pt x="5649" y="192620"/>
                    <a:pt x="8764" y="221411"/>
                  </a:cubicBezTo>
                  <a:cubicBezTo>
                    <a:pt x="11772" y="250310"/>
                    <a:pt x="17358" y="268035"/>
                    <a:pt x="60867" y="268035"/>
                  </a:cubicBezTo>
                  <a:cubicBezTo>
                    <a:pt x="104376" y="268035"/>
                    <a:pt x="124680" y="282753"/>
                    <a:pt x="139397" y="276630"/>
                  </a:cubicBezTo>
                  <a:cubicBezTo>
                    <a:pt x="154115" y="271151"/>
                    <a:pt x="151000" y="244723"/>
                    <a:pt x="168188" y="209809"/>
                  </a:cubicBezTo>
                  <a:cubicBezTo>
                    <a:pt x="185377" y="174895"/>
                    <a:pt x="214812" y="183489"/>
                    <a:pt x="203103" y="157706"/>
                  </a:cubicBezTo>
                  <a:cubicBezTo>
                    <a:pt x="191500" y="131279"/>
                    <a:pt x="191500" y="137402"/>
                    <a:pt x="191500" y="111082"/>
                  </a:cubicBezTo>
                  <a:cubicBezTo>
                    <a:pt x="191500" y="84654"/>
                    <a:pt x="206218" y="102488"/>
                    <a:pt x="197624" y="58979"/>
                  </a:cubicBezTo>
                  <a:cubicBezTo>
                    <a:pt x="188385" y="15363"/>
                    <a:pt x="156586" y="-16543"/>
                    <a:pt x="136282" y="9239"/>
                  </a:cubicBezTo>
                  <a:close/>
                </a:path>
              </a:pathLst>
            </a:custGeom>
            <a:grpFill/>
            <a:ln w="27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A8B7480A-279F-4588-B1C7-128EDC5763E7}"/>
                </a:ext>
              </a:extLst>
            </p:cNvPr>
            <p:cNvSpPr/>
            <p:nvPr/>
          </p:nvSpPr>
          <p:spPr>
            <a:xfrm>
              <a:off x="7365512" y="2520977"/>
              <a:ext cx="3378324" cy="2635526"/>
            </a:xfrm>
            <a:custGeom>
              <a:avLst/>
              <a:gdLst>
                <a:gd name="connsiteX0" fmla="*/ 2840855 w 3378324"/>
                <a:gd name="connsiteY0" fmla="*/ 2039588 h 2635526"/>
                <a:gd name="connsiteX1" fmla="*/ 2941409 w 3378324"/>
                <a:gd name="connsiteY1" fmla="*/ 2024226 h 2635526"/>
                <a:gd name="connsiteX2" fmla="*/ 2954300 w 3378324"/>
                <a:gd name="connsiteY2" fmla="*/ 1983188 h 2635526"/>
                <a:gd name="connsiteX3" fmla="*/ 2902842 w 3378324"/>
                <a:gd name="connsiteY3" fmla="*/ 1996079 h 2635526"/>
                <a:gd name="connsiteX4" fmla="*/ 2830435 w 3378324"/>
                <a:gd name="connsiteY4" fmla="*/ 2004029 h 2635526"/>
                <a:gd name="connsiteX5" fmla="*/ 2778869 w 3378324"/>
                <a:gd name="connsiteY5" fmla="*/ 1988667 h 2635526"/>
                <a:gd name="connsiteX6" fmla="*/ 2657474 w 3378324"/>
                <a:gd name="connsiteY6" fmla="*/ 1962884 h 2635526"/>
                <a:gd name="connsiteX7" fmla="*/ 2559285 w 3378324"/>
                <a:gd name="connsiteY7" fmla="*/ 1924317 h 2635526"/>
                <a:gd name="connsiteX8" fmla="*/ 2554450 w 3378324"/>
                <a:gd name="connsiteY8" fmla="*/ 1851910 h 2635526"/>
                <a:gd name="connsiteX9" fmla="*/ 2500414 w 3378324"/>
                <a:gd name="connsiteY9" fmla="*/ 1810872 h 2635526"/>
                <a:gd name="connsiteX10" fmla="*/ 2495579 w 3378324"/>
                <a:gd name="connsiteY10" fmla="*/ 1772198 h 2635526"/>
                <a:gd name="connsiteX11" fmla="*/ 2508471 w 3378324"/>
                <a:gd name="connsiteY11" fmla="*/ 1740936 h 2635526"/>
                <a:gd name="connsiteX12" fmla="*/ 2428651 w 3378324"/>
                <a:gd name="connsiteY12" fmla="*/ 1604072 h 2635526"/>
                <a:gd name="connsiteX13" fmla="*/ 2405339 w 3378324"/>
                <a:gd name="connsiteY13" fmla="*/ 1508460 h 2635526"/>
                <a:gd name="connsiteX14" fmla="*/ 2490638 w 3378324"/>
                <a:gd name="connsiteY14" fmla="*/ 1562389 h 2635526"/>
                <a:gd name="connsiteX15" fmla="*/ 2534791 w 3378324"/>
                <a:gd name="connsiteY15" fmla="*/ 1588172 h 2635526"/>
                <a:gd name="connsiteX16" fmla="*/ 2607198 w 3378324"/>
                <a:gd name="connsiteY16" fmla="*/ 1513294 h 2635526"/>
                <a:gd name="connsiteX17" fmla="*/ 2511479 w 3378324"/>
                <a:gd name="connsiteY17" fmla="*/ 1350862 h 2635526"/>
                <a:gd name="connsiteX18" fmla="*/ 2545211 w 3378324"/>
                <a:gd name="connsiteY18" fmla="*/ 1309717 h 2635526"/>
                <a:gd name="connsiteX19" fmla="*/ 2568523 w 3378324"/>
                <a:gd name="connsiteY19" fmla="*/ 1337971 h 2635526"/>
                <a:gd name="connsiteX20" fmla="*/ 2581415 w 3378324"/>
                <a:gd name="connsiteY20" fmla="*/ 1384595 h 2635526"/>
                <a:gd name="connsiteX21" fmla="*/ 2602256 w 3378324"/>
                <a:gd name="connsiteY21" fmla="*/ 1361283 h 2635526"/>
                <a:gd name="connsiteX22" fmla="*/ 2623097 w 3378324"/>
                <a:gd name="connsiteY22" fmla="*/ 1314659 h 2635526"/>
                <a:gd name="connsiteX23" fmla="*/ 2729237 w 3378324"/>
                <a:gd name="connsiteY23" fmla="*/ 1260622 h 2635526"/>
                <a:gd name="connsiteX24" fmla="*/ 2783166 w 3378324"/>
                <a:gd name="connsiteY24" fmla="*/ 1157598 h 2635526"/>
                <a:gd name="connsiteX25" fmla="*/ 2770275 w 3378324"/>
                <a:gd name="connsiteY25" fmla="*/ 1072407 h 2635526"/>
                <a:gd name="connsiteX26" fmla="*/ 2710867 w 3378324"/>
                <a:gd name="connsiteY26" fmla="*/ 987108 h 2635526"/>
                <a:gd name="connsiteX27" fmla="*/ 2721287 w 3378324"/>
                <a:gd name="connsiteY27" fmla="*/ 961325 h 2635526"/>
                <a:gd name="connsiteX28" fmla="*/ 2693033 w 3378324"/>
                <a:gd name="connsiteY28" fmla="*/ 925122 h 2635526"/>
                <a:gd name="connsiteX29" fmla="*/ 2639104 w 3378324"/>
                <a:gd name="connsiteY29" fmla="*/ 930064 h 2635526"/>
                <a:gd name="connsiteX30" fmla="*/ 2656830 w 3378324"/>
                <a:gd name="connsiteY30" fmla="*/ 868077 h 2635526"/>
                <a:gd name="connsiteX31" fmla="*/ 2693033 w 3378324"/>
                <a:gd name="connsiteY31" fmla="*/ 891389 h 2635526"/>
                <a:gd name="connsiteX32" fmla="*/ 2734179 w 3378324"/>
                <a:gd name="connsiteY32" fmla="*/ 886555 h 2635526"/>
                <a:gd name="connsiteX33" fmla="*/ 2804007 w 3378324"/>
                <a:gd name="connsiteY33" fmla="*/ 940484 h 2635526"/>
                <a:gd name="connsiteX34" fmla="*/ 2850631 w 3378324"/>
                <a:gd name="connsiteY34" fmla="*/ 1004834 h 2635526"/>
                <a:gd name="connsiteX35" fmla="*/ 2884364 w 3378324"/>
                <a:gd name="connsiteY35" fmla="*/ 968738 h 2635526"/>
                <a:gd name="connsiteX36" fmla="*/ 2837740 w 3378324"/>
                <a:gd name="connsiteY36" fmla="*/ 906752 h 2635526"/>
                <a:gd name="connsiteX37" fmla="*/ 2816899 w 3378324"/>
                <a:gd name="connsiteY37" fmla="*/ 873019 h 2635526"/>
                <a:gd name="connsiteX38" fmla="*/ 2827319 w 3378324"/>
                <a:gd name="connsiteY38" fmla="*/ 815974 h 2635526"/>
                <a:gd name="connsiteX39" fmla="*/ 2891777 w 3378324"/>
                <a:gd name="connsiteY39" fmla="*/ 795133 h 2635526"/>
                <a:gd name="connsiteX40" fmla="*/ 2922394 w 3378324"/>
                <a:gd name="connsiteY40" fmla="*/ 692109 h 2635526"/>
                <a:gd name="connsiteX41" fmla="*/ 2886298 w 3378324"/>
                <a:gd name="connsiteY41" fmla="*/ 609281 h 2635526"/>
                <a:gd name="connsiteX42" fmla="*/ 2924865 w 3378324"/>
                <a:gd name="connsiteY42" fmla="*/ 619702 h 2635526"/>
                <a:gd name="connsiteX43" fmla="*/ 2991793 w 3378324"/>
                <a:gd name="connsiteY43" fmla="*/ 774829 h 2635526"/>
                <a:gd name="connsiteX44" fmla="*/ 3025525 w 3378324"/>
                <a:gd name="connsiteY44" fmla="*/ 847236 h 2635526"/>
                <a:gd name="connsiteX45" fmla="*/ 3035946 w 3378324"/>
                <a:gd name="connsiteY45" fmla="*/ 914164 h 2635526"/>
                <a:gd name="connsiteX46" fmla="*/ 2961068 w 3378324"/>
                <a:gd name="connsiteY46" fmla="*/ 973572 h 2635526"/>
                <a:gd name="connsiteX47" fmla="*/ 2911973 w 3378324"/>
                <a:gd name="connsiteY47" fmla="*/ 1030617 h 2635526"/>
                <a:gd name="connsiteX48" fmla="*/ 2945706 w 3378324"/>
                <a:gd name="connsiteY48" fmla="*/ 1082183 h 2635526"/>
                <a:gd name="connsiteX49" fmla="*/ 3002750 w 3378324"/>
                <a:gd name="connsiteY49" fmla="*/ 1035559 h 2635526"/>
                <a:gd name="connsiteX50" fmla="*/ 3100940 w 3378324"/>
                <a:gd name="connsiteY50" fmla="*/ 1004297 h 2635526"/>
                <a:gd name="connsiteX51" fmla="*/ 3085578 w 3378324"/>
                <a:gd name="connsiteY51" fmla="*/ 914164 h 2635526"/>
                <a:gd name="connsiteX52" fmla="*/ 3070216 w 3378324"/>
                <a:gd name="connsiteY52" fmla="*/ 839286 h 2635526"/>
                <a:gd name="connsiteX53" fmla="*/ 3111361 w 3378324"/>
                <a:gd name="connsiteY53" fmla="*/ 800612 h 2635526"/>
                <a:gd name="connsiteX54" fmla="*/ 3121782 w 3378324"/>
                <a:gd name="connsiteY54" fmla="*/ 753988 h 2635526"/>
                <a:gd name="connsiteX55" fmla="*/ 3046904 w 3378324"/>
                <a:gd name="connsiteY55" fmla="*/ 764409 h 2635526"/>
                <a:gd name="connsiteX56" fmla="*/ 3005866 w 3378324"/>
                <a:gd name="connsiteY56" fmla="*/ 715421 h 2635526"/>
                <a:gd name="connsiteX57" fmla="*/ 2980083 w 3378324"/>
                <a:gd name="connsiteY57" fmla="*/ 650964 h 2635526"/>
                <a:gd name="connsiteX58" fmla="*/ 2915733 w 3378324"/>
                <a:gd name="connsiteY58" fmla="*/ 573723 h 2635526"/>
                <a:gd name="connsiteX59" fmla="*/ 2874588 w 3378324"/>
                <a:gd name="connsiteY59" fmla="*/ 545469 h 2635526"/>
                <a:gd name="connsiteX60" fmla="*/ 2823022 w 3378324"/>
                <a:gd name="connsiteY60" fmla="*/ 540635 h 2635526"/>
                <a:gd name="connsiteX61" fmla="*/ 2748252 w 3378324"/>
                <a:gd name="connsiteY61" fmla="*/ 542998 h 2635526"/>
                <a:gd name="connsiteX62" fmla="*/ 2763614 w 3378324"/>
                <a:gd name="connsiteY62" fmla="*/ 452865 h 2635526"/>
                <a:gd name="connsiteX63" fmla="*/ 2840855 w 3378324"/>
                <a:gd name="connsiteY63" fmla="*/ 437503 h 2635526"/>
                <a:gd name="connsiteX64" fmla="*/ 2923683 w 3378324"/>
                <a:gd name="connsiteY64" fmla="*/ 450394 h 2635526"/>
                <a:gd name="connsiteX65" fmla="*/ 2954945 w 3378324"/>
                <a:gd name="connsiteY65" fmla="*/ 396465 h 2635526"/>
                <a:gd name="connsiteX66" fmla="*/ 3004040 w 3378324"/>
                <a:gd name="connsiteY66" fmla="*/ 393994 h 2635526"/>
                <a:gd name="connsiteX67" fmla="*/ 3034657 w 3378324"/>
                <a:gd name="connsiteY67" fmla="*/ 383574 h 2635526"/>
                <a:gd name="connsiteX68" fmla="*/ 3073331 w 3378324"/>
                <a:gd name="connsiteY68" fmla="*/ 375624 h 2635526"/>
                <a:gd name="connsiteX69" fmla="*/ 3042069 w 3378324"/>
                <a:gd name="connsiteY69" fmla="*/ 439974 h 2635526"/>
                <a:gd name="connsiteX70" fmla="*/ 3054961 w 3378324"/>
                <a:gd name="connsiteY70" fmla="*/ 501960 h 2635526"/>
                <a:gd name="connsiteX71" fmla="*/ 3173884 w 3378324"/>
                <a:gd name="connsiteY71" fmla="*/ 608100 h 2635526"/>
                <a:gd name="connsiteX72" fmla="*/ 3184305 w 3378324"/>
                <a:gd name="connsiteY72" fmla="*/ 525272 h 2635526"/>
                <a:gd name="connsiteX73" fmla="*/ 3130376 w 3378324"/>
                <a:gd name="connsiteY73" fmla="*/ 445560 h 2635526"/>
                <a:gd name="connsiteX74" fmla="*/ 3166579 w 3378324"/>
                <a:gd name="connsiteY74" fmla="*/ 422248 h 2635526"/>
                <a:gd name="connsiteX75" fmla="*/ 3223624 w 3378324"/>
                <a:gd name="connsiteY75" fmla="*/ 393994 h 2635526"/>
                <a:gd name="connsiteX76" fmla="*/ 3280669 w 3378324"/>
                <a:gd name="connsiteY76" fmla="*/ 378632 h 2635526"/>
                <a:gd name="connsiteX77" fmla="*/ 3278198 w 3378324"/>
                <a:gd name="connsiteY77" fmla="*/ 342428 h 2635526"/>
                <a:gd name="connsiteX78" fmla="*/ 3237053 w 3378324"/>
                <a:gd name="connsiteY78" fmla="*/ 314282 h 2635526"/>
                <a:gd name="connsiteX79" fmla="*/ 3352968 w 3378324"/>
                <a:gd name="connsiteY79" fmla="*/ 335123 h 2635526"/>
                <a:gd name="connsiteX80" fmla="*/ 3373809 w 3378324"/>
                <a:gd name="connsiteY80" fmla="*/ 306870 h 2635526"/>
                <a:gd name="connsiteX81" fmla="*/ 3257894 w 3378324"/>
                <a:gd name="connsiteY81" fmla="*/ 268303 h 2635526"/>
                <a:gd name="connsiteX82" fmla="*/ 3056787 w 3378324"/>
                <a:gd name="connsiteY82" fmla="*/ 219208 h 2635526"/>
                <a:gd name="connsiteX83" fmla="*/ 3069679 w 3378324"/>
                <a:gd name="connsiteY83" fmla="*/ 201374 h 2635526"/>
                <a:gd name="connsiteX84" fmla="*/ 3064737 w 3378324"/>
                <a:gd name="connsiteY84" fmla="*/ 173228 h 2635526"/>
                <a:gd name="connsiteX85" fmla="*/ 3018113 w 3378324"/>
                <a:gd name="connsiteY85" fmla="*/ 194069 h 2635526"/>
                <a:gd name="connsiteX86" fmla="*/ 2981909 w 3378324"/>
                <a:gd name="connsiteY86" fmla="*/ 219852 h 2635526"/>
                <a:gd name="connsiteX87" fmla="*/ 2808949 w 3378324"/>
                <a:gd name="connsiteY87" fmla="*/ 206961 h 2635526"/>
                <a:gd name="connsiteX88" fmla="*/ 2653822 w 3378324"/>
                <a:gd name="connsiteY88" fmla="*/ 191598 h 2635526"/>
                <a:gd name="connsiteX89" fmla="*/ 2537906 w 3378324"/>
                <a:gd name="connsiteY89" fmla="*/ 163345 h 2635526"/>
                <a:gd name="connsiteX90" fmla="*/ 2470978 w 3378324"/>
                <a:gd name="connsiteY90" fmla="*/ 111886 h 2635526"/>
                <a:gd name="connsiteX91" fmla="*/ 2355063 w 3378324"/>
                <a:gd name="connsiteY91" fmla="*/ 91045 h 2635526"/>
                <a:gd name="connsiteX92" fmla="*/ 2334221 w 3378324"/>
                <a:gd name="connsiteY92" fmla="*/ 127141 h 2635526"/>
                <a:gd name="connsiteX93" fmla="*/ 2419520 w 3378324"/>
                <a:gd name="connsiteY93" fmla="*/ 171402 h 2635526"/>
                <a:gd name="connsiteX94" fmla="*/ 2334221 w 3378324"/>
                <a:gd name="connsiteY94" fmla="*/ 189128 h 2635526"/>
                <a:gd name="connsiteX95" fmla="*/ 2264285 w 3378324"/>
                <a:gd name="connsiteY95" fmla="*/ 148090 h 2635526"/>
                <a:gd name="connsiteX96" fmla="*/ 2076070 w 3378324"/>
                <a:gd name="connsiteY96" fmla="*/ 135198 h 2635526"/>
                <a:gd name="connsiteX97" fmla="*/ 1998721 w 3378324"/>
                <a:gd name="connsiteY97" fmla="*/ 96524 h 2635526"/>
                <a:gd name="connsiteX98" fmla="*/ 1877327 w 3378324"/>
                <a:gd name="connsiteY98" fmla="*/ 78691 h 2635526"/>
                <a:gd name="connsiteX99" fmla="*/ 1761411 w 3378324"/>
                <a:gd name="connsiteY99" fmla="*/ 32174 h 2635526"/>
                <a:gd name="connsiteX100" fmla="*/ 1627018 w 3378324"/>
                <a:gd name="connsiteY100" fmla="*/ 1450 h 2635526"/>
                <a:gd name="connsiteX101" fmla="*/ 1622184 w 3378324"/>
                <a:gd name="connsiteY101" fmla="*/ 42595 h 2635526"/>
                <a:gd name="connsiteX102" fmla="*/ 1673642 w 3378324"/>
                <a:gd name="connsiteY102" fmla="*/ 55379 h 2635526"/>
                <a:gd name="connsiteX103" fmla="*/ 1782252 w 3378324"/>
                <a:gd name="connsiteY103" fmla="*/ 94053 h 2635526"/>
                <a:gd name="connsiteX104" fmla="*/ 1643025 w 3378324"/>
                <a:gd name="connsiteY104" fmla="*/ 143148 h 2635526"/>
                <a:gd name="connsiteX105" fmla="*/ 1514218 w 3378324"/>
                <a:gd name="connsiteY105" fmla="*/ 173765 h 2635526"/>
                <a:gd name="connsiteX106" fmla="*/ 1545479 w 3378324"/>
                <a:gd name="connsiteY106" fmla="*/ 248643 h 2635526"/>
                <a:gd name="connsiteX107" fmla="*/ 1522167 w 3378324"/>
                <a:gd name="connsiteY107" fmla="*/ 289681 h 2635526"/>
                <a:gd name="connsiteX108" fmla="*/ 1519697 w 3378324"/>
                <a:gd name="connsiteY108" fmla="*/ 240693 h 2635526"/>
                <a:gd name="connsiteX109" fmla="*/ 1439984 w 3378324"/>
                <a:gd name="connsiteY109" fmla="*/ 140033 h 2635526"/>
                <a:gd name="connsiteX110" fmla="*/ 1419143 w 3378324"/>
                <a:gd name="connsiteY110" fmla="*/ 186657 h 2635526"/>
                <a:gd name="connsiteX111" fmla="*/ 1439984 w 3378324"/>
                <a:gd name="connsiteY111" fmla="*/ 235752 h 2635526"/>
                <a:gd name="connsiteX112" fmla="*/ 1386055 w 3378324"/>
                <a:gd name="connsiteY112" fmla="*/ 220389 h 2635526"/>
                <a:gd name="connsiteX113" fmla="*/ 1267024 w 3378324"/>
                <a:gd name="connsiteY113" fmla="*/ 225331 h 2635526"/>
                <a:gd name="connsiteX114" fmla="*/ 1277445 w 3378324"/>
                <a:gd name="connsiteY114" fmla="*/ 199548 h 2635526"/>
                <a:gd name="connsiteX115" fmla="*/ 1230821 w 3378324"/>
                <a:gd name="connsiteY115" fmla="*/ 173765 h 2635526"/>
                <a:gd name="connsiteX116" fmla="*/ 1341794 w 3378324"/>
                <a:gd name="connsiteY116" fmla="*/ 114357 h 2635526"/>
                <a:gd name="connsiteX117" fmla="*/ 1382940 w 3378324"/>
                <a:gd name="connsiteY117" fmla="*/ 83633 h 2635526"/>
                <a:gd name="connsiteX118" fmla="*/ 1230821 w 3378324"/>
                <a:gd name="connsiteY118" fmla="*/ 101466 h 2635526"/>
                <a:gd name="connsiteX119" fmla="*/ 1168834 w 3378324"/>
                <a:gd name="connsiteY119" fmla="*/ 181178 h 2635526"/>
                <a:gd name="connsiteX120" fmla="*/ 1207509 w 3378324"/>
                <a:gd name="connsiteY120" fmla="*/ 219852 h 2635526"/>
                <a:gd name="connsiteX121" fmla="*/ 1158414 w 3378324"/>
                <a:gd name="connsiteY121" fmla="*/ 247999 h 2635526"/>
                <a:gd name="connsiteX122" fmla="*/ 1083643 w 3378324"/>
                <a:gd name="connsiteY122" fmla="*/ 260890 h 2635526"/>
                <a:gd name="connsiteX123" fmla="*/ 1037019 w 3378324"/>
                <a:gd name="connsiteY123" fmla="*/ 302035 h 2635526"/>
                <a:gd name="connsiteX124" fmla="*/ 983090 w 3378324"/>
                <a:gd name="connsiteY124" fmla="*/ 325347 h 2635526"/>
                <a:gd name="connsiteX125" fmla="*/ 1024128 w 3378324"/>
                <a:gd name="connsiteY125" fmla="*/ 281194 h 2635526"/>
                <a:gd name="connsiteX126" fmla="*/ 1039490 w 3378324"/>
                <a:gd name="connsiteY126" fmla="*/ 247354 h 2635526"/>
                <a:gd name="connsiteX127" fmla="*/ 889842 w 3378324"/>
                <a:gd name="connsiteY127" fmla="*/ 198366 h 2635526"/>
                <a:gd name="connsiteX128" fmla="*/ 662845 w 3378324"/>
                <a:gd name="connsiteY128" fmla="*/ 224149 h 2635526"/>
                <a:gd name="connsiteX129" fmla="*/ 621807 w 3378324"/>
                <a:gd name="connsiteY129" fmla="*/ 281194 h 2635526"/>
                <a:gd name="connsiteX130" fmla="*/ 485050 w 3378324"/>
                <a:gd name="connsiteY130" fmla="*/ 368856 h 2635526"/>
                <a:gd name="connsiteX131" fmla="*/ 493000 w 3378324"/>
                <a:gd name="connsiteY131" fmla="*/ 443626 h 2635526"/>
                <a:gd name="connsiteX132" fmla="*/ 570241 w 3378324"/>
                <a:gd name="connsiteY132" fmla="*/ 443626 h 2635526"/>
                <a:gd name="connsiteX133" fmla="*/ 606445 w 3378324"/>
                <a:gd name="connsiteY133" fmla="*/ 492721 h 2635526"/>
                <a:gd name="connsiteX134" fmla="*/ 665960 w 3378324"/>
                <a:gd name="connsiteY134" fmla="*/ 495192 h 2635526"/>
                <a:gd name="connsiteX135" fmla="*/ 691743 w 3378324"/>
                <a:gd name="connsiteY135" fmla="*/ 422785 h 2635526"/>
                <a:gd name="connsiteX136" fmla="*/ 706998 w 3378324"/>
                <a:gd name="connsiteY136" fmla="*/ 363377 h 2635526"/>
                <a:gd name="connsiteX137" fmla="*/ 771455 w 3378324"/>
                <a:gd name="connsiteY137" fmla="*/ 303862 h 2635526"/>
                <a:gd name="connsiteX138" fmla="*/ 758564 w 3378324"/>
                <a:gd name="connsiteY138" fmla="*/ 340065 h 2635526"/>
                <a:gd name="connsiteX139" fmla="*/ 763505 w 3378324"/>
                <a:gd name="connsiteY139" fmla="*/ 404415 h 2635526"/>
                <a:gd name="connsiteX140" fmla="*/ 848696 w 3378324"/>
                <a:gd name="connsiteY140" fmla="*/ 399473 h 2635526"/>
                <a:gd name="connsiteX141" fmla="*/ 786818 w 3378324"/>
                <a:gd name="connsiteY141" fmla="*/ 433206 h 2635526"/>
                <a:gd name="connsiteX142" fmla="*/ 768984 w 3378324"/>
                <a:gd name="connsiteY142" fmla="*/ 463930 h 2635526"/>
                <a:gd name="connsiteX143" fmla="*/ 745672 w 3378324"/>
                <a:gd name="connsiteY143" fmla="*/ 508084 h 2635526"/>
                <a:gd name="connsiteX144" fmla="*/ 711940 w 3378324"/>
                <a:gd name="connsiteY144" fmla="*/ 539345 h 2635526"/>
                <a:gd name="connsiteX145" fmla="*/ 626641 w 3378324"/>
                <a:gd name="connsiteY145" fmla="*/ 541816 h 2635526"/>
                <a:gd name="connsiteX146" fmla="*/ 572712 w 3378324"/>
                <a:gd name="connsiteY146" fmla="*/ 482301 h 2635526"/>
                <a:gd name="connsiteX147" fmla="*/ 544458 w 3378324"/>
                <a:gd name="connsiteY147" fmla="*/ 505613 h 2635526"/>
                <a:gd name="connsiteX148" fmla="*/ 510726 w 3378324"/>
                <a:gd name="connsiteY148" fmla="*/ 546758 h 2635526"/>
                <a:gd name="connsiteX149" fmla="*/ 451318 w 3378324"/>
                <a:gd name="connsiteY149" fmla="*/ 603803 h 2635526"/>
                <a:gd name="connsiteX150" fmla="*/ 415114 w 3378324"/>
                <a:gd name="connsiteY150" fmla="*/ 603803 h 2635526"/>
                <a:gd name="connsiteX151" fmla="*/ 417585 w 3378324"/>
                <a:gd name="connsiteY151" fmla="*/ 552237 h 2635526"/>
                <a:gd name="connsiteX152" fmla="*/ 378911 w 3378324"/>
                <a:gd name="connsiteY152" fmla="*/ 446097 h 2635526"/>
                <a:gd name="connsiteX153" fmla="*/ 321866 w 3378324"/>
                <a:gd name="connsiteY153" fmla="*/ 422785 h 2635526"/>
                <a:gd name="connsiteX154" fmla="*/ 264821 w 3378324"/>
                <a:gd name="connsiteY154" fmla="*/ 461459 h 2635526"/>
                <a:gd name="connsiteX155" fmla="*/ 213255 w 3378324"/>
                <a:gd name="connsiteY155" fmla="*/ 536337 h 2635526"/>
                <a:gd name="connsiteX156" fmla="*/ 218197 w 3378324"/>
                <a:gd name="connsiteY156" fmla="*/ 619057 h 2635526"/>
                <a:gd name="connsiteX157" fmla="*/ 275242 w 3378324"/>
                <a:gd name="connsiteY157" fmla="*/ 582854 h 2635526"/>
                <a:gd name="connsiteX158" fmla="*/ 313916 w 3378324"/>
                <a:gd name="connsiteY158" fmla="*/ 557179 h 2635526"/>
                <a:gd name="connsiteX159" fmla="*/ 285662 w 3378324"/>
                <a:gd name="connsiteY159" fmla="*/ 623999 h 2635526"/>
                <a:gd name="connsiteX160" fmla="*/ 332286 w 3378324"/>
                <a:gd name="connsiteY160" fmla="*/ 641832 h 2635526"/>
                <a:gd name="connsiteX161" fmla="*/ 378911 w 3378324"/>
                <a:gd name="connsiteY161" fmla="*/ 636891 h 2635526"/>
                <a:gd name="connsiteX162" fmla="*/ 319395 w 3378324"/>
                <a:gd name="connsiteY162" fmla="*/ 662674 h 2635526"/>
                <a:gd name="connsiteX163" fmla="*/ 327345 w 3378324"/>
                <a:gd name="connsiteY163" fmla="*/ 709298 h 2635526"/>
                <a:gd name="connsiteX164" fmla="*/ 324874 w 3378324"/>
                <a:gd name="connsiteY164" fmla="*/ 763227 h 2635526"/>
                <a:gd name="connsiteX165" fmla="*/ 221850 w 3378324"/>
                <a:gd name="connsiteY165" fmla="*/ 781060 h 2635526"/>
                <a:gd name="connsiteX166" fmla="*/ 206595 w 3378324"/>
                <a:gd name="connsiteY166" fmla="*/ 855830 h 2635526"/>
                <a:gd name="connsiteX167" fmla="*/ 217015 w 3378324"/>
                <a:gd name="connsiteY167" fmla="*/ 933072 h 2635526"/>
                <a:gd name="connsiteX168" fmla="*/ 227436 w 3378324"/>
                <a:gd name="connsiteY168" fmla="*/ 987108 h 2635526"/>
                <a:gd name="connsiteX169" fmla="*/ 180812 w 3378324"/>
                <a:gd name="connsiteY169" fmla="*/ 1036203 h 2635526"/>
                <a:gd name="connsiteX170" fmla="*/ 162979 w 3378324"/>
                <a:gd name="connsiteY170" fmla="*/ 1110974 h 2635526"/>
                <a:gd name="connsiteX171" fmla="*/ 96158 w 3378324"/>
                <a:gd name="connsiteY171" fmla="*/ 1157598 h 2635526"/>
                <a:gd name="connsiteX172" fmla="*/ 29337 w 3378324"/>
                <a:gd name="connsiteY172" fmla="*/ 1255788 h 2635526"/>
                <a:gd name="connsiteX173" fmla="*/ 31701 w 3378324"/>
                <a:gd name="connsiteY173" fmla="*/ 1343450 h 2635526"/>
                <a:gd name="connsiteX174" fmla="*/ 8389 w 3378324"/>
                <a:gd name="connsiteY174" fmla="*/ 1444003 h 2635526"/>
                <a:gd name="connsiteX175" fmla="*/ 26222 w 3378324"/>
                <a:gd name="connsiteY175" fmla="*/ 1523822 h 2635526"/>
                <a:gd name="connsiteX176" fmla="*/ 64896 w 3378324"/>
                <a:gd name="connsiteY176" fmla="*/ 1588172 h 2635526"/>
                <a:gd name="connsiteX177" fmla="*/ 118826 w 3378324"/>
                <a:gd name="connsiteY177" fmla="*/ 1660579 h 2635526"/>
                <a:gd name="connsiteX178" fmla="*/ 208958 w 3378324"/>
                <a:gd name="connsiteY178" fmla="*/ 1714509 h 2635526"/>
                <a:gd name="connsiteX179" fmla="*/ 315098 w 3378324"/>
                <a:gd name="connsiteY179" fmla="*/ 1688726 h 2635526"/>
                <a:gd name="connsiteX180" fmla="*/ 415651 w 3378324"/>
                <a:gd name="connsiteY180" fmla="*/ 1652630 h 2635526"/>
                <a:gd name="connsiteX181" fmla="*/ 451855 w 3378324"/>
                <a:gd name="connsiteY181" fmla="*/ 1678305 h 2635526"/>
                <a:gd name="connsiteX182" fmla="*/ 539624 w 3378324"/>
                <a:gd name="connsiteY182" fmla="*/ 1716979 h 2635526"/>
                <a:gd name="connsiteX183" fmla="*/ 544458 w 3378324"/>
                <a:gd name="connsiteY183" fmla="*/ 1812698 h 2635526"/>
                <a:gd name="connsiteX184" fmla="*/ 567770 w 3378324"/>
                <a:gd name="connsiteY184" fmla="*/ 1879519 h 2635526"/>
                <a:gd name="connsiteX185" fmla="*/ 629757 w 3378324"/>
                <a:gd name="connsiteY185" fmla="*/ 2016276 h 2635526"/>
                <a:gd name="connsiteX186" fmla="*/ 601503 w 3378324"/>
                <a:gd name="connsiteY186" fmla="*/ 2127357 h 2635526"/>
                <a:gd name="connsiteX187" fmla="*/ 632228 w 3378324"/>
                <a:gd name="connsiteY187" fmla="*/ 2295376 h 2635526"/>
                <a:gd name="connsiteX188" fmla="*/ 649953 w 3378324"/>
                <a:gd name="connsiteY188" fmla="*/ 2408821 h 2635526"/>
                <a:gd name="connsiteX189" fmla="*/ 703990 w 3378324"/>
                <a:gd name="connsiteY189" fmla="*/ 2491648 h 2635526"/>
                <a:gd name="connsiteX190" fmla="*/ 737723 w 3378324"/>
                <a:gd name="connsiteY190" fmla="*/ 2620455 h 2635526"/>
                <a:gd name="connsiteX191" fmla="*/ 835805 w 3378324"/>
                <a:gd name="connsiteY191" fmla="*/ 2607564 h 2635526"/>
                <a:gd name="connsiteX192" fmla="*/ 944416 w 3378324"/>
                <a:gd name="connsiteY192" fmla="*/ 2560940 h 2635526"/>
                <a:gd name="connsiteX193" fmla="*/ 1032077 w 3378324"/>
                <a:gd name="connsiteY193" fmla="*/ 2432133 h 2635526"/>
                <a:gd name="connsiteX194" fmla="*/ 1073223 w 3378324"/>
                <a:gd name="connsiteY194" fmla="*/ 2393458 h 2635526"/>
                <a:gd name="connsiteX195" fmla="*/ 1090948 w 3378324"/>
                <a:gd name="connsiteY195" fmla="*/ 2297847 h 2635526"/>
                <a:gd name="connsiteX196" fmla="*/ 1106311 w 3378324"/>
                <a:gd name="connsiteY196" fmla="*/ 2253693 h 2635526"/>
                <a:gd name="connsiteX197" fmla="*/ 1204501 w 3378324"/>
                <a:gd name="connsiteY197" fmla="*/ 2155504 h 2635526"/>
                <a:gd name="connsiteX198" fmla="*/ 1202030 w 3378324"/>
                <a:gd name="connsiteY198" fmla="*/ 2052479 h 2635526"/>
                <a:gd name="connsiteX199" fmla="*/ 1181189 w 3378324"/>
                <a:gd name="connsiteY199" fmla="*/ 1946340 h 2635526"/>
                <a:gd name="connsiteX200" fmla="*/ 1251125 w 3378324"/>
                <a:gd name="connsiteY200" fmla="*/ 1822474 h 2635526"/>
                <a:gd name="connsiteX201" fmla="*/ 1424085 w 3378324"/>
                <a:gd name="connsiteY201" fmla="*/ 1587528 h 2635526"/>
                <a:gd name="connsiteX202" fmla="*/ 1424085 w 3378324"/>
                <a:gd name="connsiteY202" fmla="*/ 1515228 h 2635526"/>
                <a:gd name="connsiteX203" fmla="*/ 1282386 w 3378324"/>
                <a:gd name="connsiteY203" fmla="*/ 1536069 h 2635526"/>
                <a:gd name="connsiteX204" fmla="*/ 1205038 w 3378324"/>
                <a:gd name="connsiteY204" fmla="*/ 1458721 h 2635526"/>
                <a:gd name="connsiteX205" fmla="*/ 1127796 w 3378324"/>
                <a:gd name="connsiteY205" fmla="*/ 1386421 h 2635526"/>
                <a:gd name="connsiteX206" fmla="*/ 1094064 w 3378324"/>
                <a:gd name="connsiteY206" fmla="*/ 1277811 h 2635526"/>
                <a:gd name="connsiteX207" fmla="*/ 1049911 w 3378324"/>
                <a:gd name="connsiteY207" fmla="*/ 1166837 h 2635526"/>
                <a:gd name="connsiteX208" fmla="*/ 1122318 w 3378324"/>
                <a:gd name="connsiteY208" fmla="*/ 1226352 h 2635526"/>
                <a:gd name="connsiteX209" fmla="*/ 1212450 w 3378324"/>
                <a:gd name="connsiteY209" fmla="*/ 1363109 h 2635526"/>
                <a:gd name="connsiteX210" fmla="*/ 1238233 w 3378324"/>
                <a:gd name="connsiteY210" fmla="*/ 1458721 h 2635526"/>
                <a:gd name="connsiteX211" fmla="*/ 1292162 w 3378324"/>
                <a:gd name="connsiteY211" fmla="*/ 1492453 h 2635526"/>
                <a:gd name="connsiteX212" fmla="*/ 1470064 w 3378324"/>
                <a:gd name="connsiteY212" fmla="*/ 1415212 h 2635526"/>
                <a:gd name="connsiteX213" fmla="*/ 1573089 w 3378324"/>
                <a:gd name="connsiteY213" fmla="*/ 1291347 h 2635526"/>
                <a:gd name="connsiteX214" fmla="*/ 1508631 w 3378324"/>
                <a:gd name="connsiteY214" fmla="*/ 1221411 h 2635526"/>
                <a:gd name="connsiteX215" fmla="*/ 1451587 w 3378324"/>
                <a:gd name="connsiteY215" fmla="*/ 1229360 h 2635526"/>
                <a:gd name="connsiteX216" fmla="*/ 1345554 w 3378324"/>
                <a:gd name="connsiteY216" fmla="*/ 1149648 h 2635526"/>
                <a:gd name="connsiteX217" fmla="*/ 1337605 w 3378324"/>
                <a:gd name="connsiteY217" fmla="*/ 1108503 h 2635526"/>
                <a:gd name="connsiteX218" fmla="*/ 1425267 w 3378324"/>
                <a:gd name="connsiteY218" fmla="*/ 1165548 h 2635526"/>
                <a:gd name="connsiteX219" fmla="*/ 1492087 w 3378324"/>
                <a:gd name="connsiteY219" fmla="*/ 1186389 h 2635526"/>
                <a:gd name="connsiteX220" fmla="*/ 1577386 w 3378324"/>
                <a:gd name="connsiteY220" fmla="*/ 1214643 h 2635526"/>
                <a:gd name="connsiteX221" fmla="*/ 1682236 w 3378324"/>
                <a:gd name="connsiteY221" fmla="*/ 1213461 h 2635526"/>
                <a:gd name="connsiteX222" fmla="*/ 1740570 w 3378324"/>
                <a:gd name="connsiteY222" fmla="*/ 1276629 h 2635526"/>
                <a:gd name="connsiteX223" fmla="*/ 1812870 w 3378324"/>
                <a:gd name="connsiteY223" fmla="*/ 1310362 h 2635526"/>
                <a:gd name="connsiteX224" fmla="*/ 1828232 w 3378324"/>
                <a:gd name="connsiteY224" fmla="*/ 1346565 h 2635526"/>
                <a:gd name="connsiteX225" fmla="*/ 1866906 w 3378324"/>
                <a:gd name="connsiteY225" fmla="*/ 1439706 h 2635526"/>
                <a:gd name="connsiteX226" fmla="*/ 1923951 w 3378324"/>
                <a:gd name="connsiteY226" fmla="*/ 1607832 h 2635526"/>
                <a:gd name="connsiteX227" fmla="*/ 1988301 w 3378324"/>
                <a:gd name="connsiteY227" fmla="*/ 1607832 h 2635526"/>
                <a:gd name="connsiteX228" fmla="*/ 2016554 w 3378324"/>
                <a:gd name="connsiteY228" fmla="*/ 1677768 h 2635526"/>
                <a:gd name="connsiteX229" fmla="*/ 2060708 w 3378324"/>
                <a:gd name="connsiteY229" fmla="*/ 1649514 h 2635526"/>
                <a:gd name="connsiteX230" fmla="*/ 2029983 w 3378324"/>
                <a:gd name="connsiteY230" fmla="*/ 1582693 h 2635526"/>
                <a:gd name="connsiteX231" fmla="*/ 2011613 w 3378324"/>
                <a:gd name="connsiteY231" fmla="*/ 1551969 h 2635526"/>
                <a:gd name="connsiteX232" fmla="*/ 2014084 w 3378324"/>
                <a:gd name="connsiteY232" fmla="*/ 1482033 h 2635526"/>
                <a:gd name="connsiteX233" fmla="*/ 2029446 w 3378324"/>
                <a:gd name="connsiteY233" fmla="*/ 1420154 h 2635526"/>
                <a:gd name="connsiteX234" fmla="*/ 2117108 w 3378324"/>
                <a:gd name="connsiteY234" fmla="*/ 1326906 h 2635526"/>
                <a:gd name="connsiteX235" fmla="*/ 2207241 w 3378324"/>
                <a:gd name="connsiteY235" fmla="*/ 1290702 h 2635526"/>
                <a:gd name="connsiteX236" fmla="*/ 2238610 w 3378324"/>
                <a:gd name="connsiteY236" fmla="*/ 1329376 h 2635526"/>
                <a:gd name="connsiteX237" fmla="*/ 2292539 w 3378324"/>
                <a:gd name="connsiteY237" fmla="*/ 1435409 h 2635526"/>
                <a:gd name="connsiteX238" fmla="*/ 2341634 w 3378324"/>
                <a:gd name="connsiteY238" fmla="*/ 1420154 h 2635526"/>
                <a:gd name="connsiteX239" fmla="*/ 2364946 w 3378324"/>
                <a:gd name="connsiteY239" fmla="*/ 1482033 h 2635526"/>
                <a:gd name="connsiteX240" fmla="*/ 2369780 w 3378324"/>
                <a:gd name="connsiteY240" fmla="*/ 1582693 h 2635526"/>
                <a:gd name="connsiteX241" fmla="*/ 2423817 w 3378324"/>
                <a:gd name="connsiteY241" fmla="*/ 1665414 h 2635526"/>
                <a:gd name="connsiteX242" fmla="*/ 2423817 w 3378324"/>
                <a:gd name="connsiteY242" fmla="*/ 1714509 h 2635526"/>
                <a:gd name="connsiteX243" fmla="*/ 2364301 w 3378324"/>
                <a:gd name="connsiteY243" fmla="*/ 1667884 h 2635526"/>
                <a:gd name="connsiteX244" fmla="*/ 2333577 w 3378324"/>
                <a:gd name="connsiteY244" fmla="*/ 1683247 h 2635526"/>
                <a:gd name="connsiteX245" fmla="*/ 2390621 w 3378324"/>
                <a:gd name="connsiteY245" fmla="*/ 1791857 h 2635526"/>
                <a:gd name="connsiteX246" fmla="*/ 2496761 w 3378324"/>
                <a:gd name="connsiteY246" fmla="*/ 1933448 h 2635526"/>
                <a:gd name="connsiteX247" fmla="*/ 2680142 w 3378324"/>
                <a:gd name="connsiteY247" fmla="*/ 2000376 h 2635526"/>
                <a:gd name="connsiteX248" fmla="*/ 2840855 w 3378324"/>
                <a:gd name="connsiteY248" fmla="*/ 2039588 h 2635526"/>
                <a:gd name="connsiteX249" fmla="*/ 1049266 w 3378324"/>
                <a:gd name="connsiteY249" fmla="*/ 1038030 h 2635526"/>
                <a:gd name="connsiteX250" fmla="*/ 1002642 w 3378324"/>
                <a:gd name="connsiteY250" fmla="*/ 1082183 h 2635526"/>
                <a:gd name="connsiteX251" fmla="*/ 863414 w 3378324"/>
                <a:gd name="connsiteY251" fmla="*/ 1064350 h 2635526"/>
                <a:gd name="connsiteX252" fmla="*/ 757382 w 3378324"/>
                <a:gd name="connsiteY252" fmla="*/ 1056400 h 2635526"/>
                <a:gd name="connsiteX253" fmla="*/ 718708 w 3378324"/>
                <a:gd name="connsiteY253" fmla="*/ 1084654 h 2635526"/>
                <a:gd name="connsiteX254" fmla="*/ 577009 w 3378324"/>
                <a:gd name="connsiteY254" fmla="*/ 1012247 h 2635526"/>
                <a:gd name="connsiteX255" fmla="*/ 556168 w 3378324"/>
                <a:gd name="connsiteY255" fmla="*/ 935005 h 2635526"/>
                <a:gd name="connsiteX256" fmla="*/ 424245 w 3378324"/>
                <a:gd name="connsiteY256" fmla="*/ 947897 h 2635526"/>
                <a:gd name="connsiteX257" fmla="*/ 297909 w 3378324"/>
                <a:gd name="connsiteY257" fmla="*/ 983993 h 2635526"/>
                <a:gd name="connsiteX258" fmla="*/ 280184 w 3378324"/>
                <a:gd name="connsiteY258" fmla="*/ 950260 h 2635526"/>
                <a:gd name="connsiteX259" fmla="*/ 375795 w 3378324"/>
                <a:gd name="connsiteY259" fmla="*/ 916528 h 2635526"/>
                <a:gd name="connsiteX260" fmla="*/ 380737 w 3378324"/>
                <a:gd name="connsiteY260" fmla="*/ 862598 h 2635526"/>
                <a:gd name="connsiteX261" fmla="*/ 434666 w 3378324"/>
                <a:gd name="connsiteY261" fmla="*/ 805554 h 2635526"/>
                <a:gd name="connsiteX262" fmla="*/ 522435 w 3378324"/>
                <a:gd name="connsiteY262" fmla="*/ 787721 h 2635526"/>
                <a:gd name="connsiteX263" fmla="*/ 556168 w 3378324"/>
                <a:gd name="connsiteY263" fmla="*/ 795778 h 2635526"/>
                <a:gd name="connsiteX264" fmla="*/ 643830 w 3378324"/>
                <a:gd name="connsiteY264" fmla="*/ 865606 h 2635526"/>
                <a:gd name="connsiteX265" fmla="*/ 664671 w 3378324"/>
                <a:gd name="connsiteY265" fmla="*/ 893860 h 2635526"/>
                <a:gd name="connsiteX266" fmla="*/ 623633 w 3378324"/>
                <a:gd name="connsiteY266" fmla="*/ 911693 h 2635526"/>
                <a:gd name="connsiteX267" fmla="*/ 618692 w 3378324"/>
                <a:gd name="connsiteY267" fmla="*/ 935005 h 2635526"/>
                <a:gd name="connsiteX268" fmla="*/ 657366 w 3378324"/>
                <a:gd name="connsiteY268" fmla="*/ 960681 h 2635526"/>
                <a:gd name="connsiteX269" fmla="*/ 680678 w 3378324"/>
                <a:gd name="connsiteY269" fmla="*/ 926948 h 2635526"/>
                <a:gd name="connsiteX270" fmla="*/ 716881 w 3378324"/>
                <a:gd name="connsiteY270" fmla="*/ 893216 h 2635526"/>
                <a:gd name="connsiteX271" fmla="*/ 716881 w 3378324"/>
                <a:gd name="connsiteY271" fmla="*/ 869904 h 2635526"/>
                <a:gd name="connsiteX272" fmla="*/ 732136 w 3378324"/>
                <a:gd name="connsiteY272" fmla="*/ 852178 h 2635526"/>
                <a:gd name="connsiteX273" fmla="*/ 672728 w 3378324"/>
                <a:gd name="connsiteY273" fmla="*/ 808025 h 2635526"/>
                <a:gd name="connsiteX274" fmla="*/ 613213 w 3378324"/>
                <a:gd name="connsiteY274" fmla="*/ 761401 h 2635526"/>
                <a:gd name="connsiteX275" fmla="*/ 623633 w 3378324"/>
                <a:gd name="connsiteY275" fmla="*/ 727668 h 2635526"/>
                <a:gd name="connsiteX276" fmla="*/ 749969 w 3378324"/>
                <a:gd name="connsiteY276" fmla="*/ 812859 h 2635526"/>
                <a:gd name="connsiteX277" fmla="*/ 752440 w 3378324"/>
                <a:gd name="connsiteY277" fmla="*/ 887737 h 2635526"/>
                <a:gd name="connsiteX278" fmla="*/ 786173 w 3378324"/>
                <a:gd name="connsiteY278" fmla="*/ 921469 h 2635526"/>
                <a:gd name="connsiteX279" fmla="*/ 819906 w 3378324"/>
                <a:gd name="connsiteY279" fmla="*/ 955202 h 2635526"/>
                <a:gd name="connsiteX280" fmla="*/ 853638 w 3378324"/>
                <a:gd name="connsiteY280" fmla="*/ 923940 h 2635526"/>
                <a:gd name="connsiteX281" fmla="*/ 838276 w 3378324"/>
                <a:gd name="connsiteY281" fmla="*/ 872374 h 2635526"/>
                <a:gd name="connsiteX282" fmla="*/ 876950 w 3378324"/>
                <a:gd name="connsiteY282" fmla="*/ 893216 h 2635526"/>
                <a:gd name="connsiteX283" fmla="*/ 936466 w 3378324"/>
                <a:gd name="connsiteY283" fmla="*/ 955202 h 2635526"/>
                <a:gd name="connsiteX284" fmla="*/ 1047440 w 3378324"/>
                <a:gd name="connsiteY284" fmla="*/ 957673 h 2635526"/>
                <a:gd name="connsiteX285" fmla="*/ 1049266 w 3378324"/>
                <a:gd name="connsiteY285" fmla="*/ 1038030 h 2635526"/>
                <a:gd name="connsiteX286" fmla="*/ 1149819 w 3378324"/>
                <a:gd name="connsiteY286" fmla="*/ 844765 h 2635526"/>
                <a:gd name="connsiteX287" fmla="*/ 1005113 w 3378324"/>
                <a:gd name="connsiteY287" fmla="*/ 829510 h 2635526"/>
                <a:gd name="connsiteX288" fmla="*/ 958489 w 3378324"/>
                <a:gd name="connsiteY288" fmla="*/ 834345 h 2635526"/>
                <a:gd name="connsiteX289" fmla="*/ 896610 w 3378324"/>
                <a:gd name="connsiteY289" fmla="*/ 803083 h 2635526"/>
                <a:gd name="connsiteX290" fmla="*/ 950539 w 3378324"/>
                <a:gd name="connsiteY290" fmla="*/ 717892 h 2635526"/>
                <a:gd name="connsiteX291" fmla="*/ 1020475 w 3378324"/>
                <a:gd name="connsiteY291" fmla="*/ 756459 h 2635526"/>
                <a:gd name="connsiteX292" fmla="*/ 1082354 w 3378324"/>
                <a:gd name="connsiteY292" fmla="*/ 707364 h 2635526"/>
                <a:gd name="connsiteX293" fmla="*/ 1100187 w 3378324"/>
                <a:gd name="connsiteY293" fmla="*/ 782242 h 2635526"/>
                <a:gd name="connsiteX294" fmla="*/ 1149819 w 3378324"/>
                <a:gd name="connsiteY294" fmla="*/ 844765 h 2635526"/>
                <a:gd name="connsiteX295" fmla="*/ 1397657 w 3378324"/>
                <a:gd name="connsiteY295" fmla="*/ 939840 h 2635526"/>
                <a:gd name="connsiteX296" fmla="*/ 1312359 w 3378324"/>
                <a:gd name="connsiteY296" fmla="*/ 911693 h 2635526"/>
                <a:gd name="connsiteX297" fmla="*/ 1312359 w 3378324"/>
                <a:gd name="connsiteY297" fmla="*/ 862598 h 2635526"/>
                <a:gd name="connsiteX298" fmla="*/ 1265842 w 3378324"/>
                <a:gd name="connsiteY298" fmla="*/ 769350 h 2635526"/>
                <a:gd name="connsiteX299" fmla="*/ 1327721 w 3378324"/>
                <a:gd name="connsiteY299" fmla="*/ 707364 h 2635526"/>
                <a:gd name="connsiteX300" fmla="*/ 1358446 w 3378324"/>
                <a:gd name="connsiteY300" fmla="*/ 738089 h 2635526"/>
                <a:gd name="connsiteX301" fmla="*/ 1340613 w 3378324"/>
                <a:gd name="connsiteY301" fmla="*/ 833808 h 2635526"/>
                <a:gd name="connsiteX302" fmla="*/ 1397657 w 3378324"/>
                <a:gd name="connsiteY302" fmla="*/ 939840 h 263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</a:cxnLst>
              <a:rect l="l" t="t" r="r" b="b"/>
              <a:pathLst>
                <a:path w="3378324" h="2635526">
                  <a:moveTo>
                    <a:pt x="2840855" y="2039588"/>
                  </a:moveTo>
                  <a:cubicBezTo>
                    <a:pt x="2882001" y="2044530"/>
                    <a:pt x="2913262" y="2039588"/>
                    <a:pt x="2941409" y="2024226"/>
                  </a:cubicBezTo>
                  <a:cubicBezTo>
                    <a:pt x="2969662" y="2008971"/>
                    <a:pt x="2956771" y="1990493"/>
                    <a:pt x="2954300" y="1983188"/>
                  </a:cubicBezTo>
                  <a:cubicBezTo>
                    <a:pt x="2951829" y="1975238"/>
                    <a:pt x="2930988" y="1991138"/>
                    <a:pt x="2902842" y="1996079"/>
                  </a:cubicBezTo>
                  <a:cubicBezTo>
                    <a:pt x="2874588" y="2000914"/>
                    <a:pt x="2866638" y="2000914"/>
                    <a:pt x="2830435" y="2004029"/>
                  </a:cubicBezTo>
                  <a:cubicBezTo>
                    <a:pt x="2794231" y="2006500"/>
                    <a:pt x="2817543" y="1991138"/>
                    <a:pt x="2778869" y="1988667"/>
                  </a:cubicBezTo>
                  <a:cubicBezTo>
                    <a:pt x="2740302" y="1986196"/>
                    <a:pt x="2701628" y="1978246"/>
                    <a:pt x="2657474" y="1962884"/>
                  </a:cubicBezTo>
                  <a:cubicBezTo>
                    <a:pt x="2613321" y="1947629"/>
                    <a:pt x="2590654" y="1934737"/>
                    <a:pt x="2559285" y="1924317"/>
                  </a:cubicBezTo>
                  <a:cubicBezTo>
                    <a:pt x="2528023" y="1913896"/>
                    <a:pt x="2556921" y="1896063"/>
                    <a:pt x="2554450" y="1851910"/>
                  </a:cubicBezTo>
                  <a:cubicBezTo>
                    <a:pt x="2551979" y="1807757"/>
                    <a:pt x="2523189" y="1826127"/>
                    <a:pt x="2500414" y="1810872"/>
                  </a:cubicBezTo>
                  <a:cubicBezTo>
                    <a:pt x="2477102" y="1795510"/>
                    <a:pt x="2485159" y="1761777"/>
                    <a:pt x="2495579" y="1772198"/>
                  </a:cubicBezTo>
                  <a:cubicBezTo>
                    <a:pt x="2506000" y="1782618"/>
                    <a:pt x="2508471" y="1795510"/>
                    <a:pt x="2508471" y="1740936"/>
                  </a:cubicBezTo>
                  <a:cubicBezTo>
                    <a:pt x="2508471" y="1686899"/>
                    <a:pt x="2459376" y="1650696"/>
                    <a:pt x="2428651" y="1604072"/>
                  </a:cubicBezTo>
                  <a:cubicBezTo>
                    <a:pt x="2397389" y="1557555"/>
                    <a:pt x="2402976" y="1531772"/>
                    <a:pt x="2405339" y="1508460"/>
                  </a:cubicBezTo>
                  <a:cubicBezTo>
                    <a:pt x="2407810" y="1485148"/>
                    <a:pt x="2462384" y="1529301"/>
                    <a:pt x="2490638" y="1562389"/>
                  </a:cubicBezTo>
                  <a:cubicBezTo>
                    <a:pt x="2518891" y="1596122"/>
                    <a:pt x="2518891" y="1596122"/>
                    <a:pt x="2534791" y="1588172"/>
                  </a:cubicBezTo>
                  <a:cubicBezTo>
                    <a:pt x="2550153" y="1580223"/>
                    <a:pt x="2596777" y="1554440"/>
                    <a:pt x="2607198" y="1513294"/>
                  </a:cubicBezTo>
                  <a:cubicBezTo>
                    <a:pt x="2617618" y="1472257"/>
                    <a:pt x="2524370" y="1389429"/>
                    <a:pt x="2511479" y="1350862"/>
                  </a:cubicBezTo>
                  <a:cubicBezTo>
                    <a:pt x="2498587" y="1312188"/>
                    <a:pt x="2529312" y="1335500"/>
                    <a:pt x="2545211" y="1309717"/>
                  </a:cubicBezTo>
                  <a:cubicBezTo>
                    <a:pt x="2560574" y="1283934"/>
                    <a:pt x="2578944" y="1320138"/>
                    <a:pt x="2568523" y="1337971"/>
                  </a:cubicBezTo>
                  <a:cubicBezTo>
                    <a:pt x="2558103" y="1355696"/>
                    <a:pt x="2570994" y="1366117"/>
                    <a:pt x="2581415" y="1384595"/>
                  </a:cubicBezTo>
                  <a:cubicBezTo>
                    <a:pt x="2591836" y="1402321"/>
                    <a:pt x="2591836" y="1384595"/>
                    <a:pt x="2602256" y="1361283"/>
                  </a:cubicBezTo>
                  <a:cubicBezTo>
                    <a:pt x="2612677" y="1337971"/>
                    <a:pt x="2604727" y="1329914"/>
                    <a:pt x="2623097" y="1314659"/>
                  </a:cubicBezTo>
                  <a:cubicBezTo>
                    <a:pt x="2641575" y="1299296"/>
                    <a:pt x="2710867" y="1278455"/>
                    <a:pt x="2729237" y="1260622"/>
                  </a:cubicBezTo>
                  <a:cubicBezTo>
                    <a:pt x="2747607" y="1242896"/>
                    <a:pt x="2760499" y="1222055"/>
                    <a:pt x="2783166" y="1157598"/>
                  </a:cubicBezTo>
                  <a:cubicBezTo>
                    <a:pt x="2806478" y="1093248"/>
                    <a:pt x="2780803" y="1095611"/>
                    <a:pt x="2770275" y="1072407"/>
                  </a:cubicBezTo>
                  <a:cubicBezTo>
                    <a:pt x="2759854" y="1049095"/>
                    <a:pt x="2729237" y="1010420"/>
                    <a:pt x="2710867" y="987108"/>
                  </a:cubicBezTo>
                  <a:cubicBezTo>
                    <a:pt x="2693033" y="963796"/>
                    <a:pt x="2708396" y="969275"/>
                    <a:pt x="2721287" y="961325"/>
                  </a:cubicBezTo>
                  <a:cubicBezTo>
                    <a:pt x="2734179" y="953376"/>
                    <a:pt x="2723758" y="935543"/>
                    <a:pt x="2693033" y="925122"/>
                  </a:cubicBezTo>
                  <a:cubicBezTo>
                    <a:pt x="2661772" y="914701"/>
                    <a:pt x="2667250" y="935543"/>
                    <a:pt x="2639104" y="930064"/>
                  </a:cubicBezTo>
                  <a:cubicBezTo>
                    <a:pt x="2610850" y="925122"/>
                    <a:pt x="2626213" y="904281"/>
                    <a:pt x="2656830" y="868077"/>
                  </a:cubicBezTo>
                  <a:cubicBezTo>
                    <a:pt x="2688092" y="831874"/>
                    <a:pt x="2672192" y="876134"/>
                    <a:pt x="2693033" y="891389"/>
                  </a:cubicBezTo>
                  <a:cubicBezTo>
                    <a:pt x="2713875" y="906752"/>
                    <a:pt x="2718816" y="878498"/>
                    <a:pt x="2734179" y="886555"/>
                  </a:cubicBezTo>
                  <a:cubicBezTo>
                    <a:pt x="2749433" y="894505"/>
                    <a:pt x="2780803" y="909867"/>
                    <a:pt x="2804007" y="940484"/>
                  </a:cubicBezTo>
                  <a:cubicBezTo>
                    <a:pt x="2827319" y="971102"/>
                    <a:pt x="2827319" y="1007305"/>
                    <a:pt x="2850631" y="1004834"/>
                  </a:cubicBezTo>
                  <a:cubicBezTo>
                    <a:pt x="2873943" y="1002471"/>
                    <a:pt x="2873943" y="992050"/>
                    <a:pt x="2884364" y="968738"/>
                  </a:cubicBezTo>
                  <a:cubicBezTo>
                    <a:pt x="2894785" y="945426"/>
                    <a:pt x="2856218" y="924585"/>
                    <a:pt x="2837740" y="906752"/>
                  </a:cubicBezTo>
                  <a:cubicBezTo>
                    <a:pt x="2819370" y="888919"/>
                    <a:pt x="2801644" y="888919"/>
                    <a:pt x="2816899" y="873019"/>
                  </a:cubicBezTo>
                  <a:cubicBezTo>
                    <a:pt x="2832261" y="857657"/>
                    <a:pt x="2819370" y="834345"/>
                    <a:pt x="2827319" y="815974"/>
                  </a:cubicBezTo>
                  <a:cubicBezTo>
                    <a:pt x="2835376" y="798141"/>
                    <a:pt x="2863523" y="808025"/>
                    <a:pt x="2891777" y="795133"/>
                  </a:cubicBezTo>
                  <a:cubicBezTo>
                    <a:pt x="2920030" y="782242"/>
                    <a:pt x="2922394" y="738089"/>
                    <a:pt x="2922394" y="692109"/>
                  </a:cubicBezTo>
                  <a:cubicBezTo>
                    <a:pt x="2922394" y="645485"/>
                    <a:pt x="2899082" y="625181"/>
                    <a:pt x="2886298" y="609281"/>
                  </a:cubicBezTo>
                  <a:cubicBezTo>
                    <a:pt x="2873406" y="593919"/>
                    <a:pt x="2901553" y="601332"/>
                    <a:pt x="2924865" y="619702"/>
                  </a:cubicBezTo>
                  <a:cubicBezTo>
                    <a:pt x="2948177" y="637535"/>
                    <a:pt x="2984380" y="735618"/>
                    <a:pt x="2991793" y="774829"/>
                  </a:cubicBezTo>
                  <a:cubicBezTo>
                    <a:pt x="2999742" y="813504"/>
                    <a:pt x="2994156" y="813504"/>
                    <a:pt x="3025525" y="847236"/>
                  </a:cubicBezTo>
                  <a:cubicBezTo>
                    <a:pt x="3056787" y="880969"/>
                    <a:pt x="3046367" y="875490"/>
                    <a:pt x="3035946" y="914164"/>
                  </a:cubicBezTo>
                  <a:cubicBezTo>
                    <a:pt x="3025525" y="952731"/>
                    <a:pt x="2999742" y="963152"/>
                    <a:pt x="2961068" y="973572"/>
                  </a:cubicBezTo>
                  <a:cubicBezTo>
                    <a:pt x="2922394" y="983993"/>
                    <a:pt x="2935285" y="991406"/>
                    <a:pt x="2911973" y="1030617"/>
                  </a:cubicBezTo>
                  <a:cubicBezTo>
                    <a:pt x="2888661" y="1069291"/>
                    <a:pt x="2924865" y="1071762"/>
                    <a:pt x="2945706" y="1082183"/>
                  </a:cubicBezTo>
                  <a:cubicBezTo>
                    <a:pt x="2966547" y="1092603"/>
                    <a:pt x="2976430" y="1053929"/>
                    <a:pt x="3002750" y="1035559"/>
                  </a:cubicBezTo>
                  <a:cubicBezTo>
                    <a:pt x="3028533" y="1017726"/>
                    <a:pt x="3056787" y="1004297"/>
                    <a:pt x="3100940" y="1004297"/>
                  </a:cubicBezTo>
                  <a:cubicBezTo>
                    <a:pt x="3145094" y="1004297"/>
                    <a:pt x="3088049" y="944781"/>
                    <a:pt x="3085578" y="914164"/>
                  </a:cubicBezTo>
                  <a:cubicBezTo>
                    <a:pt x="3083107" y="883440"/>
                    <a:pt x="3080636" y="862598"/>
                    <a:pt x="3070216" y="839286"/>
                  </a:cubicBezTo>
                  <a:cubicBezTo>
                    <a:pt x="3059795" y="815974"/>
                    <a:pt x="3080636" y="815974"/>
                    <a:pt x="3111361" y="800612"/>
                  </a:cubicBezTo>
                  <a:cubicBezTo>
                    <a:pt x="3141978" y="785357"/>
                    <a:pt x="3139507" y="753988"/>
                    <a:pt x="3121782" y="753988"/>
                  </a:cubicBezTo>
                  <a:cubicBezTo>
                    <a:pt x="3103948" y="753988"/>
                    <a:pt x="3088049" y="766879"/>
                    <a:pt x="3046904" y="764409"/>
                  </a:cubicBezTo>
                  <a:cubicBezTo>
                    <a:pt x="3005866" y="762045"/>
                    <a:pt x="3016287" y="728313"/>
                    <a:pt x="3005866" y="715421"/>
                  </a:cubicBezTo>
                  <a:cubicBezTo>
                    <a:pt x="2995445" y="702530"/>
                    <a:pt x="2982554" y="674276"/>
                    <a:pt x="2980083" y="650964"/>
                  </a:cubicBezTo>
                  <a:cubicBezTo>
                    <a:pt x="2977612" y="627652"/>
                    <a:pt x="2941409" y="597035"/>
                    <a:pt x="2915733" y="573723"/>
                  </a:cubicBezTo>
                  <a:cubicBezTo>
                    <a:pt x="2889950" y="550411"/>
                    <a:pt x="2874588" y="535048"/>
                    <a:pt x="2874588" y="545469"/>
                  </a:cubicBezTo>
                  <a:cubicBezTo>
                    <a:pt x="2874588" y="555889"/>
                    <a:pt x="2859226" y="542998"/>
                    <a:pt x="2823022" y="540635"/>
                  </a:cubicBezTo>
                  <a:cubicBezTo>
                    <a:pt x="2786926" y="538164"/>
                    <a:pt x="2778869" y="545469"/>
                    <a:pt x="2748252" y="542998"/>
                  </a:cubicBezTo>
                  <a:cubicBezTo>
                    <a:pt x="2716990" y="540635"/>
                    <a:pt x="2750723" y="489069"/>
                    <a:pt x="2763614" y="452865"/>
                  </a:cubicBezTo>
                  <a:cubicBezTo>
                    <a:pt x="2776506" y="416662"/>
                    <a:pt x="2812602" y="437503"/>
                    <a:pt x="2840855" y="437503"/>
                  </a:cubicBezTo>
                  <a:cubicBezTo>
                    <a:pt x="2869109" y="437503"/>
                    <a:pt x="2882001" y="439974"/>
                    <a:pt x="2923683" y="450394"/>
                  </a:cubicBezTo>
                  <a:cubicBezTo>
                    <a:pt x="2964721" y="460815"/>
                    <a:pt x="2946995" y="424611"/>
                    <a:pt x="2954945" y="396465"/>
                  </a:cubicBezTo>
                  <a:cubicBezTo>
                    <a:pt x="2962894" y="368211"/>
                    <a:pt x="2980728" y="383574"/>
                    <a:pt x="3004040" y="393994"/>
                  </a:cubicBezTo>
                  <a:cubicBezTo>
                    <a:pt x="3027352" y="404415"/>
                    <a:pt x="3034657" y="406886"/>
                    <a:pt x="3034657" y="383574"/>
                  </a:cubicBezTo>
                  <a:cubicBezTo>
                    <a:pt x="3034657" y="360262"/>
                    <a:pt x="3055498" y="355320"/>
                    <a:pt x="3073331" y="375624"/>
                  </a:cubicBezTo>
                  <a:cubicBezTo>
                    <a:pt x="3091057" y="396465"/>
                    <a:pt x="3042069" y="439974"/>
                    <a:pt x="3042069" y="439974"/>
                  </a:cubicBezTo>
                  <a:cubicBezTo>
                    <a:pt x="3042069" y="439974"/>
                    <a:pt x="3026707" y="486598"/>
                    <a:pt x="3054961" y="501960"/>
                  </a:cubicBezTo>
                  <a:cubicBezTo>
                    <a:pt x="3083107" y="517322"/>
                    <a:pt x="3140152" y="584788"/>
                    <a:pt x="3173884" y="608100"/>
                  </a:cubicBezTo>
                  <a:cubicBezTo>
                    <a:pt x="3207617" y="631412"/>
                    <a:pt x="3184305" y="569425"/>
                    <a:pt x="3184305" y="525272"/>
                  </a:cubicBezTo>
                  <a:cubicBezTo>
                    <a:pt x="3184305" y="481119"/>
                    <a:pt x="3153688" y="486598"/>
                    <a:pt x="3130376" y="445560"/>
                  </a:cubicBezTo>
                  <a:cubicBezTo>
                    <a:pt x="3107064" y="404415"/>
                    <a:pt x="3122426" y="422248"/>
                    <a:pt x="3166579" y="422248"/>
                  </a:cubicBezTo>
                  <a:cubicBezTo>
                    <a:pt x="3210733" y="422248"/>
                    <a:pt x="3213203" y="406886"/>
                    <a:pt x="3223624" y="393994"/>
                  </a:cubicBezTo>
                  <a:cubicBezTo>
                    <a:pt x="3234045" y="381103"/>
                    <a:pt x="3241350" y="378632"/>
                    <a:pt x="3280669" y="378632"/>
                  </a:cubicBezTo>
                  <a:cubicBezTo>
                    <a:pt x="3319236" y="378632"/>
                    <a:pt x="3295924" y="363377"/>
                    <a:pt x="3278198" y="342428"/>
                  </a:cubicBezTo>
                  <a:cubicBezTo>
                    <a:pt x="3260365" y="321587"/>
                    <a:pt x="3224161" y="327174"/>
                    <a:pt x="3237053" y="314282"/>
                  </a:cubicBezTo>
                  <a:cubicBezTo>
                    <a:pt x="3249944" y="301391"/>
                    <a:pt x="3319880" y="322232"/>
                    <a:pt x="3352968" y="335123"/>
                  </a:cubicBezTo>
                  <a:cubicBezTo>
                    <a:pt x="3386701" y="348015"/>
                    <a:pt x="3378751" y="337594"/>
                    <a:pt x="3373809" y="306870"/>
                  </a:cubicBezTo>
                  <a:cubicBezTo>
                    <a:pt x="3368975" y="276252"/>
                    <a:pt x="3340077" y="298920"/>
                    <a:pt x="3257894" y="268303"/>
                  </a:cubicBezTo>
                  <a:cubicBezTo>
                    <a:pt x="3175174" y="237578"/>
                    <a:pt x="3084933" y="219208"/>
                    <a:pt x="3056787" y="219208"/>
                  </a:cubicBezTo>
                  <a:cubicBezTo>
                    <a:pt x="3028533" y="219208"/>
                    <a:pt x="3048730" y="201374"/>
                    <a:pt x="3069679" y="201374"/>
                  </a:cubicBezTo>
                  <a:cubicBezTo>
                    <a:pt x="3090520" y="201374"/>
                    <a:pt x="3084933" y="183649"/>
                    <a:pt x="3064737" y="173228"/>
                  </a:cubicBezTo>
                  <a:cubicBezTo>
                    <a:pt x="3043896" y="162808"/>
                    <a:pt x="3026063" y="170757"/>
                    <a:pt x="3018113" y="194069"/>
                  </a:cubicBezTo>
                  <a:cubicBezTo>
                    <a:pt x="3010163" y="217381"/>
                    <a:pt x="3041425" y="219852"/>
                    <a:pt x="2981909" y="219852"/>
                  </a:cubicBezTo>
                  <a:cubicBezTo>
                    <a:pt x="2922394" y="219852"/>
                    <a:pt x="2878885" y="219852"/>
                    <a:pt x="2808949" y="206961"/>
                  </a:cubicBezTo>
                  <a:cubicBezTo>
                    <a:pt x="2739013" y="194069"/>
                    <a:pt x="2713337" y="194069"/>
                    <a:pt x="2653822" y="191598"/>
                  </a:cubicBezTo>
                  <a:cubicBezTo>
                    <a:pt x="2594306" y="189128"/>
                    <a:pt x="2599785" y="163345"/>
                    <a:pt x="2537906" y="163345"/>
                  </a:cubicBezTo>
                  <a:cubicBezTo>
                    <a:pt x="2475920" y="163345"/>
                    <a:pt x="2496761" y="140033"/>
                    <a:pt x="2470978" y="111886"/>
                  </a:cubicBezTo>
                  <a:cubicBezTo>
                    <a:pt x="2445303" y="83633"/>
                    <a:pt x="2432411" y="91045"/>
                    <a:pt x="2355063" y="91045"/>
                  </a:cubicBezTo>
                  <a:cubicBezTo>
                    <a:pt x="2277821" y="91045"/>
                    <a:pt x="2318859" y="121662"/>
                    <a:pt x="2334221" y="127141"/>
                  </a:cubicBezTo>
                  <a:cubicBezTo>
                    <a:pt x="2349584" y="132083"/>
                    <a:pt x="2391266" y="144974"/>
                    <a:pt x="2419520" y="171402"/>
                  </a:cubicBezTo>
                  <a:cubicBezTo>
                    <a:pt x="2447666" y="197077"/>
                    <a:pt x="2367954" y="186657"/>
                    <a:pt x="2334221" y="189128"/>
                  </a:cubicBezTo>
                  <a:cubicBezTo>
                    <a:pt x="2300489" y="191598"/>
                    <a:pt x="2303604" y="171402"/>
                    <a:pt x="2264285" y="148090"/>
                  </a:cubicBezTo>
                  <a:cubicBezTo>
                    <a:pt x="2225718" y="124778"/>
                    <a:pt x="2129999" y="137669"/>
                    <a:pt x="2076070" y="135198"/>
                  </a:cubicBezTo>
                  <a:cubicBezTo>
                    <a:pt x="2022033" y="132728"/>
                    <a:pt x="2019025" y="135198"/>
                    <a:pt x="1998721" y="96524"/>
                  </a:cubicBezTo>
                  <a:cubicBezTo>
                    <a:pt x="1977880" y="57850"/>
                    <a:pt x="1934371" y="78691"/>
                    <a:pt x="1877327" y="78691"/>
                  </a:cubicBezTo>
                  <a:cubicBezTo>
                    <a:pt x="1820282" y="78691"/>
                    <a:pt x="1789558" y="50545"/>
                    <a:pt x="1761411" y="32174"/>
                  </a:cubicBezTo>
                  <a:cubicBezTo>
                    <a:pt x="1733157" y="14341"/>
                    <a:pt x="1689004" y="11226"/>
                    <a:pt x="1627018" y="1450"/>
                  </a:cubicBezTo>
                  <a:cubicBezTo>
                    <a:pt x="1565139" y="-8971"/>
                    <a:pt x="1598871" y="40124"/>
                    <a:pt x="1622184" y="42595"/>
                  </a:cubicBezTo>
                  <a:cubicBezTo>
                    <a:pt x="1622184" y="42595"/>
                    <a:pt x="1647859" y="53015"/>
                    <a:pt x="1673642" y="55379"/>
                  </a:cubicBezTo>
                  <a:cubicBezTo>
                    <a:pt x="1699425" y="57850"/>
                    <a:pt x="1753999" y="60321"/>
                    <a:pt x="1782252" y="94053"/>
                  </a:cubicBezTo>
                  <a:cubicBezTo>
                    <a:pt x="1810399" y="127786"/>
                    <a:pt x="1694483" y="114894"/>
                    <a:pt x="1643025" y="143148"/>
                  </a:cubicBezTo>
                  <a:cubicBezTo>
                    <a:pt x="1591459" y="171402"/>
                    <a:pt x="1549777" y="158510"/>
                    <a:pt x="1514218" y="173765"/>
                  </a:cubicBezTo>
                  <a:cubicBezTo>
                    <a:pt x="1478014" y="189128"/>
                    <a:pt x="1531943" y="214911"/>
                    <a:pt x="1545479" y="248643"/>
                  </a:cubicBezTo>
                  <a:cubicBezTo>
                    <a:pt x="1558371" y="282376"/>
                    <a:pt x="1545479" y="282376"/>
                    <a:pt x="1522167" y="289681"/>
                  </a:cubicBezTo>
                  <a:cubicBezTo>
                    <a:pt x="1498855" y="297738"/>
                    <a:pt x="1530117" y="253585"/>
                    <a:pt x="1519697" y="240693"/>
                  </a:cubicBezTo>
                  <a:cubicBezTo>
                    <a:pt x="1509276" y="227802"/>
                    <a:pt x="1470602" y="160874"/>
                    <a:pt x="1439984" y="140033"/>
                  </a:cubicBezTo>
                  <a:cubicBezTo>
                    <a:pt x="1408723" y="119191"/>
                    <a:pt x="1414201" y="157866"/>
                    <a:pt x="1419143" y="186657"/>
                  </a:cubicBezTo>
                  <a:cubicBezTo>
                    <a:pt x="1424085" y="214911"/>
                    <a:pt x="1432035" y="214911"/>
                    <a:pt x="1439984" y="235752"/>
                  </a:cubicBezTo>
                  <a:cubicBezTo>
                    <a:pt x="1447934" y="256593"/>
                    <a:pt x="1406252" y="235752"/>
                    <a:pt x="1386055" y="220389"/>
                  </a:cubicBezTo>
                  <a:cubicBezTo>
                    <a:pt x="1365107" y="205134"/>
                    <a:pt x="1298286" y="241231"/>
                    <a:pt x="1267024" y="225331"/>
                  </a:cubicBezTo>
                  <a:cubicBezTo>
                    <a:pt x="1236299" y="209969"/>
                    <a:pt x="1277445" y="214911"/>
                    <a:pt x="1277445" y="199548"/>
                  </a:cubicBezTo>
                  <a:cubicBezTo>
                    <a:pt x="1277445" y="184186"/>
                    <a:pt x="1241241" y="197077"/>
                    <a:pt x="1230821" y="173765"/>
                  </a:cubicBezTo>
                  <a:cubicBezTo>
                    <a:pt x="1220400" y="150453"/>
                    <a:pt x="1295278" y="122307"/>
                    <a:pt x="1341794" y="114357"/>
                  </a:cubicBezTo>
                  <a:cubicBezTo>
                    <a:pt x="1388419" y="106300"/>
                    <a:pt x="1382940" y="106300"/>
                    <a:pt x="1382940" y="83633"/>
                  </a:cubicBezTo>
                  <a:cubicBezTo>
                    <a:pt x="1382940" y="60321"/>
                    <a:pt x="1300112" y="68270"/>
                    <a:pt x="1230821" y="101466"/>
                  </a:cubicBezTo>
                  <a:cubicBezTo>
                    <a:pt x="1160884" y="135198"/>
                    <a:pt x="1179362" y="158510"/>
                    <a:pt x="1168834" y="181178"/>
                  </a:cubicBezTo>
                  <a:cubicBezTo>
                    <a:pt x="1158414" y="204490"/>
                    <a:pt x="1192146" y="206961"/>
                    <a:pt x="1207509" y="219852"/>
                  </a:cubicBezTo>
                  <a:cubicBezTo>
                    <a:pt x="1222871" y="232636"/>
                    <a:pt x="1189783" y="237578"/>
                    <a:pt x="1158414" y="247999"/>
                  </a:cubicBezTo>
                  <a:cubicBezTo>
                    <a:pt x="1127796" y="258419"/>
                    <a:pt x="1119847" y="247999"/>
                    <a:pt x="1083643" y="260890"/>
                  </a:cubicBezTo>
                  <a:cubicBezTo>
                    <a:pt x="1047440" y="273781"/>
                    <a:pt x="1068281" y="289144"/>
                    <a:pt x="1037019" y="302035"/>
                  </a:cubicBezTo>
                  <a:cubicBezTo>
                    <a:pt x="1006402" y="314927"/>
                    <a:pt x="1008765" y="314927"/>
                    <a:pt x="983090" y="325347"/>
                  </a:cubicBezTo>
                  <a:cubicBezTo>
                    <a:pt x="957307" y="335768"/>
                    <a:pt x="987924" y="286673"/>
                    <a:pt x="1024128" y="281194"/>
                  </a:cubicBezTo>
                  <a:cubicBezTo>
                    <a:pt x="1060331" y="276252"/>
                    <a:pt x="1049911" y="255411"/>
                    <a:pt x="1039490" y="247354"/>
                  </a:cubicBezTo>
                  <a:cubicBezTo>
                    <a:pt x="1029069" y="239404"/>
                    <a:pt x="962141" y="219208"/>
                    <a:pt x="889842" y="198366"/>
                  </a:cubicBezTo>
                  <a:cubicBezTo>
                    <a:pt x="817435" y="177525"/>
                    <a:pt x="701519" y="206316"/>
                    <a:pt x="662845" y="224149"/>
                  </a:cubicBezTo>
                  <a:cubicBezTo>
                    <a:pt x="624278" y="241875"/>
                    <a:pt x="626641" y="255411"/>
                    <a:pt x="621807" y="281194"/>
                  </a:cubicBezTo>
                  <a:cubicBezTo>
                    <a:pt x="616865" y="306870"/>
                    <a:pt x="528559" y="345544"/>
                    <a:pt x="485050" y="368856"/>
                  </a:cubicBezTo>
                  <a:cubicBezTo>
                    <a:pt x="440897" y="392168"/>
                    <a:pt x="480108" y="422785"/>
                    <a:pt x="493000" y="443626"/>
                  </a:cubicBezTo>
                  <a:cubicBezTo>
                    <a:pt x="505891" y="464575"/>
                    <a:pt x="534038" y="454154"/>
                    <a:pt x="570241" y="443626"/>
                  </a:cubicBezTo>
                  <a:cubicBezTo>
                    <a:pt x="606445" y="433206"/>
                    <a:pt x="600966" y="477359"/>
                    <a:pt x="606445" y="492721"/>
                  </a:cubicBezTo>
                  <a:cubicBezTo>
                    <a:pt x="611386" y="508084"/>
                    <a:pt x="632228" y="510554"/>
                    <a:pt x="665960" y="495192"/>
                  </a:cubicBezTo>
                  <a:cubicBezTo>
                    <a:pt x="699693" y="479830"/>
                    <a:pt x="691743" y="443626"/>
                    <a:pt x="691743" y="422785"/>
                  </a:cubicBezTo>
                  <a:cubicBezTo>
                    <a:pt x="691743" y="401944"/>
                    <a:pt x="683686" y="391523"/>
                    <a:pt x="706998" y="363377"/>
                  </a:cubicBezTo>
                  <a:cubicBezTo>
                    <a:pt x="730310" y="335123"/>
                    <a:pt x="751151" y="316753"/>
                    <a:pt x="771455" y="303862"/>
                  </a:cubicBezTo>
                  <a:cubicBezTo>
                    <a:pt x="792296" y="290970"/>
                    <a:pt x="789181" y="314282"/>
                    <a:pt x="758564" y="340065"/>
                  </a:cubicBezTo>
                  <a:cubicBezTo>
                    <a:pt x="727839" y="365740"/>
                    <a:pt x="748143" y="373798"/>
                    <a:pt x="763505" y="404415"/>
                  </a:cubicBezTo>
                  <a:cubicBezTo>
                    <a:pt x="778760" y="435677"/>
                    <a:pt x="810130" y="404415"/>
                    <a:pt x="848696" y="399473"/>
                  </a:cubicBezTo>
                  <a:cubicBezTo>
                    <a:pt x="887371" y="394639"/>
                    <a:pt x="814964" y="433206"/>
                    <a:pt x="786818" y="433206"/>
                  </a:cubicBezTo>
                  <a:cubicBezTo>
                    <a:pt x="758564" y="433206"/>
                    <a:pt x="786818" y="463930"/>
                    <a:pt x="768984" y="463930"/>
                  </a:cubicBezTo>
                  <a:cubicBezTo>
                    <a:pt x="751151" y="463930"/>
                    <a:pt x="748143" y="476822"/>
                    <a:pt x="745672" y="508084"/>
                  </a:cubicBezTo>
                  <a:cubicBezTo>
                    <a:pt x="743201" y="539345"/>
                    <a:pt x="732781" y="531396"/>
                    <a:pt x="711940" y="539345"/>
                  </a:cubicBezTo>
                  <a:cubicBezTo>
                    <a:pt x="691099" y="547295"/>
                    <a:pt x="660374" y="549766"/>
                    <a:pt x="626641" y="541816"/>
                  </a:cubicBezTo>
                  <a:cubicBezTo>
                    <a:pt x="592909" y="533866"/>
                    <a:pt x="596024" y="503142"/>
                    <a:pt x="572712" y="482301"/>
                  </a:cubicBezTo>
                  <a:cubicBezTo>
                    <a:pt x="549400" y="461459"/>
                    <a:pt x="544458" y="492721"/>
                    <a:pt x="544458" y="505613"/>
                  </a:cubicBezTo>
                  <a:cubicBezTo>
                    <a:pt x="544458" y="518504"/>
                    <a:pt x="521146" y="546758"/>
                    <a:pt x="510726" y="546758"/>
                  </a:cubicBezTo>
                  <a:cubicBezTo>
                    <a:pt x="500305" y="546758"/>
                    <a:pt x="469688" y="578020"/>
                    <a:pt x="451318" y="603803"/>
                  </a:cubicBezTo>
                  <a:cubicBezTo>
                    <a:pt x="433484" y="629478"/>
                    <a:pt x="420593" y="614223"/>
                    <a:pt x="415114" y="603803"/>
                  </a:cubicBezTo>
                  <a:cubicBezTo>
                    <a:pt x="410172" y="593382"/>
                    <a:pt x="428005" y="578020"/>
                    <a:pt x="417585" y="552237"/>
                  </a:cubicBezTo>
                  <a:cubicBezTo>
                    <a:pt x="407164" y="526454"/>
                    <a:pt x="366019" y="505613"/>
                    <a:pt x="378911" y="446097"/>
                  </a:cubicBezTo>
                  <a:cubicBezTo>
                    <a:pt x="391802" y="386689"/>
                    <a:pt x="363548" y="417951"/>
                    <a:pt x="321866" y="422785"/>
                  </a:cubicBezTo>
                  <a:cubicBezTo>
                    <a:pt x="280721" y="427727"/>
                    <a:pt x="267937" y="446097"/>
                    <a:pt x="264821" y="461459"/>
                  </a:cubicBezTo>
                  <a:cubicBezTo>
                    <a:pt x="262350" y="476822"/>
                    <a:pt x="239038" y="508084"/>
                    <a:pt x="213255" y="536337"/>
                  </a:cubicBezTo>
                  <a:cubicBezTo>
                    <a:pt x="187580" y="564484"/>
                    <a:pt x="205306" y="587796"/>
                    <a:pt x="218197" y="619057"/>
                  </a:cubicBezTo>
                  <a:cubicBezTo>
                    <a:pt x="231089" y="650427"/>
                    <a:pt x="264821" y="608637"/>
                    <a:pt x="275242" y="582854"/>
                  </a:cubicBezTo>
                  <a:cubicBezTo>
                    <a:pt x="285662" y="557179"/>
                    <a:pt x="298554" y="544287"/>
                    <a:pt x="313916" y="557179"/>
                  </a:cubicBezTo>
                  <a:cubicBezTo>
                    <a:pt x="329171" y="570070"/>
                    <a:pt x="290604" y="593382"/>
                    <a:pt x="285662" y="623999"/>
                  </a:cubicBezTo>
                  <a:cubicBezTo>
                    <a:pt x="280721" y="655261"/>
                    <a:pt x="296083" y="652253"/>
                    <a:pt x="332286" y="641832"/>
                  </a:cubicBezTo>
                  <a:cubicBezTo>
                    <a:pt x="368490" y="631412"/>
                    <a:pt x="350120" y="623999"/>
                    <a:pt x="378911" y="636891"/>
                  </a:cubicBezTo>
                  <a:cubicBezTo>
                    <a:pt x="407164" y="649782"/>
                    <a:pt x="353128" y="660203"/>
                    <a:pt x="319395" y="662674"/>
                  </a:cubicBezTo>
                  <a:cubicBezTo>
                    <a:pt x="285662" y="665144"/>
                    <a:pt x="298554" y="688349"/>
                    <a:pt x="327345" y="709298"/>
                  </a:cubicBezTo>
                  <a:cubicBezTo>
                    <a:pt x="355598" y="730139"/>
                    <a:pt x="342707" y="760756"/>
                    <a:pt x="324874" y="763227"/>
                  </a:cubicBezTo>
                  <a:cubicBezTo>
                    <a:pt x="307148" y="765698"/>
                    <a:pt x="273416" y="771177"/>
                    <a:pt x="221850" y="781060"/>
                  </a:cubicBezTo>
                  <a:cubicBezTo>
                    <a:pt x="170391" y="791481"/>
                    <a:pt x="217015" y="832518"/>
                    <a:pt x="206595" y="855830"/>
                  </a:cubicBezTo>
                  <a:cubicBezTo>
                    <a:pt x="196174" y="879142"/>
                    <a:pt x="193703" y="930708"/>
                    <a:pt x="217015" y="933072"/>
                  </a:cubicBezTo>
                  <a:cubicBezTo>
                    <a:pt x="240327" y="935543"/>
                    <a:pt x="240327" y="974217"/>
                    <a:pt x="227436" y="987108"/>
                  </a:cubicBezTo>
                  <a:cubicBezTo>
                    <a:pt x="214545" y="1000000"/>
                    <a:pt x="212074" y="1012891"/>
                    <a:pt x="180812" y="1036203"/>
                  </a:cubicBezTo>
                  <a:cubicBezTo>
                    <a:pt x="149550" y="1059515"/>
                    <a:pt x="172862" y="1080357"/>
                    <a:pt x="162979" y="1110974"/>
                  </a:cubicBezTo>
                  <a:cubicBezTo>
                    <a:pt x="152558" y="1141698"/>
                    <a:pt x="126775" y="1123865"/>
                    <a:pt x="96158" y="1157598"/>
                  </a:cubicBezTo>
                  <a:cubicBezTo>
                    <a:pt x="65433" y="1191330"/>
                    <a:pt x="52005" y="1217113"/>
                    <a:pt x="29337" y="1255788"/>
                  </a:cubicBezTo>
                  <a:cubicBezTo>
                    <a:pt x="6025" y="1294355"/>
                    <a:pt x="3554" y="1296826"/>
                    <a:pt x="31701" y="1343450"/>
                  </a:cubicBezTo>
                  <a:cubicBezTo>
                    <a:pt x="59955" y="1390074"/>
                    <a:pt x="31701" y="1402965"/>
                    <a:pt x="8389" y="1444003"/>
                  </a:cubicBezTo>
                  <a:cubicBezTo>
                    <a:pt x="-14816" y="1485148"/>
                    <a:pt x="16446" y="1488156"/>
                    <a:pt x="26222" y="1523822"/>
                  </a:cubicBezTo>
                  <a:cubicBezTo>
                    <a:pt x="36643" y="1559919"/>
                    <a:pt x="57484" y="1551969"/>
                    <a:pt x="64896" y="1588172"/>
                  </a:cubicBezTo>
                  <a:cubicBezTo>
                    <a:pt x="72846" y="1624376"/>
                    <a:pt x="82622" y="1634796"/>
                    <a:pt x="118826" y="1660579"/>
                  </a:cubicBezTo>
                  <a:cubicBezTo>
                    <a:pt x="155029" y="1686362"/>
                    <a:pt x="191232" y="1722458"/>
                    <a:pt x="208958" y="1714509"/>
                  </a:cubicBezTo>
                  <a:cubicBezTo>
                    <a:pt x="226791" y="1706559"/>
                    <a:pt x="255582" y="1686362"/>
                    <a:pt x="315098" y="1688726"/>
                  </a:cubicBezTo>
                  <a:cubicBezTo>
                    <a:pt x="374613" y="1691196"/>
                    <a:pt x="353772" y="1663050"/>
                    <a:pt x="415651" y="1652630"/>
                  </a:cubicBezTo>
                  <a:cubicBezTo>
                    <a:pt x="477638" y="1642102"/>
                    <a:pt x="443905" y="1660579"/>
                    <a:pt x="451855" y="1678305"/>
                  </a:cubicBezTo>
                  <a:cubicBezTo>
                    <a:pt x="459912" y="1696783"/>
                    <a:pt x="493000" y="1714509"/>
                    <a:pt x="539624" y="1716979"/>
                  </a:cubicBezTo>
                  <a:cubicBezTo>
                    <a:pt x="586248" y="1719450"/>
                    <a:pt x="547574" y="1776495"/>
                    <a:pt x="544458" y="1812698"/>
                  </a:cubicBezTo>
                  <a:cubicBezTo>
                    <a:pt x="542095" y="1848794"/>
                    <a:pt x="544458" y="1848794"/>
                    <a:pt x="567770" y="1879519"/>
                  </a:cubicBezTo>
                  <a:cubicBezTo>
                    <a:pt x="591082" y="1910136"/>
                    <a:pt x="621807" y="1980072"/>
                    <a:pt x="629757" y="2016276"/>
                  </a:cubicBezTo>
                  <a:cubicBezTo>
                    <a:pt x="637706" y="2052479"/>
                    <a:pt x="621807" y="2093517"/>
                    <a:pt x="601503" y="2127357"/>
                  </a:cubicBezTo>
                  <a:cubicBezTo>
                    <a:pt x="580662" y="2161090"/>
                    <a:pt x="588611" y="2238331"/>
                    <a:pt x="632228" y="2295376"/>
                  </a:cubicBezTo>
                  <a:cubicBezTo>
                    <a:pt x="676381" y="2352421"/>
                    <a:pt x="649953" y="2349305"/>
                    <a:pt x="649953" y="2408821"/>
                  </a:cubicBezTo>
                  <a:cubicBezTo>
                    <a:pt x="649953" y="2468336"/>
                    <a:pt x="681322" y="2457916"/>
                    <a:pt x="703990" y="2491648"/>
                  </a:cubicBezTo>
                  <a:cubicBezTo>
                    <a:pt x="727302" y="2525381"/>
                    <a:pt x="716881" y="2587260"/>
                    <a:pt x="737723" y="2620455"/>
                  </a:cubicBezTo>
                  <a:cubicBezTo>
                    <a:pt x="758564" y="2654188"/>
                    <a:pt x="794767" y="2622926"/>
                    <a:pt x="835805" y="2607564"/>
                  </a:cubicBezTo>
                  <a:cubicBezTo>
                    <a:pt x="876950" y="2592201"/>
                    <a:pt x="895321" y="2597143"/>
                    <a:pt x="944416" y="2560940"/>
                  </a:cubicBezTo>
                  <a:cubicBezTo>
                    <a:pt x="993510" y="2524736"/>
                    <a:pt x="1032077" y="2452329"/>
                    <a:pt x="1032077" y="2432133"/>
                  </a:cubicBezTo>
                  <a:cubicBezTo>
                    <a:pt x="1032077" y="2411291"/>
                    <a:pt x="1047440" y="2403879"/>
                    <a:pt x="1073223" y="2393458"/>
                  </a:cubicBezTo>
                  <a:cubicBezTo>
                    <a:pt x="1099006" y="2383038"/>
                    <a:pt x="1094064" y="2316217"/>
                    <a:pt x="1090948" y="2297847"/>
                  </a:cubicBezTo>
                  <a:cubicBezTo>
                    <a:pt x="1088585" y="2280014"/>
                    <a:pt x="1095890" y="2264114"/>
                    <a:pt x="1106311" y="2253693"/>
                  </a:cubicBezTo>
                  <a:cubicBezTo>
                    <a:pt x="1116731" y="2243273"/>
                    <a:pt x="1181189" y="2181286"/>
                    <a:pt x="1204501" y="2155504"/>
                  </a:cubicBezTo>
                  <a:cubicBezTo>
                    <a:pt x="1227813" y="2129721"/>
                    <a:pt x="1206864" y="2093517"/>
                    <a:pt x="1202030" y="2052479"/>
                  </a:cubicBezTo>
                  <a:cubicBezTo>
                    <a:pt x="1197088" y="2011334"/>
                    <a:pt x="1181189" y="1995435"/>
                    <a:pt x="1181189" y="1946340"/>
                  </a:cubicBezTo>
                  <a:cubicBezTo>
                    <a:pt x="1181189" y="1897352"/>
                    <a:pt x="1165826" y="1902187"/>
                    <a:pt x="1251125" y="1822474"/>
                  </a:cubicBezTo>
                  <a:cubicBezTo>
                    <a:pt x="1336316" y="1742762"/>
                    <a:pt x="1416028" y="1615781"/>
                    <a:pt x="1424085" y="1587528"/>
                  </a:cubicBezTo>
                  <a:cubicBezTo>
                    <a:pt x="1432035" y="1559381"/>
                    <a:pt x="1428919" y="1536069"/>
                    <a:pt x="1424085" y="1515228"/>
                  </a:cubicBezTo>
                  <a:cubicBezTo>
                    <a:pt x="1419143" y="1494387"/>
                    <a:pt x="1308062" y="1536069"/>
                    <a:pt x="1282386" y="1536069"/>
                  </a:cubicBezTo>
                  <a:cubicBezTo>
                    <a:pt x="1256603" y="1536069"/>
                    <a:pt x="1209979" y="1479025"/>
                    <a:pt x="1205038" y="1458721"/>
                  </a:cubicBezTo>
                  <a:cubicBezTo>
                    <a:pt x="1200203" y="1437879"/>
                    <a:pt x="1160884" y="1417683"/>
                    <a:pt x="1127796" y="1386421"/>
                  </a:cubicBezTo>
                  <a:cubicBezTo>
                    <a:pt x="1094064" y="1355696"/>
                    <a:pt x="1119847" y="1311543"/>
                    <a:pt x="1094064" y="1277811"/>
                  </a:cubicBezTo>
                  <a:cubicBezTo>
                    <a:pt x="1068281" y="1244078"/>
                    <a:pt x="1055389" y="1194983"/>
                    <a:pt x="1049911" y="1166837"/>
                  </a:cubicBezTo>
                  <a:cubicBezTo>
                    <a:pt x="1044969" y="1138583"/>
                    <a:pt x="1088585" y="1187678"/>
                    <a:pt x="1122318" y="1226352"/>
                  </a:cubicBezTo>
                  <a:cubicBezTo>
                    <a:pt x="1156050" y="1264919"/>
                    <a:pt x="1199559" y="1337326"/>
                    <a:pt x="1212450" y="1363109"/>
                  </a:cubicBezTo>
                  <a:cubicBezTo>
                    <a:pt x="1225342" y="1388892"/>
                    <a:pt x="1235762" y="1427459"/>
                    <a:pt x="1238233" y="1458721"/>
                  </a:cubicBezTo>
                  <a:cubicBezTo>
                    <a:pt x="1240597" y="1489445"/>
                    <a:pt x="1261545" y="1494924"/>
                    <a:pt x="1292162" y="1492453"/>
                  </a:cubicBezTo>
                  <a:cubicBezTo>
                    <a:pt x="1322887" y="1490090"/>
                    <a:pt x="1431390" y="1433045"/>
                    <a:pt x="1470064" y="1415212"/>
                  </a:cubicBezTo>
                  <a:cubicBezTo>
                    <a:pt x="1508631" y="1397379"/>
                    <a:pt x="1555255" y="1342805"/>
                    <a:pt x="1573089" y="1291347"/>
                  </a:cubicBezTo>
                  <a:cubicBezTo>
                    <a:pt x="1590814" y="1239781"/>
                    <a:pt x="1534414" y="1247193"/>
                    <a:pt x="1508631" y="1221411"/>
                  </a:cubicBezTo>
                  <a:cubicBezTo>
                    <a:pt x="1482956" y="1195628"/>
                    <a:pt x="1482956" y="1221411"/>
                    <a:pt x="1451587" y="1229360"/>
                  </a:cubicBezTo>
                  <a:cubicBezTo>
                    <a:pt x="1420969" y="1237310"/>
                    <a:pt x="1394649" y="1195628"/>
                    <a:pt x="1345554" y="1149648"/>
                  </a:cubicBezTo>
                  <a:cubicBezTo>
                    <a:pt x="1296460" y="1103024"/>
                    <a:pt x="1327721" y="1118924"/>
                    <a:pt x="1337605" y="1108503"/>
                  </a:cubicBezTo>
                  <a:cubicBezTo>
                    <a:pt x="1347381" y="1098082"/>
                    <a:pt x="1397013" y="1131815"/>
                    <a:pt x="1425267" y="1165548"/>
                  </a:cubicBezTo>
                  <a:cubicBezTo>
                    <a:pt x="1453520" y="1199280"/>
                    <a:pt x="1458999" y="1186389"/>
                    <a:pt x="1492087" y="1186389"/>
                  </a:cubicBezTo>
                  <a:cubicBezTo>
                    <a:pt x="1525820" y="1186389"/>
                    <a:pt x="1533233" y="1201751"/>
                    <a:pt x="1577386" y="1214643"/>
                  </a:cubicBezTo>
                  <a:cubicBezTo>
                    <a:pt x="1621539" y="1227534"/>
                    <a:pt x="1644206" y="1209701"/>
                    <a:pt x="1682236" y="1213461"/>
                  </a:cubicBezTo>
                  <a:cubicBezTo>
                    <a:pt x="1719621" y="1217113"/>
                    <a:pt x="1714143" y="1235484"/>
                    <a:pt x="1740570" y="1276629"/>
                  </a:cubicBezTo>
                  <a:cubicBezTo>
                    <a:pt x="1766245" y="1317667"/>
                    <a:pt x="1755825" y="1304775"/>
                    <a:pt x="1812870" y="1310362"/>
                  </a:cubicBezTo>
                  <a:cubicBezTo>
                    <a:pt x="1869914" y="1315196"/>
                    <a:pt x="1828232" y="1310362"/>
                    <a:pt x="1828232" y="1346565"/>
                  </a:cubicBezTo>
                  <a:cubicBezTo>
                    <a:pt x="1828232" y="1382661"/>
                    <a:pt x="1833174" y="1395553"/>
                    <a:pt x="1866906" y="1439706"/>
                  </a:cubicBezTo>
                  <a:cubicBezTo>
                    <a:pt x="1900639" y="1483859"/>
                    <a:pt x="1913530" y="1566042"/>
                    <a:pt x="1923951" y="1607832"/>
                  </a:cubicBezTo>
                  <a:cubicBezTo>
                    <a:pt x="1934371" y="1648870"/>
                    <a:pt x="1955213" y="1607832"/>
                    <a:pt x="1988301" y="1607832"/>
                  </a:cubicBezTo>
                  <a:cubicBezTo>
                    <a:pt x="2022033" y="1607832"/>
                    <a:pt x="1990772" y="1635978"/>
                    <a:pt x="2016554" y="1677768"/>
                  </a:cubicBezTo>
                  <a:cubicBezTo>
                    <a:pt x="2042337" y="1718806"/>
                    <a:pt x="2060708" y="1664876"/>
                    <a:pt x="2060708" y="1649514"/>
                  </a:cubicBezTo>
                  <a:cubicBezTo>
                    <a:pt x="2060708" y="1634152"/>
                    <a:pt x="2045345" y="1595585"/>
                    <a:pt x="2029983" y="1582693"/>
                  </a:cubicBezTo>
                  <a:cubicBezTo>
                    <a:pt x="2014728" y="1569802"/>
                    <a:pt x="1993780" y="1572273"/>
                    <a:pt x="2011613" y="1551969"/>
                  </a:cubicBezTo>
                  <a:cubicBezTo>
                    <a:pt x="2029983" y="1531128"/>
                    <a:pt x="2014084" y="1510931"/>
                    <a:pt x="2014084" y="1482033"/>
                  </a:cubicBezTo>
                  <a:cubicBezTo>
                    <a:pt x="2014084" y="1453886"/>
                    <a:pt x="2016554" y="1433045"/>
                    <a:pt x="2029446" y="1420154"/>
                  </a:cubicBezTo>
                  <a:cubicBezTo>
                    <a:pt x="2042337" y="1407262"/>
                    <a:pt x="2088854" y="1360638"/>
                    <a:pt x="2117108" y="1326906"/>
                  </a:cubicBezTo>
                  <a:cubicBezTo>
                    <a:pt x="2145362" y="1293173"/>
                    <a:pt x="2168674" y="1288231"/>
                    <a:pt x="2207241" y="1290702"/>
                  </a:cubicBezTo>
                  <a:cubicBezTo>
                    <a:pt x="2245915" y="1293173"/>
                    <a:pt x="2215298" y="1298652"/>
                    <a:pt x="2238610" y="1329376"/>
                  </a:cubicBezTo>
                  <a:cubicBezTo>
                    <a:pt x="2261814" y="1360638"/>
                    <a:pt x="2266756" y="1404147"/>
                    <a:pt x="2292539" y="1435409"/>
                  </a:cubicBezTo>
                  <a:cubicBezTo>
                    <a:pt x="2318322" y="1466778"/>
                    <a:pt x="2320793" y="1430574"/>
                    <a:pt x="2341634" y="1420154"/>
                  </a:cubicBezTo>
                  <a:cubicBezTo>
                    <a:pt x="2362475" y="1409733"/>
                    <a:pt x="2349584" y="1450771"/>
                    <a:pt x="2364946" y="1482033"/>
                  </a:cubicBezTo>
                  <a:cubicBezTo>
                    <a:pt x="2380201" y="1513294"/>
                    <a:pt x="2369780" y="1554440"/>
                    <a:pt x="2369780" y="1582693"/>
                  </a:cubicBezTo>
                  <a:cubicBezTo>
                    <a:pt x="2369780" y="1610840"/>
                    <a:pt x="2403513" y="1639738"/>
                    <a:pt x="2423817" y="1665414"/>
                  </a:cubicBezTo>
                  <a:cubicBezTo>
                    <a:pt x="2444658" y="1691196"/>
                    <a:pt x="2436708" y="1704088"/>
                    <a:pt x="2423817" y="1714509"/>
                  </a:cubicBezTo>
                  <a:cubicBezTo>
                    <a:pt x="2410925" y="1724929"/>
                    <a:pt x="2385143" y="1688726"/>
                    <a:pt x="2364301" y="1667884"/>
                  </a:cubicBezTo>
                  <a:cubicBezTo>
                    <a:pt x="2343460" y="1647043"/>
                    <a:pt x="2312736" y="1659935"/>
                    <a:pt x="2333577" y="1683247"/>
                  </a:cubicBezTo>
                  <a:cubicBezTo>
                    <a:pt x="2354525" y="1706559"/>
                    <a:pt x="2367309" y="1747597"/>
                    <a:pt x="2390621" y="1791857"/>
                  </a:cubicBezTo>
                  <a:cubicBezTo>
                    <a:pt x="2413933" y="1836010"/>
                    <a:pt x="2463028" y="1887469"/>
                    <a:pt x="2496761" y="1933448"/>
                  </a:cubicBezTo>
                  <a:cubicBezTo>
                    <a:pt x="2530494" y="1980072"/>
                    <a:pt x="2638460" y="2000376"/>
                    <a:pt x="2680142" y="2000376"/>
                  </a:cubicBezTo>
                  <a:cubicBezTo>
                    <a:pt x="2716990" y="1998550"/>
                    <a:pt x="2799818" y="2034646"/>
                    <a:pt x="2840855" y="2039588"/>
                  </a:cubicBezTo>
                  <a:close/>
                  <a:moveTo>
                    <a:pt x="1049266" y="1038030"/>
                  </a:moveTo>
                  <a:cubicBezTo>
                    <a:pt x="1033904" y="1068647"/>
                    <a:pt x="1025954" y="1089488"/>
                    <a:pt x="1002642" y="1082183"/>
                  </a:cubicBezTo>
                  <a:cubicBezTo>
                    <a:pt x="979330" y="1074233"/>
                    <a:pt x="902089" y="1077241"/>
                    <a:pt x="863414" y="1064350"/>
                  </a:cubicBezTo>
                  <a:cubicBezTo>
                    <a:pt x="824847" y="1051458"/>
                    <a:pt x="767803" y="1028146"/>
                    <a:pt x="757382" y="1056400"/>
                  </a:cubicBezTo>
                  <a:cubicBezTo>
                    <a:pt x="746854" y="1084654"/>
                    <a:pt x="783058" y="1107966"/>
                    <a:pt x="718708" y="1084654"/>
                  </a:cubicBezTo>
                  <a:cubicBezTo>
                    <a:pt x="654250" y="1061342"/>
                    <a:pt x="584422" y="1033088"/>
                    <a:pt x="577009" y="1012247"/>
                  </a:cubicBezTo>
                  <a:cubicBezTo>
                    <a:pt x="569059" y="991406"/>
                    <a:pt x="602792" y="935005"/>
                    <a:pt x="556168" y="935005"/>
                  </a:cubicBezTo>
                  <a:cubicBezTo>
                    <a:pt x="509544" y="935005"/>
                    <a:pt x="445087" y="932535"/>
                    <a:pt x="424245" y="947897"/>
                  </a:cubicBezTo>
                  <a:cubicBezTo>
                    <a:pt x="403404" y="963152"/>
                    <a:pt x="323692" y="992050"/>
                    <a:pt x="297909" y="983993"/>
                  </a:cubicBezTo>
                  <a:cubicBezTo>
                    <a:pt x="274597" y="977332"/>
                    <a:pt x="238394" y="968738"/>
                    <a:pt x="280184" y="950260"/>
                  </a:cubicBezTo>
                  <a:cubicBezTo>
                    <a:pt x="321221" y="932535"/>
                    <a:pt x="370316" y="942311"/>
                    <a:pt x="375795" y="916528"/>
                  </a:cubicBezTo>
                  <a:cubicBezTo>
                    <a:pt x="380737" y="890852"/>
                    <a:pt x="339592" y="885911"/>
                    <a:pt x="380737" y="862598"/>
                  </a:cubicBezTo>
                  <a:cubicBezTo>
                    <a:pt x="421882" y="839286"/>
                    <a:pt x="406520" y="818445"/>
                    <a:pt x="434666" y="805554"/>
                  </a:cubicBezTo>
                  <a:cubicBezTo>
                    <a:pt x="462920" y="792662"/>
                    <a:pt x="501594" y="795133"/>
                    <a:pt x="522435" y="787721"/>
                  </a:cubicBezTo>
                  <a:cubicBezTo>
                    <a:pt x="543277" y="779771"/>
                    <a:pt x="514486" y="772466"/>
                    <a:pt x="556168" y="795778"/>
                  </a:cubicBezTo>
                  <a:cubicBezTo>
                    <a:pt x="597206" y="819090"/>
                    <a:pt x="622989" y="862598"/>
                    <a:pt x="643830" y="865606"/>
                  </a:cubicBezTo>
                  <a:cubicBezTo>
                    <a:pt x="664671" y="868077"/>
                    <a:pt x="677562" y="883440"/>
                    <a:pt x="664671" y="893860"/>
                  </a:cubicBezTo>
                  <a:cubicBezTo>
                    <a:pt x="651887" y="904281"/>
                    <a:pt x="630938" y="911693"/>
                    <a:pt x="623633" y="911693"/>
                  </a:cubicBezTo>
                  <a:cubicBezTo>
                    <a:pt x="615684" y="911693"/>
                    <a:pt x="610742" y="932535"/>
                    <a:pt x="618692" y="935005"/>
                  </a:cubicBezTo>
                  <a:cubicBezTo>
                    <a:pt x="626641" y="937369"/>
                    <a:pt x="644474" y="971102"/>
                    <a:pt x="657366" y="960681"/>
                  </a:cubicBezTo>
                  <a:cubicBezTo>
                    <a:pt x="670257" y="950260"/>
                    <a:pt x="657366" y="935005"/>
                    <a:pt x="680678" y="926948"/>
                  </a:cubicBezTo>
                  <a:cubicBezTo>
                    <a:pt x="703990" y="918999"/>
                    <a:pt x="727302" y="909223"/>
                    <a:pt x="716881" y="893216"/>
                  </a:cubicBezTo>
                  <a:cubicBezTo>
                    <a:pt x="706461" y="877961"/>
                    <a:pt x="696040" y="859483"/>
                    <a:pt x="716881" y="869904"/>
                  </a:cubicBezTo>
                  <a:cubicBezTo>
                    <a:pt x="737723" y="880324"/>
                    <a:pt x="755448" y="874845"/>
                    <a:pt x="732136" y="852178"/>
                  </a:cubicBezTo>
                  <a:cubicBezTo>
                    <a:pt x="708824" y="828866"/>
                    <a:pt x="700875" y="828866"/>
                    <a:pt x="672728" y="808025"/>
                  </a:cubicBezTo>
                  <a:cubicBezTo>
                    <a:pt x="644474" y="787183"/>
                    <a:pt x="613213" y="776763"/>
                    <a:pt x="613213" y="761401"/>
                  </a:cubicBezTo>
                  <a:cubicBezTo>
                    <a:pt x="613213" y="746038"/>
                    <a:pt x="595379" y="717247"/>
                    <a:pt x="623633" y="727668"/>
                  </a:cubicBezTo>
                  <a:cubicBezTo>
                    <a:pt x="651887" y="738089"/>
                    <a:pt x="749969" y="792018"/>
                    <a:pt x="749969" y="812859"/>
                  </a:cubicBezTo>
                  <a:cubicBezTo>
                    <a:pt x="749969" y="833808"/>
                    <a:pt x="775752" y="869904"/>
                    <a:pt x="752440" y="887737"/>
                  </a:cubicBezTo>
                  <a:cubicBezTo>
                    <a:pt x="729128" y="905570"/>
                    <a:pt x="775752" y="911049"/>
                    <a:pt x="786173" y="921469"/>
                  </a:cubicBezTo>
                  <a:cubicBezTo>
                    <a:pt x="796594" y="931890"/>
                    <a:pt x="791115" y="960144"/>
                    <a:pt x="819906" y="955202"/>
                  </a:cubicBezTo>
                  <a:cubicBezTo>
                    <a:pt x="848159" y="950260"/>
                    <a:pt x="869001" y="952731"/>
                    <a:pt x="853638" y="923940"/>
                  </a:cubicBezTo>
                  <a:cubicBezTo>
                    <a:pt x="838276" y="895687"/>
                    <a:pt x="812493" y="882795"/>
                    <a:pt x="838276" y="872374"/>
                  </a:cubicBezTo>
                  <a:cubicBezTo>
                    <a:pt x="864059" y="861954"/>
                    <a:pt x="869538" y="849062"/>
                    <a:pt x="876950" y="893216"/>
                  </a:cubicBezTo>
                  <a:cubicBezTo>
                    <a:pt x="884900" y="937369"/>
                    <a:pt x="874479" y="952731"/>
                    <a:pt x="936466" y="955202"/>
                  </a:cubicBezTo>
                  <a:cubicBezTo>
                    <a:pt x="998345" y="957673"/>
                    <a:pt x="1039490" y="939840"/>
                    <a:pt x="1047440" y="957673"/>
                  </a:cubicBezTo>
                  <a:cubicBezTo>
                    <a:pt x="1054208" y="976043"/>
                    <a:pt x="1064628" y="1007305"/>
                    <a:pt x="1049266" y="1038030"/>
                  </a:cubicBezTo>
                  <a:close/>
                  <a:moveTo>
                    <a:pt x="1149819" y="844765"/>
                  </a:moveTo>
                  <a:cubicBezTo>
                    <a:pt x="1108782" y="842402"/>
                    <a:pt x="1038845" y="829510"/>
                    <a:pt x="1005113" y="829510"/>
                  </a:cubicBezTo>
                  <a:cubicBezTo>
                    <a:pt x="971380" y="829510"/>
                    <a:pt x="958489" y="834345"/>
                    <a:pt x="958489" y="834345"/>
                  </a:cubicBezTo>
                  <a:cubicBezTo>
                    <a:pt x="930342" y="829510"/>
                    <a:pt x="862877" y="847236"/>
                    <a:pt x="896610" y="803083"/>
                  </a:cubicBezTo>
                  <a:cubicBezTo>
                    <a:pt x="930342" y="758930"/>
                    <a:pt x="909394" y="702530"/>
                    <a:pt x="950539" y="717892"/>
                  </a:cubicBezTo>
                  <a:cubicBezTo>
                    <a:pt x="991577" y="733147"/>
                    <a:pt x="994692" y="792662"/>
                    <a:pt x="1020475" y="756459"/>
                  </a:cubicBezTo>
                  <a:cubicBezTo>
                    <a:pt x="1046258" y="720255"/>
                    <a:pt x="1074404" y="679218"/>
                    <a:pt x="1082354" y="707364"/>
                  </a:cubicBezTo>
                  <a:cubicBezTo>
                    <a:pt x="1090411" y="735618"/>
                    <a:pt x="1046258" y="758930"/>
                    <a:pt x="1100187" y="782242"/>
                  </a:cubicBezTo>
                  <a:cubicBezTo>
                    <a:pt x="1154761" y="806198"/>
                    <a:pt x="1190965" y="847236"/>
                    <a:pt x="1149819" y="844765"/>
                  </a:cubicBezTo>
                  <a:close/>
                  <a:moveTo>
                    <a:pt x="1397657" y="939840"/>
                  </a:moveTo>
                  <a:cubicBezTo>
                    <a:pt x="1358983" y="939840"/>
                    <a:pt x="1312359" y="931890"/>
                    <a:pt x="1312359" y="911693"/>
                  </a:cubicBezTo>
                  <a:lnTo>
                    <a:pt x="1312359" y="862598"/>
                  </a:lnTo>
                  <a:cubicBezTo>
                    <a:pt x="1291518" y="813504"/>
                    <a:pt x="1265842" y="803083"/>
                    <a:pt x="1265842" y="769350"/>
                  </a:cubicBezTo>
                  <a:cubicBezTo>
                    <a:pt x="1265842" y="735618"/>
                    <a:pt x="1286684" y="707364"/>
                    <a:pt x="1327721" y="707364"/>
                  </a:cubicBezTo>
                  <a:cubicBezTo>
                    <a:pt x="1368867" y="707364"/>
                    <a:pt x="1389708" y="702530"/>
                    <a:pt x="1358446" y="738089"/>
                  </a:cubicBezTo>
                  <a:cubicBezTo>
                    <a:pt x="1327721" y="774292"/>
                    <a:pt x="1298930" y="776763"/>
                    <a:pt x="1340613" y="833808"/>
                  </a:cubicBezTo>
                  <a:cubicBezTo>
                    <a:pt x="1382295" y="890852"/>
                    <a:pt x="1436332" y="939840"/>
                    <a:pt x="1397657" y="939840"/>
                  </a:cubicBezTo>
                  <a:close/>
                </a:path>
              </a:pathLst>
            </a:custGeom>
            <a:grpFill/>
            <a:ln w="27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4BAC68D-7ABA-48EC-9FC3-F6721DBCDCC3}"/>
                </a:ext>
              </a:extLst>
            </p:cNvPr>
            <p:cNvSpPr/>
            <p:nvPr/>
          </p:nvSpPr>
          <p:spPr>
            <a:xfrm>
              <a:off x="9967046" y="4590000"/>
              <a:ext cx="840154" cy="750169"/>
            </a:xfrm>
            <a:custGeom>
              <a:avLst/>
              <a:gdLst>
                <a:gd name="connsiteX0" fmla="*/ 772275 w 840154"/>
                <a:gd name="connsiteY0" fmla="*/ 211635 h 750169"/>
                <a:gd name="connsiteX1" fmla="*/ 731882 w 840154"/>
                <a:gd name="connsiteY1" fmla="*/ 63813 h 750169"/>
                <a:gd name="connsiteX2" fmla="*/ 685258 w 840154"/>
                <a:gd name="connsiteY2" fmla="*/ 0 h 750169"/>
                <a:gd name="connsiteX3" fmla="*/ 653352 w 840154"/>
                <a:gd name="connsiteY3" fmla="*/ 49095 h 750169"/>
                <a:gd name="connsiteX4" fmla="*/ 618330 w 840154"/>
                <a:gd name="connsiteY4" fmla="*/ 147822 h 750169"/>
                <a:gd name="connsiteX5" fmla="*/ 554625 w 840154"/>
                <a:gd name="connsiteY5" fmla="*/ 84009 h 750169"/>
                <a:gd name="connsiteX6" fmla="*/ 537436 w 840154"/>
                <a:gd name="connsiteY6" fmla="*/ 11710 h 750169"/>
                <a:gd name="connsiteX7" fmla="*/ 406803 w 840154"/>
                <a:gd name="connsiteY7" fmla="*/ 23312 h 750169"/>
                <a:gd name="connsiteX8" fmla="*/ 369310 w 840154"/>
                <a:gd name="connsiteY8" fmla="*/ 66821 h 750169"/>
                <a:gd name="connsiteX9" fmla="*/ 285301 w 840154"/>
                <a:gd name="connsiteY9" fmla="*/ 95719 h 750169"/>
                <a:gd name="connsiteX10" fmla="*/ 105573 w 840154"/>
                <a:gd name="connsiteY10" fmla="*/ 211635 h 750169"/>
                <a:gd name="connsiteX11" fmla="*/ 44875 w 840154"/>
                <a:gd name="connsiteY11" fmla="*/ 356341 h 750169"/>
                <a:gd name="connsiteX12" fmla="*/ 7490 w 840154"/>
                <a:gd name="connsiteY12" fmla="*/ 498684 h 750169"/>
                <a:gd name="connsiteX13" fmla="*/ 59593 w 840154"/>
                <a:gd name="connsiteY13" fmla="*/ 539185 h 750169"/>
                <a:gd name="connsiteX14" fmla="*/ 271228 w 840154"/>
                <a:gd name="connsiteY14" fmla="*/ 498684 h 750169"/>
                <a:gd name="connsiteX15" fmla="*/ 413463 w 840154"/>
                <a:gd name="connsiteY15" fmla="*/ 525004 h 750169"/>
                <a:gd name="connsiteX16" fmla="*/ 439891 w 840154"/>
                <a:gd name="connsiteY16" fmla="*/ 548316 h 750169"/>
                <a:gd name="connsiteX17" fmla="*/ 480392 w 840154"/>
                <a:gd name="connsiteY17" fmla="*/ 623731 h 750169"/>
                <a:gd name="connsiteX18" fmla="*/ 535610 w 840154"/>
                <a:gd name="connsiteY18" fmla="*/ 661224 h 750169"/>
                <a:gd name="connsiteX19" fmla="*/ 555807 w 840154"/>
                <a:gd name="connsiteY19" fmla="*/ 701725 h 750169"/>
                <a:gd name="connsiteX20" fmla="*/ 523900 w 840154"/>
                <a:gd name="connsiteY20" fmla="*/ 745233 h 750169"/>
                <a:gd name="connsiteX21" fmla="*/ 616504 w 840154"/>
                <a:gd name="connsiteY21" fmla="*/ 681421 h 750169"/>
                <a:gd name="connsiteX22" fmla="*/ 665599 w 840154"/>
                <a:gd name="connsiteY22" fmla="*/ 600527 h 750169"/>
                <a:gd name="connsiteX23" fmla="*/ 839741 w 840154"/>
                <a:gd name="connsiteY23" fmla="*/ 368588 h 750169"/>
                <a:gd name="connsiteX24" fmla="*/ 772275 w 840154"/>
                <a:gd name="connsiteY24" fmla="*/ 211635 h 750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840154" h="750169">
                  <a:moveTo>
                    <a:pt x="772275" y="211635"/>
                  </a:moveTo>
                  <a:cubicBezTo>
                    <a:pt x="745955" y="144814"/>
                    <a:pt x="745955" y="92604"/>
                    <a:pt x="731882" y="63813"/>
                  </a:cubicBezTo>
                  <a:cubicBezTo>
                    <a:pt x="717165" y="35022"/>
                    <a:pt x="728767" y="0"/>
                    <a:pt x="685258" y="0"/>
                  </a:cubicBezTo>
                  <a:cubicBezTo>
                    <a:pt x="667425" y="0"/>
                    <a:pt x="668070" y="11710"/>
                    <a:pt x="653352" y="49095"/>
                  </a:cubicBezTo>
                  <a:cubicBezTo>
                    <a:pt x="638634" y="86480"/>
                    <a:pt x="656360" y="156416"/>
                    <a:pt x="618330" y="147822"/>
                  </a:cubicBezTo>
                  <a:cubicBezTo>
                    <a:pt x="580945" y="139228"/>
                    <a:pt x="563219" y="121502"/>
                    <a:pt x="554625" y="84009"/>
                  </a:cubicBezTo>
                  <a:cubicBezTo>
                    <a:pt x="546031" y="46624"/>
                    <a:pt x="566227" y="11710"/>
                    <a:pt x="537436" y="11710"/>
                  </a:cubicBezTo>
                  <a:cubicBezTo>
                    <a:pt x="508538" y="11710"/>
                    <a:pt x="426999" y="-8594"/>
                    <a:pt x="406803" y="23312"/>
                  </a:cubicBezTo>
                  <a:cubicBezTo>
                    <a:pt x="386499" y="55218"/>
                    <a:pt x="412282" y="66821"/>
                    <a:pt x="369310" y="66821"/>
                  </a:cubicBezTo>
                  <a:cubicBezTo>
                    <a:pt x="325802" y="66821"/>
                    <a:pt x="308613" y="66821"/>
                    <a:pt x="285301" y="95719"/>
                  </a:cubicBezTo>
                  <a:cubicBezTo>
                    <a:pt x="261989" y="124510"/>
                    <a:pt x="230083" y="206048"/>
                    <a:pt x="105573" y="211635"/>
                  </a:cubicBezTo>
                  <a:cubicBezTo>
                    <a:pt x="-18937" y="217114"/>
                    <a:pt x="44875" y="284042"/>
                    <a:pt x="44875" y="356341"/>
                  </a:cubicBezTo>
                  <a:cubicBezTo>
                    <a:pt x="44875" y="428748"/>
                    <a:pt x="-21945" y="472257"/>
                    <a:pt x="7490" y="498684"/>
                  </a:cubicBezTo>
                  <a:cubicBezTo>
                    <a:pt x="36281" y="525004"/>
                    <a:pt x="-1104" y="559382"/>
                    <a:pt x="59593" y="539185"/>
                  </a:cubicBezTo>
                  <a:cubicBezTo>
                    <a:pt x="120290" y="518881"/>
                    <a:pt x="175509" y="512757"/>
                    <a:pt x="271228" y="498684"/>
                  </a:cubicBezTo>
                  <a:cubicBezTo>
                    <a:pt x="366947" y="483967"/>
                    <a:pt x="410455" y="478380"/>
                    <a:pt x="413463" y="525004"/>
                  </a:cubicBezTo>
                  <a:cubicBezTo>
                    <a:pt x="416579" y="571628"/>
                    <a:pt x="401861" y="539722"/>
                    <a:pt x="439891" y="548316"/>
                  </a:cubicBezTo>
                  <a:cubicBezTo>
                    <a:pt x="477921" y="556911"/>
                    <a:pt x="436775" y="618253"/>
                    <a:pt x="480392" y="623731"/>
                  </a:cubicBezTo>
                  <a:cubicBezTo>
                    <a:pt x="523900" y="629318"/>
                    <a:pt x="497580" y="661224"/>
                    <a:pt x="535610" y="661224"/>
                  </a:cubicBezTo>
                  <a:cubicBezTo>
                    <a:pt x="572995" y="661224"/>
                    <a:pt x="587713" y="701725"/>
                    <a:pt x="555807" y="701725"/>
                  </a:cubicBezTo>
                  <a:cubicBezTo>
                    <a:pt x="523900" y="701725"/>
                    <a:pt x="477276" y="768545"/>
                    <a:pt x="523900" y="745233"/>
                  </a:cubicBezTo>
                  <a:cubicBezTo>
                    <a:pt x="570524" y="721921"/>
                    <a:pt x="616504" y="716442"/>
                    <a:pt x="616504" y="681421"/>
                  </a:cubicBezTo>
                  <a:cubicBezTo>
                    <a:pt x="616504" y="646506"/>
                    <a:pt x="611025" y="644035"/>
                    <a:pt x="665599" y="600527"/>
                  </a:cubicBezTo>
                  <a:cubicBezTo>
                    <a:pt x="720817" y="556911"/>
                    <a:pt x="848335" y="452705"/>
                    <a:pt x="839741" y="368588"/>
                  </a:cubicBezTo>
                  <a:cubicBezTo>
                    <a:pt x="830609" y="284579"/>
                    <a:pt x="798703" y="278455"/>
                    <a:pt x="772275" y="211635"/>
                  </a:cubicBezTo>
                  <a:close/>
                </a:path>
              </a:pathLst>
            </a:custGeom>
            <a:grpFill/>
            <a:ln w="27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5AF53D17-49F3-4C45-90A3-308970F33DFE}"/>
                </a:ext>
              </a:extLst>
            </p:cNvPr>
            <p:cNvSpPr/>
            <p:nvPr/>
          </p:nvSpPr>
          <p:spPr>
            <a:xfrm>
              <a:off x="10808256" y="5146758"/>
              <a:ext cx="328488" cy="273733"/>
            </a:xfrm>
            <a:custGeom>
              <a:avLst/>
              <a:gdLst>
                <a:gd name="connsiteX0" fmla="*/ 311363 w 328488"/>
                <a:gd name="connsiteY0" fmla="*/ 3268 h 273733"/>
                <a:gd name="connsiteX1" fmla="*/ 273978 w 328488"/>
                <a:gd name="connsiteY1" fmla="*/ 55371 h 273733"/>
                <a:gd name="connsiteX2" fmla="*/ 175251 w 328488"/>
                <a:gd name="connsiteY2" fmla="*/ 125307 h 273733"/>
                <a:gd name="connsiteX3" fmla="*/ 140229 w 328488"/>
                <a:gd name="connsiteY3" fmla="*/ 160222 h 273733"/>
                <a:gd name="connsiteX4" fmla="*/ 4117 w 328488"/>
                <a:gd name="connsiteY4" fmla="*/ 259056 h 273733"/>
                <a:gd name="connsiteX5" fmla="*/ 111438 w 328488"/>
                <a:gd name="connsiteY5" fmla="*/ 238752 h 273733"/>
                <a:gd name="connsiteX6" fmla="*/ 227354 w 328488"/>
                <a:gd name="connsiteY6" fmla="*/ 143033 h 273733"/>
                <a:gd name="connsiteX7" fmla="*/ 308355 w 328488"/>
                <a:gd name="connsiteY7" fmla="*/ 94046 h 273733"/>
                <a:gd name="connsiteX8" fmla="*/ 311363 w 328488"/>
                <a:gd name="connsiteY8" fmla="*/ 3268 h 273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8488" h="273733">
                  <a:moveTo>
                    <a:pt x="311363" y="3268"/>
                  </a:moveTo>
                  <a:cubicBezTo>
                    <a:pt x="288051" y="-8441"/>
                    <a:pt x="288051" y="11863"/>
                    <a:pt x="273978" y="55371"/>
                  </a:cubicBezTo>
                  <a:cubicBezTo>
                    <a:pt x="259260" y="98880"/>
                    <a:pt x="186853" y="116069"/>
                    <a:pt x="175251" y="125307"/>
                  </a:cubicBezTo>
                  <a:cubicBezTo>
                    <a:pt x="163541" y="133902"/>
                    <a:pt x="140229" y="160222"/>
                    <a:pt x="140229" y="160222"/>
                  </a:cubicBezTo>
                  <a:cubicBezTo>
                    <a:pt x="85011" y="195244"/>
                    <a:pt x="-22310" y="230158"/>
                    <a:pt x="4117" y="259056"/>
                  </a:cubicBezTo>
                  <a:cubicBezTo>
                    <a:pt x="30437" y="287847"/>
                    <a:pt x="47626" y="270659"/>
                    <a:pt x="111438" y="238752"/>
                  </a:cubicBezTo>
                  <a:cubicBezTo>
                    <a:pt x="175251" y="206846"/>
                    <a:pt x="192440" y="166345"/>
                    <a:pt x="227354" y="143033"/>
                  </a:cubicBezTo>
                  <a:cubicBezTo>
                    <a:pt x="262268" y="119721"/>
                    <a:pt x="282572" y="122837"/>
                    <a:pt x="308355" y="94046"/>
                  </a:cubicBezTo>
                  <a:cubicBezTo>
                    <a:pt x="334675" y="63966"/>
                    <a:pt x="334675" y="14871"/>
                    <a:pt x="311363" y="3268"/>
                  </a:cubicBezTo>
                  <a:close/>
                </a:path>
              </a:pathLst>
            </a:custGeom>
            <a:grpFill/>
            <a:ln w="27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9D24BF3-95C0-45E6-AF6C-2972F54E93E0}"/>
                </a:ext>
              </a:extLst>
            </p:cNvPr>
            <p:cNvSpPr/>
            <p:nvPr/>
          </p:nvSpPr>
          <p:spPr>
            <a:xfrm>
              <a:off x="4810884" y="2601438"/>
              <a:ext cx="2205944" cy="3023546"/>
            </a:xfrm>
            <a:custGeom>
              <a:avLst/>
              <a:gdLst>
                <a:gd name="connsiteX0" fmla="*/ 2171117 w 2205944"/>
                <a:gd name="connsiteY0" fmla="*/ 1825378 h 3023546"/>
                <a:gd name="connsiteX1" fmla="*/ 2117187 w 2205944"/>
                <a:gd name="connsiteY1" fmla="*/ 1802066 h 3023546"/>
                <a:gd name="connsiteX2" fmla="*/ 2052730 w 2205944"/>
                <a:gd name="connsiteY2" fmla="*/ 1776390 h 3023546"/>
                <a:gd name="connsiteX3" fmla="*/ 1990851 w 2205944"/>
                <a:gd name="connsiteY3" fmla="*/ 1753078 h 3023546"/>
                <a:gd name="connsiteX4" fmla="*/ 1903082 w 2205944"/>
                <a:gd name="connsiteY4" fmla="*/ 1724824 h 3023546"/>
                <a:gd name="connsiteX5" fmla="*/ 1864515 w 2205944"/>
                <a:gd name="connsiteY5" fmla="*/ 1634692 h 3023546"/>
                <a:gd name="connsiteX6" fmla="*/ 1727651 w 2205944"/>
                <a:gd name="connsiteY6" fmla="*/ 1562285 h 3023546"/>
                <a:gd name="connsiteX7" fmla="*/ 1639989 w 2205944"/>
                <a:gd name="connsiteY7" fmla="*/ 1456145 h 3023546"/>
                <a:gd name="connsiteX8" fmla="*/ 1520958 w 2205944"/>
                <a:gd name="connsiteY8" fmla="*/ 1458616 h 3023546"/>
                <a:gd name="connsiteX9" fmla="*/ 1402034 w 2205944"/>
                <a:gd name="connsiteY9" fmla="*/ 1432833 h 3023546"/>
                <a:gd name="connsiteX10" fmla="*/ 1319206 w 2205944"/>
                <a:gd name="connsiteY10" fmla="*/ 1502769 h 3023546"/>
                <a:gd name="connsiteX11" fmla="*/ 1252386 w 2205944"/>
                <a:gd name="connsiteY11" fmla="*/ 1497935 h 3023546"/>
                <a:gd name="connsiteX12" fmla="*/ 1200820 w 2205944"/>
                <a:gd name="connsiteY12" fmla="*/ 1461731 h 3023546"/>
                <a:gd name="connsiteX13" fmla="*/ 1190399 w 2205944"/>
                <a:gd name="connsiteY13" fmla="*/ 1353121 h 3023546"/>
                <a:gd name="connsiteX14" fmla="*/ 1113158 w 2205944"/>
                <a:gd name="connsiteY14" fmla="*/ 1324975 h 3023546"/>
                <a:gd name="connsiteX15" fmla="*/ 1162146 w 2205944"/>
                <a:gd name="connsiteY15" fmla="*/ 1221843 h 3023546"/>
                <a:gd name="connsiteX16" fmla="*/ 1064063 w 2205944"/>
                <a:gd name="connsiteY16" fmla="*/ 1266104 h 3023546"/>
                <a:gd name="connsiteX17" fmla="*/ 976401 w 2205944"/>
                <a:gd name="connsiteY17" fmla="*/ 1294250 h 3023546"/>
                <a:gd name="connsiteX18" fmla="*/ 950618 w 2205944"/>
                <a:gd name="connsiteY18" fmla="*/ 1110869 h 3023546"/>
                <a:gd name="connsiteX19" fmla="*/ 1079426 w 2205944"/>
                <a:gd name="connsiteY19" fmla="*/ 1025678 h 3023546"/>
                <a:gd name="connsiteX20" fmla="*/ 1156667 w 2205944"/>
                <a:gd name="connsiteY20" fmla="*/ 1012787 h 3023546"/>
                <a:gd name="connsiteX21" fmla="*/ 1259691 w 2205944"/>
                <a:gd name="connsiteY21" fmla="*/ 1038462 h 3023546"/>
                <a:gd name="connsiteX22" fmla="*/ 1275053 w 2205944"/>
                <a:gd name="connsiteY22" fmla="*/ 1110869 h 3023546"/>
                <a:gd name="connsiteX23" fmla="*/ 1319206 w 2205944"/>
                <a:gd name="connsiteY23" fmla="*/ 1141594 h 3023546"/>
                <a:gd name="connsiteX24" fmla="*/ 1288589 w 2205944"/>
                <a:gd name="connsiteY24" fmla="*/ 1167269 h 3023546"/>
                <a:gd name="connsiteX25" fmla="*/ 1226603 w 2205944"/>
                <a:gd name="connsiteY25" fmla="*/ 1205944 h 3023546"/>
                <a:gd name="connsiteX26" fmla="*/ 1332743 w 2205944"/>
                <a:gd name="connsiteY26" fmla="*/ 1229256 h 3023546"/>
                <a:gd name="connsiteX27" fmla="*/ 1368839 w 2205944"/>
                <a:gd name="connsiteY27" fmla="*/ 1296076 h 3023546"/>
                <a:gd name="connsiteX28" fmla="*/ 1541799 w 2205944"/>
                <a:gd name="connsiteY28" fmla="*/ 1311439 h 3023546"/>
                <a:gd name="connsiteX29" fmla="*/ 1621618 w 2205944"/>
                <a:gd name="connsiteY29" fmla="*/ 1326801 h 3023546"/>
                <a:gd name="connsiteX30" fmla="*/ 1585415 w 2205944"/>
                <a:gd name="connsiteY30" fmla="*/ 1288127 h 3023546"/>
                <a:gd name="connsiteX31" fmla="*/ 1417289 w 2205944"/>
                <a:gd name="connsiteY31" fmla="*/ 1239032 h 3023546"/>
                <a:gd name="connsiteX32" fmla="*/ 1350468 w 2205944"/>
                <a:gd name="connsiteY32" fmla="*/ 1174682 h 3023546"/>
                <a:gd name="connsiteX33" fmla="*/ 1337577 w 2205944"/>
                <a:gd name="connsiteY33" fmla="*/ 1094970 h 3023546"/>
                <a:gd name="connsiteX34" fmla="*/ 1319851 w 2205944"/>
                <a:gd name="connsiteY34" fmla="*/ 981417 h 3023546"/>
                <a:gd name="connsiteX35" fmla="*/ 1446187 w 2205944"/>
                <a:gd name="connsiteY35" fmla="*/ 872914 h 3023546"/>
                <a:gd name="connsiteX36" fmla="*/ 1505703 w 2205944"/>
                <a:gd name="connsiteY36" fmla="*/ 806094 h 3023546"/>
                <a:gd name="connsiteX37" fmla="*/ 1619148 w 2205944"/>
                <a:gd name="connsiteY37" fmla="*/ 723266 h 3023546"/>
                <a:gd name="connsiteX38" fmla="*/ 1689084 w 2205944"/>
                <a:gd name="connsiteY38" fmla="*/ 682121 h 3023546"/>
                <a:gd name="connsiteX39" fmla="*/ 1776746 w 2205944"/>
                <a:gd name="connsiteY39" fmla="*/ 690178 h 3023546"/>
                <a:gd name="connsiteX40" fmla="*/ 1828311 w 2205944"/>
                <a:gd name="connsiteY40" fmla="*/ 636141 h 3023546"/>
                <a:gd name="connsiteX41" fmla="*/ 1766325 w 2205944"/>
                <a:gd name="connsiteY41" fmla="*/ 605524 h 3023546"/>
                <a:gd name="connsiteX42" fmla="*/ 1722172 w 2205944"/>
                <a:gd name="connsiteY42" fmla="*/ 582212 h 3023546"/>
                <a:gd name="connsiteX43" fmla="*/ 1753434 w 2205944"/>
                <a:gd name="connsiteY43" fmla="*/ 548480 h 3023546"/>
                <a:gd name="connsiteX44" fmla="*/ 1797587 w 2205944"/>
                <a:gd name="connsiteY44" fmla="*/ 576626 h 3023546"/>
                <a:gd name="connsiteX45" fmla="*/ 1882885 w 2205944"/>
                <a:gd name="connsiteY45" fmla="*/ 540422 h 3023546"/>
                <a:gd name="connsiteX46" fmla="*/ 1885356 w 2205944"/>
                <a:gd name="connsiteY46" fmla="*/ 581568 h 3023546"/>
                <a:gd name="connsiteX47" fmla="*/ 1885356 w 2205944"/>
                <a:gd name="connsiteY47" fmla="*/ 607351 h 3023546"/>
                <a:gd name="connsiteX48" fmla="*/ 1968076 w 2205944"/>
                <a:gd name="connsiteY48" fmla="*/ 617771 h 3023546"/>
                <a:gd name="connsiteX49" fmla="*/ 1960126 w 2205944"/>
                <a:gd name="connsiteY49" fmla="*/ 555785 h 3023546"/>
                <a:gd name="connsiteX50" fmla="*/ 1936814 w 2205944"/>
                <a:gd name="connsiteY50" fmla="*/ 447282 h 3023546"/>
                <a:gd name="connsiteX51" fmla="*/ 1908668 w 2205944"/>
                <a:gd name="connsiteY51" fmla="*/ 380354 h 3023546"/>
                <a:gd name="connsiteX52" fmla="*/ 1885356 w 2205944"/>
                <a:gd name="connsiteY52" fmla="*/ 336200 h 3023546"/>
                <a:gd name="connsiteX53" fmla="*/ 1823370 w 2205944"/>
                <a:gd name="connsiteY53" fmla="*/ 359512 h 3023546"/>
                <a:gd name="connsiteX54" fmla="*/ 1805536 w 2205944"/>
                <a:gd name="connsiteY54" fmla="*/ 312888 h 3023546"/>
                <a:gd name="connsiteX55" fmla="*/ 1751607 w 2205944"/>
                <a:gd name="connsiteY55" fmla="*/ 276685 h 3023546"/>
                <a:gd name="connsiteX56" fmla="*/ 1679200 w 2205944"/>
                <a:gd name="connsiteY56" fmla="*/ 289576 h 3023546"/>
                <a:gd name="connsiteX57" fmla="*/ 1643104 w 2205944"/>
                <a:gd name="connsiteY57" fmla="*/ 361983 h 3023546"/>
                <a:gd name="connsiteX58" fmla="*/ 1640633 w 2205944"/>
                <a:gd name="connsiteY58" fmla="*/ 426441 h 3023546"/>
                <a:gd name="connsiteX59" fmla="*/ 1555335 w 2205944"/>
                <a:gd name="connsiteY59" fmla="*/ 488320 h 3023546"/>
                <a:gd name="connsiteX60" fmla="*/ 1508711 w 2205944"/>
                <a:gd name="connsiteY60" fmla="*/ 522052 h 3023546"/>
                <a:gd name="connsiteX61" fmla="*/ 1487870 w 2205944"/>
                <a:gd name="connsiteY61" fmla="*/ 431919 h 3023546"/>
                <a:gd name="connsiteX62" fmla="*/ 1397737 w 2205944"/>
                <a:gd name="connsiteY62" fmla="*/ 401195 h 3023546"/>
                <a:gd name="connsiteX63" fmla="*/ 1415463 w 2205944"/>
                <a:gd name="connsiteY63" fmla="*/ 323954 h 3023546"/>
                <a:gd name="connsiteX64" fmla="*/ 1552327 w 2205944"/>
                <a:gd name="connsiteY64" fmla="*/ 254017 h 3023546"/>
                <a:gd name="connsiteX65" fmla="*/ 1601314 w 2205944"/>
                <a:gd name="connsiteY65" fmla="*/ 282271 h 3023546"/>
                <a:gd name="connsiteX66" fmla="*/ 1639989 w 2205944"/>
                <a:gd name="connsiteY66" fmla="*/ 254017 h 3023546"/>
                <a:gd name="connsiteX67" fmla="*/ 1663301 w 2205944"/>
                <a:gd name="connsiteY67" fmla="*/ 230705 h 3023546"/>
                <a:gd name="connsiteX68" fmla="*/ 1691555 w 2205944"/>
                <a:gd name="connsiteY68" fmla="*/ 196973 h 3023546"/>
                <a:gd name="connsiteX69" fmla="*/ 1732592 w 2205944"/>
                <a:gd name="connsiteY69" fmla="*/ 158406 h 3023546"/>
                <a:gd name="connsiteX70" fmla="*/ 1792108 w 2205944"/>
                <a:gd name="connsiteY70" fmla="*/ 132623 h 3023546"/>
                <a:gd name="connsiteX71" fmla="*/ 1797050 w 2205944"/>
                <a:gd name="connsiteY71" fmla="*/ 163885 h 3023546"/>
                <a:gd name="connsiteX72" fmla="*/ 1809834 w 2205944"/>
                <a:gd name="connsiteY72" fmla="*/ 187197 h 3023546"/>
                <a:gd name="connsiteX73" fmla="*/ 1833146 w 2205944"/>
                <a:gd name="connsiteY73" fmla="*/ 184726 h 3023546"/>
                <a:gd name="connsiteX74" fmla="*/ 1760846 w 2205944"/>
                <a:gd name="connsiteY74" fmla="*/ 212980 h 3023546"/>
                <a:gd name="connsiteX75" fmla="*/ 1752789 w 2205944"/>
                <a:gd name="connsiteY75" fmla="*/ 241126 h 3023546"/>
                <a:gd name="connsiteX76" fmla="*/ 1819717 w 2205944"/>
                <a:gd name="connsiteY76" fmla="*/ 271851 h 3023546"/>
                <a:gd name="connsiteX77" fmla="*/ 1879233 w 2205944"/>
                <a:gd name="connsiteY77" fmla="*/ 299997 h 3023546"/>
                <a:gd name="connsiteX78" fmla="*/ 1928220 w 2205944"/>
                <a:gd name="connsiteY78" fmla="*/ 261430 h 3023546"/>
                <a:gd name="connsiteX79" fmla="*/ 2023939 w 2205944"/>
                <a:gd name="connsiteY79" fmla="*/ 209864 h 3023546"/>
                <a:gd name="connsiteX80" fmla="*/ 1972373 w 2205944"/>
                <a:gd name="connsiteY80" fmla="*/ 145514 h 3023546"/>
                <a:gd name="connsiteX81" fmla="*/ 1949061 w 2205944"/>
                <a:gd name="connsiteY81" fmla="*/ 88470 h 3023546"/>
                <a:gd name="connsiteX82" fmla="*/ 1876762 w 2205944"/>
                <a:gd name="connsiteY82" fmla="*/ 65158 h 3023546"/>
                <a:gd name="connsiteX83" fmla="*/ 1740005 w 2205944"/>
                <a:gd name="connsiteY83" fmla="*/ 78049 h 3023546"/>
                <a:gd name="connsiteX84" fmla="*/ 1685968 w 2205944"/>
                <a:gd name="connsiteY84" fmla="*/ 90941 h 3023546"/>
                <a:gd name="connsiteX85" fmla="*/ 1675548 w 2205944"/>
                <a:gd name="connsiteY85" fmla="*/ 139928 h 3023546"/>
                <a:gd name="connsiteX86" fmla="*/ 1628924 w 2205944"/>
                <a:gd name="connsiteY86" fmla="*/ 139928 h 3023546"/>
                <a:gd name="connsiteX87" fmla="*/ 1626453 w 2205944"/>
                <a:gd name="connsiteY87" fmla="*/ 90941 h 3023546"/>
                <a:gd name="connsiteX88" fmla="*/ 1667598 w 2205944"/>
                <a:gd name="connsiteY88" fmla="*/ 65158 h 3023546"/>
                <a:gd name="connsiteX89" fmla="*/ 1652236 w 2205944"/>
                <a:gd name="connsiteY89" fmla="*/ 39375 h 3023546"/>
                <a:gd name="connsiteX90" fmla="*/ 1731948 w 2205944"/>
                <a:gd name="connsiteY90" fmla="*/ 41846 h 3023546"/>
                <a:gd name="connsiteX91" fmla="*/ 1871175 w 2205944"/>
                <a:gd name="connsiteY91" fmla="*/ 33896 h 3023546"/>
                <a:gd name="connsiteX92" fmla="*/ 1811767 w 2205944"/>
                <a:gd name="connsiteY92" fmla="*/ 8113 h 3023546"/>
                <a:gd name="connsiteX93" fmla="*/ 1677374 w 2205944"/>
                <a:gd name="connsiteY93" fmla="*/ 5642 h 3023546"/>
                <a:gd name="connsiteX94" fmla="*/ 1600133 w 2205944"/>
                <a:gd name="connsiteY94" fmla="*/ 59571 h 3023546"/>
                <a:gd name="connsiteX95" fmla="*/ 1561458 w 2205944"/>
                <a:gd name="connsiteY95" fmla="*/ 59571 h 3023546"/>
                <a:gd name="connsiteX96" fmla="*/ 1514834 w 2205944"/>
                <a:gd name="connsiteY96" fmla="*/ 108666 h 3023546"/>
                <a:gd name="connsiteX97" fmla="*/ 1512363 w 2205944"/>
                <a:gd name="connsiteY97" fmla="*/ 142399 h 3023546"/>
                <a:gd name="connsiteX98" fmla="*/ 1460905 w 2205944"/>
                <a:gd name="connsiteY98" fmla="*/ 168182 h 3023546"/>
                <a:gd name="connsiteX99" fmla="*/ 1416752 w 2205944"/>
                <a:gd name="connsiteY99" fmla="*/ 152820 h 3023546"/>
                <a:gd name="connsiteX100" fmla="*/ 1463376 w 2205944"/>
                <a:gd name="connsiteY100" fmla="*/ 108666 h 3023546"/>
                <a:gd name="connsiteX101" fmla="*/ 1489051 w 2205944"/>
                <a:gd name="connsiteY101" fmla="*/ 57208 h 3023546"/>
                <a:gd name="connsiteX102" fmla="*/ 1378077 w 2205944"/>
                <a:gd name="connsiteY102" fmla="*/ 65158 h 3023546"/>
                <a:gd name="connsiteX103" fmla="*/ 1259154 w 2205944"/>
                <a:gd name="connsiteY103" fmla="*/ 28954 h 3023546"/>
                <a:gd name="connsiteX104" fmla="*/ 1176326 w 2205944"/>
                <a:gd name="connsiteY104" fmla="*/ 101361 h 3023546"/>
                <a:gd name="connsiteX105" fmla="*/ 1235842 w 2205944"/>
                <a:gd name="connsiteY105" fmla="*/ 111782 h 3023546"/>
                <a:gd name="connsiteX106" fmla="*/ 1248626 w 2205944"/>
                <a:gd name="connsiteY106" fmla="*/ 147985 h 3023546"/>
                <a:gd name="connsiteX107" fmla="*/ 1256683 w 2205944"/>
                <a:gd name="connsiteY107" fmla="*/ 165711 h 3023546"/>
                <a:gd name="connsiteX108" fmla="*/ 1166443 w 2205944"/>
                <a:gd name="connsiteY108" fmla="*/ 134449 h 3023546"/>
                <a:gd name="connsiteX109" fmla="*/ 988648 w 2205944"/>
                <a:gd name="connsiteY109" fmla="*/ 129507 h 3023546"/>
                <a:gd name="connsiteX110" fmla="*/ 882509 w 2205944"/>
                <a:gd name="connsiteY110" fmla="*/ 147341 h 3023546"/>
                <a:gd name="connsiteX111" fmla="*/ 660453 w 2205944"/>
                <a:gd name="connsiteY111" fmla="*/ 111137 h 3023546"/>
                <a:gd name="connsiteX112" fmla="*/ 464181 w 2205944"/>
                <a:gd name="connsiteY112" fmla="*/ 168182 h 3023546"/>
                <a:gd name="connsiteX113" fmla="*/ 446455 w 2205944"/>
                <a:gd name="connsiteY113" fmla="*/ 201914 h 3023546"/>
                <a:gd name="connsiteX114" fmla="*/ 327424 w 2205944"/>
                <a:gd name="connsiteY114" fmla="*/ 227697 h 3023546"/>
                <a:gd name="connsiteX115" fmla="*/ 342787 w 2205944"/>
                <a:gd name="connsiteY115" fmla="*/ 261430 h 3023546"/>
                <a:gd name="connsiteX116" fmla="*/ 255017 w 2205944"/>
                <a:gd name="connsiteY116" fmla="*/ 292047 h 3023546"/>
                <a:gd name="connsiteX117" fmla="*/ 218921 w 2205944"/>
                <a:gd name="connsiteY117" fmla="*/ 338671 h 3023546"/>
                <a:gd name="connsiteX118" fmla="*/ 288750 w 2205944"/>
                <a:gd name="connsiteY118" fmla="*/ 374875 h 3023546"/>
                <a:gd name="connsiteX119" fmla="*/ 74752 w 2205944"/>
                <a:gd name="connsiteY119" fmla="*/ 441695 h 3023546"/>
                <a:gd name="connsiteX120" fmla="*/ 20715 w 2205944"/>
                <a:gd name="connsiteY120" fmla="*/ 498203 h 3023546"/>
                <a:gd name="connsiteX121" fmla="*/ 281445 w 2205944"/>
                <a:gd name="connsiteY121" fmla="*/ 410434 h 3023546"/>
                <a:gd name="connsiteX122" fmla="*/ 322482 w 2205944"/>
                <a:gd name="connsiteY122" fmla="*/ 425796 h 3023546"/>
                <a:gd name="connsiteX123" fmla="*/ 389411 w 2205944"/>
                <a:gd name="connsiteY123" fmla="*/ 394534 h 3023546"/>
                <a:gd name="connsiteX124" fmla="*/ 446455 w 2205944"/>
                <a:gd name="connsiteY124" fmla="*/ 340498 h 3023546"/>
                <a:gd name="connsiteX125" fmla="*/ 508334 w 2205944"/>
                <a:gd name="connsiteY125" fmla="*/ 335663 h 3023546"/>
                <a:gd name="connsiteX126" fmla="*/ 567850 w 2205944"/>
                <a:gd name="connsiteY126" fmla="*/ 327606 h 3023546"/>
                <a:gd name="connsiteX127" fmla="*/ 645091 w 2205944"/>
                <a:gd name="connsiteY127" fmla="*/ 358975 h 3023546"/>
                <a:gd name="connsiteX128" fmla="*/ 650033 w 2205944"/>
                <a:gd name="connsiteY128" fmla="*/ 395071 h 3023546"/>
                <a:gd name="connsiteX129" fmla="*/ 637141 w 2205944"/>
                <a:gd name="connsiteY129" fmla="*/ 431275 h 3023546"/>
                <a:gd name="connsiteX130" fmla="*/ 624250 w 2205944"/>
                <a:gd name="connsiteY130" fmla="*/ 475428 h 3023546"/>
                <a:gd name="connsiteX131" fmla="*/ 619416 w 2205944"/>
                <a:gd name="connsiteY131" fmla="*/ 509161 h 3023546"/>
                <a:gd name="connsiteX132" fmla="*/ 647562 w 2205944"/>
                <a:gd name="connsiteY132" fmla="*/ 483378 h 3023546"/>
                <a:gd name="connsiteX133" fmla="*/ 678931 w 2205944"/>
                <a:gd name="connsiteY133" fmla="*/ 460173 h 3023546"/>
                <a:gd name="connsiteX134" fmla="*/ 661098 w 2205944"/>
                <a:gd name="connsiteY134" fmla="*/ 517218 h 3023546"/>
                <a:gd name="connsiteX135" fmla="*/ 640257 w 2205944"/>
                <a:gd name="connsiteY135" fmla="*/ 545364 h 3023546"/>
                <a:gd name="connsiteX136" fmla="*/ 655619 w 2205944"/>
                <a:gd name="connsiteY136" fmla="*/ 573618 h 3023546"/>
                <a:gd name="connsiteX137" fmla="*/ 657982 w 2205944"/>
                <a:gd name="connsiteY137" fmla="*/ 622713 h 3023546"/>
                <a:gd name="connsiteX138" fmla="*/ 567850 w 2205944"/>
                <a:gd name="connsiteY138" fmla="*/ 754528 h 3023546"/>
                <a:gd name="connsiteX139" fmla="*/ 562908 w 2205944"/>
                <a:gd name="connsiteY139" fmla="*/ 844661 h 3023546"/>
                <a:gd name="connsiteX140" fmla="*/ 580741 w 2205944"/>
                <a:gd name="connsiteY140" fmla="*/ 919539 h 3023546"/>
                <a:gd name="connsiteX141" fmla="*/ 611358 w 2205944"/>
                <a:gd name="connsiteY141" fmla="*/ 960576 h 3023546"/>
                <a:gd name="connsiteX142" fmla="*/ 626721 w 2205944"/>
                <a:gd name="connsiteY142" fmla="*/ 1035454 h 3023546"/>
                <a:gd name="connsiteX143" fmla="*/ 634670 w 2205944"/>
                <a:gd name="connsiteY143" fmla="*/ 1079607 h 3023546"/>
                <a:gd name="connsiteX144" fmla="*/ 655619 w 2205944"/>
                <a:gd name="connsiteY144" fmla="*/ 1115811 h 3023546"/>
                <a:gd name="connsiteX145" fmla="*/ 668403 w 2205944"/>
                <a:gd name="connsiteY145" fmla="*/ 1167269 h 3023546"/>
                <a:gd name="connsiteX146" fmla="*/ 709548 w 2205944"/>
                <a:gd name="connsiteY146" fmla="*/ 1169740 h 3023546"/>
                <a:gd name="connsiteX147" fmla="*/ 675816 w 2205944"/>
                <a:gd name="connsiteY147" fmla="*/ 1076492 h 3023546"/>
                <a:gd name="connsiteX148" fmla="*/ 670874 w 2205944"/>
                <a:gd name="connsiteY148" fmla="*/ 983351 h 3023546"/>
                <a:gd name="connsiteX149" fmla="*/ 730389 w 2205944"/>
                <a:gd name="connsiteY149" fmla="*/ 1124942 h 3023546"/>
                <a:gd name="connsiteX150" fmla="*/ 781955 w 2205944"/>
                <a:gd name="connsiteY150" fmla="*/ 1204762 h 3023546"/>
                <a:gd name="connsiteX151" fmla="*/ 810102 w 2205944"/>
                <a:gd name="connsiteY151" fmla="*/ 1297903 h 3023546"/>
                <a:gd name="connsiteX152" fmla="*/ 942024 w 2205944"/>
                <a:gd name="connsiteY152" fmla="*/ 1364831 h 3023546"/>
                <a:gd name="connsiteX153" fmla="*/ 1008845 w 2205944"/>
                <a:gd name="connsiteY153" fmla="*/ 1362360 h 3023546"/>
                <a:gd name="connsiteX154" fmla="*/ 1081252 w 2205944"/>
                <a:gd name="connsiteY154" fmla="*/ 1416289 h 3023546"/>
                <a:gd name="connsiteX155" fmla="*/ 1127876 w 2205944"/>
                <a:gd name="connsiteY155" fmla="*/ 1467855 h 3023546"/>
                <a:gd name="connsiteX156" fmla="*/ 1184921 w 2205944"/>
                <a:gd name="connsiteY156" fmla="*/ 1514479 h 3023546"/>
                <a:gd name="connsiteX157" fmla="*/ 1246800 w 2205944"/>
                <a:gd name="connsiteY157" fmla="*/ 1555517 h 3023546"/>
                <a:gd name="connsiteX158" fmla="*/ 1300836 w 2205944"/>
                <a:gd name="connsiteY158" fmla="*/ 1565937 h 3023546"/>
                <a:gd name="connsiteX159" fmla="*/ 1272582 w 2205944"/>
                <a:gd name="connsiteY159" fmla="*/ 1681853 h 3023546"/>
                <a:gd name="connsiteX160" fmla="*/ 1236379 w 2205944"/>
                <a:gd name="connsiteY160" fmla="*/ 1767151 h 3023546"/>
                <a:gd name="connsiteX161" fmla="*/ 1228429 w 2205944"/>
                <a:gd name="connsiteY161" fmla="*/ 1831609 h 3023546"/>
                <a:gd name="connsiteX162" fmla="*/ 1256683 w 2205944"/>
                <a:gd name="connsiteY162" fmla="*/ 1893488 h 3023546"/>
                <a:gd name="connsiteX163" fmla="*/ 1323504 w 2205944"/>
                <a:gd name="connsiteY163" fmla="*/ 2012519 h 3023546"/>
                <a:gd name="connsiteX164" fmla="*/ 1411166 w 2205944"/>
                <a:gd name="connsiteY164" fmla="*/ 2108130 h 3023546"/>
                <a:gd name="connsiteX165" fmla="*/ 1488514 w 2205944"/>
                <a:gd name="connsiteY165" fmla="*/ 2201378 h 3023546"/>
                <a:gd name="connsiteX166" fmla="*/ 1486043 w 2205944"/>
                <a:gd name="connsiteY166" fmla="*/ 2438796 h 3023546"/>
                <a:gd name="connsiteX167" fmla="*/ 1501406 w 2205944"/>
                <a:gd name="connsiteY167" fmla="*/ 2560191 h 3023546"/>
                <a:gd name="connsiteX168" fmla="*/ 1511826 w 2205944"/>
                <a:gd name="connsiteY168" fmla="*/ 2635068 h 3023546"/>
                <a:gd name="connsiteX169" fmla="*/ 1522247 w 2205944"/>
                <a:gd name="connsiteY169" fmla="*/ 2705004 h 3023546"/>
                <a:gd name="connsiteX170" fmla="*/ 1555979 w 2205944"/>
                <a:gd name="connsiteY170" fmla="*/ 2738737 h 3023546"/>
                <a:gd name="connsiteX171" fmla="*/ 1558450 w 2205944"/>
                <a:gd name="connsiteY171" fmla="*/ 2815978 h 3023546"/>
                <a:gd name="connsiteX172" fmla="*/ 1609909 w 2205944"/>
                <a:gd name="connsiteY172" fmla="*/ 2919003 h 3023546"/>
                <a:gd name="connsiteX173" fmla="*/ 1689621 w 2205944"/>
                <a:gd name="connsiteY173" fmla="*/ 2973039 h 3023546"/>
                <a:gd name="connsiteX174" fmla="*/ 1717875 w 2205944"/>
                <a:gd name="connsiteY174" fmla="*/ 2970568 h 3023546"/>
                <a:gd name="connsiteX175" fmla="*/ 1751607 w 2205944"/>
                <a:gd name="connsiteY175" fmla="*/ 3022027 h 3023546"/>
                <a:gd name="connsiteX176" fmla="*/ 1824014 w 2205944"/>
                <a:gd name="connsiteY176" fmla="*/ 2998715 h 3023546"/>
                <a:gd name="connsiteX177" fmla="*/ 1746666 w 2205944"/>
                <a:gd name="connsiteY177" fmla="*/ 2947256 h 3023546"/>
                <a:gd name="connsiteX178" fmla="*/ 1723353 w 2205944"/>
                <a:gd name="connsiteY178" fmla="*/ 2895691 h 3023546"/>
                <a:gd name="connsiteX179" fmla="*/ 1733881 w 2205944"/>
                <a:gd name="connsiteY179" fmla="*/ 2838646 h 3023546"/>
                <a:gd name="connsiteX180" fmla="*/ 1697678 w 2205944"/>
                <a:gd name="connsiteY180" fmla="*/ 2792022 h 3023546"/>
                <a:gd name="connsiteX181" fmla="*/ 1723353 w 2205944"/>
                <a:gd name="connsiteY181" fmla="*/ 2734977 h 3023546"/>
                <a:gd name="connsiteX182" fmla="*/ 1715404 w 2205944"/>
                <a:gd name="connsiteY182" fmla="*/ 2704360 h 3023546"/>
                <a:gd name="connsiteX183" fmla="*/ 1723353 w 2205944"/>
                <a:gd name="connsiteY183" fmla="*/ 2685990 h 3023546"/>
                <a:gd name="connsiteX184" fmla="*/ 1751607 w 2205944"/>
                <a:gd name="connsiteY184" fmla="*/ 2662678 h 3023546"/>
                <a:gd name="connsiteX185" fmla="*/ 1792752 w 2205944"/>
                <a:gd name="connsiteY185" fmla="*/ 2631953 h 3023546"/>
                <a:gd name="connsiteX186" fmla="*/ 1826485 w 2205944"/>
                <a:gd name="connsiteY186" fmla="*/ 2580495 h 3023546"/>
                <a:gd name="connsiteX187" fmla="*/ 1816064 w 2205944"/>
                <a:gd name="connsiteY187" fmla="*/ 2531400 h 3023546"/>
                <a:gd name="connsiteX188" fmla="*/ 1890835 w 2205944"/>
                <a:gd name="connsiteY188" fmla="*/ 2492725 h 3023546"/>
                <a:gd name="connsiteX189" fmla="*/ 1922097 w 2205944"/>
                <a:gd name="connsiteY189" fmla="*/ 2420318 h 3023546"/>
                <a:gd name="connsiteX190" fmla="*/ 1945409 w 2205944"/>
                <a:gd name="connsiteY190" fmla="*/ 2348019 h 3023546"/>
                <a:gd name="connsiteX191" fmla="*/ 1963242 w 2205944"/>
                <a:gd name="connsiteY191" fmla="*/ 2293982 h 3023546"/>
                <a:gd name="connsiteX192" fmla="*/ 2097528 w 2205944"/>
                <a:gd name="connsiteY192" fmla="*/ 2227161 h 3023546"/>
                <a:gd name="connsiteX193" fmla="*/ 2118369 w 2205944"/>
                <a:gd name="connsiteY193" fmla="*/ 2105767 h 3023546"/>
                <a:gd name="connsiteX194" fmla="*/ 2139210 w 2205944"/>
                <a:gd name="connsiteY194" fmla="*/ 2005106 h 3023546"/>
                <a:gd name="connsiteX195" fmla="*/ 2203667 w 2205944"/>
                <a:gd name="connsiteY195" fmla="*/ 1912503 h 3023546"/>
                <a:gd name="connsiteX196" fmla="*/ 2171117 w 2205944"/>
                <a:gd name="connsiteY196" fmla="*/ 1825378 h 3023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</a:cxnLst>
              <a:rect l="l" t="t" r="r" b="b"/>
              <a:pathLst>
                <a:path w="2205944" h="3023546">
                  <a:moveTo>
                    <a:pt x="2171117" y="1825378"/>
                  </a:moveTo>
                  <a:cubicBezTo>
                    <a:pt x="2124492" y="1812594"/>
                    <a:pt x="2122022" y="1827849"/>
                    <a:pt x="2117187" y="1802066"/>
                  </a:cubicBezTo>
                  <a:cubicBezTo>
                    <a:pt x="2112246" y="1776390"/>
                    <a:pt x="2080984" y="1776390"/>
                    <a:pt x="2052730" y="1776390"/>
                  </a:cubicBezTo>
                  <a:cubicBezTo>
                    <a:pt x="2024584" y="1776390"/>
                    <a:pt x="2014163" y="1773919"/>
                    <a:pt x="1990851" y="1753078"/>
                  </a:cubicBezTo>
                  <a:cubicBezTo>
                    <a:pt x="1967539" y="1732237"/>
                    <a:pt x="1918444" y="1729766"/>
                    <a:pt x="1903082" y="1724824"/>
                  </a:cubicBezTo>
                  <a:cubicBezTo>
                    <a:pt x="1887827" y="1719883"/>
                    <a:pt x="1895132" y="1675730"/>
                    <a:pt x="1864515" y="1634692"/>
                  </a:cubicBezTo>
                  <a:cubicBezTo>
                    <a:pt x="1833146" y="1593547"/>
                    <a:pt x="1768796" y="1585597"/>
                    <a:pt x="1727651" y="1562285"/>
                  </a:cubicBezTo>
                  <a:cubicBezTo>
                    <a:pt x="1686613" y="1538973"/>
                    <a:pt x="1699504" y="1448840"/>
                    <a:pt x="1639989" y="1456145"/>
                  </a:cubicBezTo>
                  <a:cubicBezTo>
                    <a:pt x="1580473" y="1464202"/>
                    <a:pt x="1575532" y="1487514"/>
                    <a:pt x="1520958" y="1458616"/>
                  </a:cubicBezTo>
                  <a:cubicBezTo>
                    <a:pt x="1467028" y="1430470"/>
                    <a:pt x="1430825" y="1411992"/>
                    <a:pt x="1402034" y="1432833"/>
                  </a:cubicBezTo>
                  <a:cubicBezTo>
                    <a:pt x="1373780" y="1453782"/>
                    <a:pt x="1337577" y="1492349"/>
                    <a:pt x="1319206" y="1502769"/>
                  </a:cubicBezTo>
                  <a:cubicBezTo>
                    <a:pt x="1301373" y="1513190"/>
                    <a:pt x="1270112" y="1494820"/>
                    <a:pt x="1252386" y="1497935"/>
                  </a:cubicBezTo>
                  <a:cubicBezTo>
                    <a:pt x="1234553" y="1500406"/>
                    <a:pt x="1213711" y="1479457"/>
                    <a:pt x="1200820" y="1461731"/>
                  </a:cubicBezTo>
                  <a:cubicBezTo>
                    <a:pt x="1187929" y="1443898"/>
                    <a:pt x="1224132" y="1353121"/>
                    <a:pt x="1190399" y="1353121"/>
                  </a:cubicBezTo>
                  <a:cubicBezTo>
                    <a:pt x="1156667" y="1353121"/>
                    <a:pt x="1113158" y="1337866"/>
                    <a:pt x="1113158" y="1324975"/>
                  </a:cubicBezTo>
                  <a:cubicBezTo>
                    <a:pt x="1113158" y="1312083"/>
                    <a:pt x="1183094" y="1234735"/>
                    <a:pt x="1162146" y="1221843"/>
                  </a:cubicBezTo>
                  <a:cubicBezTo>
                    <a:pt x="1141304" y="1209059"/>
                    <a:pt x="1100267" y="1217009"/>
                    <a:pt x="1064063" y="1266104"/>
                  </a:cubicBezTo>
                  <a:cubicBezTo>
                    <a:pt x="1027860" y="1315091"/>
                    <a:pt x="994127" y="1312620"/>
                    <a:pt x="976401" y="1294250"/>
                  </a:cubicBezTo>
                  <a:cubicBezTo>
                    <a:pt x="958568" y="1276524"/>
                    <a:pt x="916886" y="1170385"/>
                    <a:pt x="950618" y="1110869"/>
                  </a:cubicBezTo>
                  <a:cubicBezTo>
                    <a:pt x="984351" y="1051354"/>
                    <a:pt x="1038280" y="1023207"/>
                    <a:pt x="1079426" y="1025678"/>
                  </a:cubicBezTo>
                  <a:cubicBezTo>
                    <a:pt x="1120463" y="1028042"/>
                    <a:pt x="1115629" y="1015150"/>
                    <a:pt x="1156667" y="1012787"/>
                  </a:cubicBezTo>
                  <a:cubicBezTo>
                    <a:pt x="1197812" y="1010316"/>
                    <a:pt x="1249915" y="1023207"/>
                    <a:pt x="1259691" y="1038462"/>
                  </a:cubicBezTo>
                  <a:cubicBezTo>
                    <a:pt x="1270112" y="1053825"/>
                    <a:pt x="1249270" y="1079607"/>
                    <a:pt x="1275053" y="1110869"/>
                  </a:cubicBezTo>
                  <a:cubicBezTo>
                    <a:pt x="1300836" y="1141594"/>
                    <a:pt x="1316091" y="1128702"/>
                    <a:pt x="1319206" y="1141594"/>
                  </a:cubicBezTo>
                  <a:cubicBezTo>
                    <a:pt x="1321677" y="1154378"/>
                    <a:pt x="1298365" y="1167269"/>
                    <a:pt x="1288589" y="1167269"/>
                  </a:cubicBezTo>
                  <a:cubicBezTo>
                    <a:pt x="1278061" y="1167269"/>
                    <a:pt x="1192870" y="1190581"/>
                    <a:pt x="1226603" y="1205944"/>
                  </a:cubicBezTo>
                  <a:cubicBezTo>
                    <a:pt x="1260336" y="1221306"/>
                    <a:pt x="1319851" y="1208414"/>
                    <a:pt x="1332743" y="1229256"/>
                  </a:cubicBezTo>
                  <a:cubicBezTo>
                    <a:pt x="1345634" y="1250097"/>
                    <a:pt x="1291597" y="1293605"/>
                    <a:pt x="1368839" y="1296076"/>
                  </a:cubicBezTo>
                  <a:cubicBezTo>
                    <a:pt x="1446187" y="1298547"/>
                    <a:pt x="1497646" y="1308968"/>
                    <a:pt x="1541799" y="1311439"/>
                  </a:cubicBezTo>
                  <a:cubicBezTo>
                    <a:pt x="1586060" y="1313910"/>
                    <a:pt x="1616677" y="1316380"/>
                    <a:pt x="1621618" y="1326801"/>
                  </a:cubicBezTo>
                  <a:cubicBezTo>
                    <a:pt x="1626453" y="1337222"/>
                    <a:pt x="1657822" y="1288127"/>
                    <a:pt x="1585415" y="1288127"/>
                  </a:cubicBezTo>
                  <a:cubicBezTo>
                    <a:pt x="1513008" y="1288127"/>
                    <a:pt x="1456608" y="1247089"/>
                    <a:pt x="1417289" y="1239032"/>
                  </a:cubicBezTo>
                  <a:cubicBezTo>
                    <a:pt x="1378722" y="1231082"/>
                    <a:pt x="1352939" y="1205299"/>
                    <a:pt x="1350468" y="1174682"/>
                  </a:cubicBezTo>
                  <a:cubicBezTo>
                    <a:pt x="1347997" y="1143420"/>
                    <a:pt x="1352939" y="1120645"/>
                    <a:pt x="1337577" y="1094970"/>
                  </a:cubicBezTo>
                  <a:cubicBezTo>
                    <a:pt x="1322322" y="1069187"/>
                    <a:pt x="1283648" y="1007200"/>
                    <a:pt x="1319851" y="981417"/>
                  </a:cubicBezTo>
                  <a:cubicBezTo>
                    <a:pt x="1356055" y="955742"/>
                    <a:pt x="1428354" y="906647"/>
                    <a:pt x="1446187" y="872914"/>
                  </a:cubicBezTo>
                  <a:cubicBezTo>
                    <a:pt x="1463913" y="839182"/>
                    <a:pt x="1463913" y="831769"/>
                    <a:pt x="1505703" y="806094"/>
                  </a:cubicBezTo>
                  <a:cubicBezTo>
                    <a:pt x="1546741" y="780311"/>
                    <a:pt x="1595836" y="746578"/>
                    <a:pt x="1619148" y="723266"/>
                  </a:cubicBezTo>
                  <a:cubicBezTo>
                    <a:pt x="1642460" y="699954"/>
                    <a:pt x="1681027" y="663751"/>
                    <a:pt x="1689084" y="682121"/>
                  </a:cubicBezTo>
                  <a:cubicBezTo>
                    <a:pt x="1697033" y="699954"/>
                    <a:pt x="1733237" y="705433"/>
                    <a:pt x="1776746" y="690178"/>
                  </a:cubicBezTo>
                  <a:cubicBezTo>
                    <a:pt x="1820899" y="674816"/>
                    <a:pt x="1874935" y="636141"/>
                    <a:pt x="1828311" y="636141"/>
                  </a:cubicBezTo>
                  <a:cubicBezTo>
                    <a:pt x="1781687" y="636141"/>
                    <a:pt x="1753434" y="623250"/>
                    <a:pt x="1766325" y="605524"/>
                  </a:cubicBezTo>
                  <a:cubicBezTo>
                    <a:pt x="1779216" y="587691"/>
                    <a:pt x="1735708" y="579741"/>
                    <a:pt x="1722172" y="582212"/>
                  </a:cubicBezTo>
                  <a:cubicBezTo>
                    <a:pt x="1709280" y="584683"/>
                    <a:pt x="1709280" y="556429"/>
                    <a:pt x="1753434" y="548480"/>
                  </a:cubicBezTo>
                  <a:cubicBezTo>
                    <a:pt x="1797587" y="540422"/>
                    <a:pt x="1761383" y="579741"/>
                    <a:pt x="1797587" y="576626"/>
                  </a:cubicBezTo>
                  <a:cubicBezTo>
                    <a:pt x="1833790" y="574155"/>
                    <a:pt x="1857102" y="546009"/>
                    <a:pt x="1882885" y="540422"/>
                  </a:cubicBezTo>
                  <a:cubicBezTo>
                    <a:pt x="1908668" y="535588"/>
                    <a:pt x="1919089" y="558256"/>
                    <a:pt x="1885356" y="581568"/>
                  </a:cubicBezTo>
                  <a:cubicBezTo>
                    <a:pt x="1851623" y="604880"/>
                    <a:pt x="1841203" y="596930"/>
                    <a:pt x="1885356" y="607351"/>
                  </a:cubicBezTo>
                  <a:cubicBezTo>
                    <a:pt x="1929509" y="617771"/>
                    <a:pt x="1942401" y="641083"/>
                    <a:pt x="1968076" y="617771"/>
                  </a:cubicBezTo>
                  <a:cubicBezTo>
                    <a:pt x="1993859" y="594459"/>
                    <a:pt x="1963242" y="586509"/>
                    <a:pt x="1960126" y="555785"/>
                  </a:cubicBezTo>
                  <a:cubicBezTo>
                    <a:pt x="1957656" y="525168"/>
                    <a:pt x="1965068" y="468123"/>
                    <a:pt x="1936814" y="447282"/>
                  </a:cubicBezTo>
                  <a:cubicBezTo>
                    <a:pt x="1908668" y="426441"/>
                    <a:pt x="1908668" y="400658"/>
                    <a:pt x="1908668" y="380354"/>
                  </a:cubicBezTo>
                  <a:cubicBezTo>
                    <a:pt x="1908668" y="359512"/>
                    <a:pt x="1913502" y="316004"/>
                    <a:pt x="1885356" y="336200"/>
                  </a:cubicBezTo>
                  <a:cubicBezTo>
                    <a:pt x="1857102" y="357042"/>
                    <a:pt x="1833790" y="369933"/>
                    <a:pt x="1823370" y="359512"/>
                  </a:cubicBezTo>
                  <a:cubicBezTo>
                    <a:pt x="1812949" y="349092"/>
                    <a:pt x="1828311" y="328251"/>
                    <a:pt x="1805536" y="312888"/>
                  </a:cubicBezTo>
                  <a:cubicBezTo>
                    <a:pt x="1782332" y="297633"/>
                    <a:pt x="1779861" y="274321"/>
                    <a:pt x="1751607" y="276685"/>
                  </a:cubicBezTo>
                  <a:cubicBezTo>
                    <a:pt x="1723353" y="279156"/>
                    <a:pt x="1694563" y="255844"/>
                    <a:pt x="1679200" y="289576"/>
                  </a:cubicBezTo>
                  <a:cubicBezTo>
                    <a:pt x="1663945" y="323309"/>
                    <a:pt x="1647938" y="351563"/>
                    <a:pt x="1643104" y="361983"/>
                  </a:cubicBezTo>
                  <a:cubicBezTo>
                    <a:pt x="1638162" y="372404"/>
                    <a:pt x="1660830" y="408607"/>
                    <a:pt x="1640633" y="426441"/>
                  </a:cubicBezTo>
                  <a:cubicBezTo>
                    <a:pt x="1619792" y="444166"/>
                    <a:pt x="1563285" y="470594"/>
                    <a:pt x="1555335" y="488320"/>
                  </a:cubicBezTo>
                  <a:cubicBezTo>
                    <a:pt x="1547385" y="506153"/>
                    <a:pt x="1516661" y="552777"/>
                    <a:pt x="1508711" y="522052"/>
                  </a:cubicBezTo>
                  <a:cubicBezTo>
                    <a:pt x="1500761" y="491435"/>
                    <a:pt x="1534494" y="444811"/>
                    <a:pt x="1487870" y="431919"/>
                  </a:cubicBezTo>
                  <a:cubicBezTo>
                    <a:pt x="1441246" y="419028"/>
                    <a:pt x="1405042" y="429449"/>
                    <a:pt x="1397737" y="401195"/>
                  </a:cubicBezTo>
                  <a:cubicBezTo>
                    <a:pt x="1389787" y="373048"/>
                    <a:pt x="1369483" y="347266"/>
                    <a:pt x="1415463" y="323954"/>
                  </a:cubicBezTo>
                  <a:cubicBezTo>
                    <a:pt x="1462087" y="300641"/>
                    <a:pt x="1508711" y="259604"/>
                    <a:pt x="1552327" y="254017"/>
                  </a:cubicBezTo>
                  <a:cubicBezTo>
                    <a:pt x="1596480" y="249183"/>
                    <a:pt x="1565111" y="285279"/>
                    <a:pt x="1601314" y="282271"/>
                  </a:cubicBezTo>
                  <a:cubicBezTo>
                    <a:pt x="1637518" y="279800"/>
                    <a:pt x="1596480" y="261430"/>
                    <a:pt x="1639989" y="254017"/>
                  </a:cubicBezTo>
                  <a:cubicBezTo>
                    <a:pt x="1684142" y="246068"/>
                    <a:pt x="1676192" y="246068"/>
                    <a:pt x="1663301" y="230705"/>
                  </a:cubicBezTo>
                  <a:cubicBezTo>
                    <a:pt x="1650409" y="215450"/>
                    <a:pt x="1658359" y="212980"/>
                    <a:pt x="1691555" y="196973"/>
                  </a:cubicBezTo>
                  <a:cubicBezTo>
                    <a:pt x="1725287" y="181718"/>
                    <a:pt x="1699504" y="171190"/>
                    <a:pt x="1732592" y="158406"/>
                  </a:cubicBezTo>
                  <a:cubicBezTo>
                    <a:pt x="1766325" y="145514"/>
                    <a:pt x="1773738" y="132623"/>
                    <a:pt x="1792108" y="132623"/>
                  </a:cubicBezTo>
                  <a:cubicBezTo>
                    <a:pt x="1809834" y="132623"/>
                    <a:pt x="1807470" y="140573"/>
                    <a:pt x="1797050" y="163885"/>
                  </a:cubicBezTo>
                  <a:cubicBezTo>
                    <a:pt x="1786522" y="187197"/>
                    <a:pt x="1779216" y="202559"/>
                    <a:pt x="1809834" y="187197"/>
                  </a:cubicBezTo>
                  <a:cubicBezTo>
                    <a:pt x="1841203" y="171834"/>
                    <a:pt x="1856458" y="161414"/>
                    <a:pt x="1833146" y="184726"/>
                  </a:cubicBezTo>
                  <a:cubicBezTo>
                    <a:pt x="1809834" y="208038"/>
                    <a:pt x="1794579" y="208038"/>
                    <a:pt x="1760846" y="212980"/>
                  </a:cubicBezTo>
                  <a:cubicBezTo>
                    <a:pt x="1727113" y="217814"/>
                    <a:pt x="1737534" y="223400"/>
                    <a:pt x="1752789" y="241126"/>
                  </a:cubicBezTo>
                  <a:cubicBezTo>
                    <a:pt x="1768151" y="258959"/>
                    <a:pt x="1806826" y="261967"/>
                    <a:pt x="1819717" y="271851"/>
                  </a:cubicBezTo>
                  <a:cubicBezTo>
                    <a:pt x="1832609" y="282271"/>
                    <a:pt x="1847863" y="318475"/>
                    <a:pt x="1879233" y="299997"/>
                  </a:cubicBezTo>
                  <a:cubicBezTo>
                    <a:pt x="1909850" y="282271"/>
                    <a:pt x="1887182" y="279156"/>
                    <a:pt x="1928220" y="261430"/>
                  </a:cubicBezTo>
                  <a:cubicBezTo>
                    <a:pt x="1969365" y="243597"/>
                    <a:pt x="2028881" y="233176"/>
                    <a:pt x="2023939" y="209864"/>
                  </a:cubicBezTo>
                  <a:cubicBezTo>
                    <a:pt x="2018997" y="186552"/>
                    <a:pt x="1977315" y="173661"/>
                    <a:pt x="1972373" y="145514"/>
                  </a:cubicBezTo>
                  <a:cubicBezTo>
                    <a:pt x="1967539" y="117261"/>
                    <a:pt x="2029418" y="101361"/>
                    <a:pt x="1949061" y="88470"/>
                  </a:cubicBezTo>
                  <a:cubicBezTo>
                    <a:pt x="1869349" y="75578"/>
                    <a:pt x="1915329" y="65158"/>
                    <a:pt x="1876762" y="65158"/>
                  </a:cubicBezTo>
                  <a:cubicBezTo>
                    <a:pt x="1838087" y="65158"/>
                    <a:pt x="1765680" y="65158"/>
                    <a:pt x="1740005" y="78049"/>
                  </a:cubicBezTo>
                  <a:cubicBezTo>
                    <a:pt x="1714222" y="90941"/>
                    <a:pt x="1698860" y="69992"/>
                    <a:pt x="1685968" y="90941"/>
                  </a:cubicBezTo>
                  <a:cubicBezTo>
                    <a:pt x="1673077" y="111782"/>
                    <a:pt x="1688439" y="139928"/>
                    <a:pt x="1675548" y="139928"/>
                  </a:cubicBezTo>
                  <a:cubicBezTo>
                    <a:pt x="1662656" y="139928"/>
                    <a:pt x="1639344" y="160769"/>
                    <a:pt x="1628924" y="139928"/>
                  </a:cubicBezTo>
                  <a:cubicBezTo>
                    <a:pt x="1618503" y="119087"/>
                    <a:pt x="1595191" y="98890"/>
                    <a:pt x="1626453" y="90941"/>
                  </a:cubicBezTo>
                  <a:cubicBezTo>
                    <a:pt x="1657177" y="82883"/>
                    <a:pt x="1662656" y="88470"/>
                    <a:pt x="1667598" y="65158"/>
                  </a:cubicBezTo>
                  <a:cubicBezTo>
                    <a:pt x="1672540" y="41846"/>
                    <a:pt x="1623445" y="44316"/>
                    <a:pt x="1652236" y="39375"/>
                  </a:cubicBezTo>
                  <a:cubicBezTo>
                    <a:pt x="1680489" y="34433"/>
                    <a:pt x="1693381" y="41846"/>
                    <a:pt x="1731948" y="41846"/>
                  </a:cubicBezTo>
                  <a:cubicBezTo>
                    <a:pt x="1770622" y="41846"/>
                    <a:pt x="1858284" y="57208"/>
                    <a:pt x="1871175" y="33896"/>
                  </a:cubicBezTo>
                  <a:cubicBezTo>
                    <a:pt x="1884067" y="10584"/>
                    <a:pt x="1850334" y="10584"/>
                    <a:pt x="1811767" y="8113"/>
                  </a:cubicBezTo>
                  <a:cubicBezTo>
                    <a:pt x="1773093" y="5642"/>
                    <a:pt x="1705628" y="-7249"/>
                    <a:pt x="1677374" y="5642"/>
                  </a:cubicBezTo>
                  <a:cubicBezTo>
                    <a:pt x="1649228" y="18534"/>
                    <a:pt x="1613024" y="39375"/>
                    <a:pt x="1600133" y="59571"/>
                  </a:cubicBezTo>
                  <a:cubicBezTo>
                    <a:pt x="1587241" y="80413"/>
                    <a:pt x="1587241" y="54737"/>
                    <a:pt x="1561458" y="59571"/>
                  </a:cubicBezTo>
                  <a:cubicBezTo>
                    <a:pt x="1535675" y="64513"/>
                    <a:pt x="1491522" y="93304"/>
                    <a:pt x="1514834" y="108666"/>
                  </a:cubicBezTo>
                  <a:cubicBezTo>
                    <a:pt x="1538146" y="124029"/>
                    <a:pt x="1538146" y="142399"/>
                    <a:pt x="1512363" y="142399"/>
                  </a:cubicBezTo>
                  <a:cubicBezTo>
                    <a:pt x="1486688" y="142399"/>
                    <a:pt x="1478631" y="168182"/>
                    <a:pt x="1460905" y="168182"/>
                  </a:cubicBezTo>
                  <a:cubicBezTo>
                    <a:pt x="1443072" y="168182"/>
                    <a:pt x="1394084" y="165711"/>
                    <a:pt x="1416752" y="152820"/>
                  </a:cubicBezTo>
                  <a:cubicBezTo>
                    <a:pt x="1440064" y="139928"/>
                    <a:pt x="1465847" y="139928"/>
                    <a:pt x="1463376" y="108666"/>
                  </a:cubicBezTo>
                  <a:cubicBezTo>
                    <a:pt x="1460905" y="77405"/>
                    <a:pt x="1489051" y="67629"/>
                    <a:pt x="1489051" y="57208"/>
                  </a:cubicBezTo>
                  <a:cubicBezTo>
                    <a:pt x="1489051" y="46680"/>
                    <a:pt x="1427172" y="80413"/>
                    <a:pt x="1378077" y="65158"/>
                  </a:cubicBezTo>
                  <a:cubicBezTo>
                    <a:pt x="1328983" y="49795"/>
                    <a:pt x="1308141" y="26483"/>
                    <a:pt x="1259154" y="28954"/>
                  </a:cubicBezTo>
                  <a:cubicBezTo>
                    <a:pt x="1210059" y="31425"/>
                    <a:pt x="1145602" y="95775"/>
                    <a:pt x="1176326" y="101361"/>
                  </a:cubicBezTo>
                  <a:cubicBezTo>
                    <a:pt x="1207588" y="106195"/>
                    <a:pt x="1230255" y="96419"/>
                    <a:pt x="1235842" y="111782"/>
                  </a:cubicBezTo>
                  <a:cubicBezTo>
                    <a:pt x="1240676" y="127037"/>
                    <a:pt x="1230900" y="139928"/>
                    <a:pt x="1248626" y="147985"/>
                  </a:cubicBezTo>
                  <a:cubicBezTo>
                    <a:pt x="1266459" y="155935"/>
                    <a:pt x="1300192" y="176132"/>
                    <a:pt x="1256683" y="165711"/>
                  </a:cubicBezTo>
                  <a:cubicBezTo>
                    <a:pt x="1213067" y="155290"/>
                    <a:pt x="1233371" y="137457"/>
                    <a:pt x="1166443" y="134449"/>
                  </a:cubicBezTo>
                  <a:cubicBezTo>
                    <a:pt x="1099622" y="131978"/>
                    <a:pt x="1057940" y="111137"/>
                    <a:pt x="988648" y="129507"/>
                  </a:cubicBezTo>
                  <a:cubicBezTo>
                    <a:pt x="918712" y="147341"/>
                    <a:pt x="929133" y="163240"/>
                    <a:pt x="882509" y="147341"/>
                  </a:cubicBezTo>
                  <a:cubicBezTo>
                    <a:pt x="835885" y="131978"/>
                    <a:pt x="737802" y="95775"/>
                    <a:pt x="660453" y="111137"/>
                  </a:cubicBezTo>
                  <a:cubicBezTo>
                    <a:pt x="583212" y="126499"/>
                    <a:pt x="487493" y="152175"/>
                    <a:pt x="464181" y="168182"/>
                  </a:cubicBezTo>
                  <a:cubicBezTo>
                    <a:pt x="440869" y="183544"/>
                    <a:pt x="487493" y="198799"/>
                    <a:pt x="446455" y="201914"/>
                  </a:cubicBezTo>
                  <a:cubicBezTo>
                    <a:pt x="405310" y="204385"/>
                    <a:pt x="307228" y="201914"/>
                    <a:pt x="327424" y="227697"/>
                  </a:cubicBezTo>
                  <a:cubicBezTo>
                    <a:pt x="348265" y="253480"/>
                    <a:pt x="374048" y="255844"/>
                    <a:pt x="342787" y="261430"/>
                  </a:cubicBezTo>
                  <a:cubicBezTo>
                    <a:pt x="312062" y="266264"/>
                    <a:pt x="270380" y="269380"/>
                    <a:pt x="255017" y="292047"/>
                  </a:cubicBezTo>
                  <a:cubicBezTo>
                    <a:pt x="239762" y="315359"/>
                    <a:pt x="182718" y="328251"/>
                    <a:pt x="218921" y="338671"/>
                  </a:cubicBezTo>
                  <a:cubicBezTo>
                    <a:pt x="255017" y="349092"/>
                    <a:pt x="314533" y="372404"/>
                    <a:pt x="288750" y="374875"/>
                  </a:cubicBezTo>
                  <a:cubicBezTo>
                    <a:pt x="263074" y="377346"/>
                    <a:pt x="131152" y="428804"/>
                    <a:pt x="74752" y="441695"/>
                  </a:cubicBezTo>
                  <a:cubicBezTo>
                    <a:pt x="17707" y="454587"/>
                    <a:pt x="-28272" y="516573"/>
                    <a:pt x="20715" y="498203"/>
                  </a:cubicBezTo>
                  <a:cubicBezTo>
                    <a:pt x="83346" y="475428"/>
                    <a:pt x="250720" y="423325"/>
                    <a:pt x="281445" y="410434"/>
                  </a:cubicBezTo>
                  <a:cubicBezTo>
                    <a:pt x="312062" y="397542"/>
                    <a:pt x="325598" y="407963"/>
                    <a:pt x="322482" y="425796"/>
                  </a:cubicBezTo>
                  <a:cubicBezTo>
                    <a:pt x="320119" y="443522"/>
                    <a:pt x="358686" y="417846"/>
                    <a:pt x="389411" y="394534"/>
                  </a:cubicBezTo>
                  <a:cubicBezTo>
                    <a:pt x="420028" y="371222"/>
                    <a:pt x="420028" y="324598"/>
                    <a:pt x="446455" y="340498"/>
                  </a:cubicBezTo>
                  <a:cubicBezTo>
                    <a:pt x="472131" y="355860"/>
                    <a:pt x="487493" y="340498"/>
                    <a:pt x="508334" y="335663"/>
                  </a:cubicBezTo>
                  <a:cubicBezTo>
                    <a:pt x="529175" y="330722"/>
                    <a:pt x="549479" y="317830"/>
                    <a:pt x="567850" y="327606"/>
                  </a:cubicBezTo>
                  <a:cubicBezTo>
                    <a:pt x="585683" y="338027"/>
                    <a:pt x="632307" y="348447"/>
                    <a:pt x="645091" y="358975"/>
                  </a:cubicBezTo>
                  <a:cubicBezTo>
                    <a:pt x="657982" y="369396"/>
                    <a:pt x="662924" y="392708"/>
                    <a:pt x="650033" y="395071"/>
                  </a:cubicBezTo>
                  <a:cubicBezTo>
                    <a:pt x="637141" y="397542"/>
                    <a:pt x="634670" y="410434"/>
                    <a:pt x="637141" y="431275"/>
                  </a:cubicBezTo>
                  <a:cubicBezTo>
                    <a:pt x="639612" y="452116"/>
                    <a:pt x="650033" y="469949"/>
                    <a:pt x="624250" y="475428"/>
                  </a:cubicBezTo>
                  <a:cubicBezTo>
                    <a:pt x="598574" y="480370"/>
                    <a:pt x="603409" y="511632"/>
                    <a:pt x="619416" y="509161"/>
                  </a:cubicBezTo>
                  <a:cubicBezTo>
                    <a:pt x="634670" y="506690"/>
                    <a:pt x="645091" y="498740"/>
                    <a:pt x="647562" y="483378"/>
                  </a:cubicBezTo>
                  <a:cubicBezTo>
                    <a:pt x="650033" y="468123"/>
                    <a:pt x="683765" y="439225"/>
                    <a:pt x="678931" y="460173"/>
                  </a:cubicBezTo>
                  <a:cubicBezTo>
                    <a:pt x="673989" y="481014"/>
                    <a:pt x="661098" y="501211"/>
                    <a:pt x="661098" y="517218"/>
                  </a:cubicBezTo>
                  <a:cubicBezTo>
                    <a:pt x="661098" y="532473"/>
                    <a:pt x="643265" y="530002"/>
                    <a:pt x="640257" y="545364"/>
                  </a:cubicBezTo>
                  <a:cubicBezTo>
                    <a:pt x="637786" y="560727"/>
                    <a:pt x="642728" y="560727"/>
                    <a:pt x="655619" y="573618"/>
                  </a:cubicBezTo>
                  <a:cubicBezTo>
                    <a:pt x="668403" y="586509"/>
                    <a:pt x="660453" y="594459"/>
                    <a:pt x="657982" y="622713"/>
                  </a:cubicBezTo>
                  <a:cubicBezTo>
                    <a:pt x="655619" y="650859"/>
                    <a:pt x="578270" y="728745"/>
                    <a:pt x="567850" y="754528"/>
                  </a:cubicBezTo>
                  <a:cubicBezTo>
                    <a:pt x="557429" y="780311"/>
                    <a:pt x="562908" y="816514"/>
                    <a:pt x="562908" y="844661"/>
                  </a:cubicBezTo>
                  <a:cubicBezTo>
                    <a:pt x="562908" y="872914"/>
                    <a:pt x="552487" y="909118"/>
                    <a:pt x="580741" y="919539"/>
                  </a:cubicBezTo>
                  <a:cubicBezTo>
                    <a:pt x="608995" y="929959"/>
                    <a:pt x="611358" y="934901"/>
                    <a:pt x="611358" y="960576"/>
                  </a:cubicBezTo>
                  <a:cubicBezTo>
                    <a:pt x="611358" y="986359"/>
                    <a:pt x="611358" y="1017621"/>
                    <a:pt x="626721" y="1035454"/>
                  </a:cubicBezTo>
                  <a:cubicBezTo>
                    <a:pt x="642083" y="1053180"/>
                    <a:pt x="634670" y="1050816"/>
                    <a:pt x="634670" y="1079607"/>
                  </a:cubicBezTo>
                  <a:cubicBezTo>
                    <a:pt x="634670" y="1108398"/>
                    <a:pt x="652504" y="1092499"/>
                    <a:pt x="655619" y="1115811"/>
                  </a:cubicBezTo>
                  <a:cubicBezTo>
                    <a:pt x="657982" y="1139123"/>
                    <a:pt x="642728" y="1149544"/>
                    <a:pt x="668403" y="1167269"/>
                  </a:cubicBezTo>
                  <a:cubicBezTo>
                    <a:pt x="694186" y="1185102"/>
                    <a:pt x="722440" y="1197994"/>
                    <a:pt x="709548" y="1169740"/>
                  </a:cubicBezTo>
                  <a:cubicBezTo>
                    <a:pt x="696657" y="1141594"/>
                    <a:pt x="688707" y="1118282"/>
                    <a:pt x="675816" y="1076492"/>
                  </a:cubicBezTo>
                  <a:cubicBezTo>
                    <a:pt x="662924" y="1035454"/>
                    <a:pt x="654974" y="960576"/>
                    <a:pt x="670874" y="983351"/>
                  </a:cubicBezTo>
                  <a:cubicBezTo>
                    <a:pt x="686236" y="1006663"/>
                    <a:pt x="707077" y="1076492"/>
                    <a:pt x="730389" y="1124942"/>
                  </a:cubicBezTo>
                  <a:cubicBezTo>
                    <a:pt x="753702" y="1174037"/>
                    <a:pt x="781955" y="1169096"/>
                    <a:pt x="781955" y="1204762"/>
                  </a:cubicBezTo>
                  <a:cubicBezTo>
                    <a:pt x="781955" y="1240858"/>
                    <a:pt x="753702" y="1274591"/>
                    <a:pt x="810102" y="1297903"/>
                  </a:cubicBezTo>
                  <a:cubicBezTo>
                    <a:pt x="867146" y="1321215"/>
                    <a:pt x="908291" y="1370310"/>
                    <a:pt x="942024" y="1364831"/>
                  </a:cubicBezTo>
                  <a:cubicBezTo>
                    <a:pt x="975757" y="1359889"/>
                    <a:pt x="995953" y="1339048"/>
                    <a:pt x="1008845" y="1362360"/>
                  </a:cubicBezTo>
                  <a:cubicBezTo>
                    <a:pt x="1021736" y="1385672"/>
                    <a:pt x="1049990" y="1416289"/>
                    <a:pt x="1081252" y="1416289"/>
                  </a:cubicBezTo>
                  <a:cubicBezTo>
                    <a:pt x="1111869" y="1416289"/>
                    <a:pt x="1122290" y="1437130"/>
                    <a:pt x="1127876" y="1467855"/>
                  </a:cubicBezTo>
                  <a:cubicBezTo>
                    <a:pt x="1132710" y="1498472"/>
                    <a:pt x="1153659" y="1504058"/>
                    <a:pt x="1184921" y="1514479"/>
                  </a:cubicBezTo>
                  <a:cubicBezTo>
                    <a:pt x="1215538" y="1524900"/>
                    <a:pt x="1223487" y="1558632"/>
                    <a:pt x="1246800" y="1555517"/>
                  </a:cubicBezTo>
                  <a:cubicBezTo>
                    <a:pt x="1270112" y="1553153"/>
                    <a:pt x="1300836" y="1542625"/>
                    <a:pt x="1300836" y="1565937"/>
                  </a:cubicBezTo>
                  <a:cubicBezTo>
                    <a:pt x="1300836" y="1589249"/>
                    <a:pt x="1311257" y="1645757"/>
                    <a:pt x="1272582" y="1681853"/>
                  </a:cubicBezTo>
                  <a:cubicBezTo>
                    <a:pt x="1233908" y="1718056"/>
                    <a:pt x="1215538" y="1743839"/>
                    <a:pt x="1236379" y="1767151"/>
                  </a:cubicBezTo>
                  <a:cubicBezTo>
                    <a:pt x="1257220" y="1790463"/>
                    <a:pt x="1238850" y="1813775"/>
                    <a:pt x="1228429" y="1831609"/>
                  </a:cubicBezTo>
                  <a:cubicBezTo>
                    <a:pt x="1218009" y="1849334"/>
                    <a:pt x="1236379" y="1865341"/>
                    <a:pt x="1256683" y="1893488"/>
                  </a:cubicBezTo>
                  <a:cubicBezTo>
                    <a:pt x="1277524" y="1921741"/>
                    <a:pt x="1305670" y="1955474"/>
                    <a:pt x="1323504" y="2012519"/>
                  </a:cubicBezTo>
                  <a:cubicBezTo>
                    <a:pt x="1341337" y="2069563"/>
                    <a:pt x="1367657" y="2089760"/>
                    <a:pt x="1411166" y="2108130"/>
                  </a:cubicBezTo>
                  <a:cubicBezTo>
                    <a:pt x="1455319" y="2125964"/>
                    <a:pt x="1488514" y="2157225"/>
                    <a:pt x="1488514" y="2201378"/>
                  </a:cubicBezTo>
                  <a:cubicBezTo>
                    <a:pt x="1488514" y="2245532"/>
                    <a:pt x="1486043" y="2395180"/>
                    <a:pt x="1486043" y="2438796"/>
                  </a:cubicBezTo>
                  <a:cubicBezTo>
                    <a:pt x="1486043" y="2482949"/>
                    <a:pt x="1509355" y="2526458"/>
                    <a:pt x="1501406" y="2560191"/>
                  </a:cubicBezTo>
                  <a:cubicBezTo>
                    <a:pt x="1493349" y="2593923"/>
                    <a:pt x="1501406" y="2622177"/>
                    <a:pt x="1511826" y="2635068"/>
                  </a:cubicBezTo>
                  <a:cubicBezTo>
                    <a:pt x="1522247" y="2647960"/>
                    <a:pt x="1519776" y="2676106"/>
                    <a:pt x="1522247" y="2705004"/>
                  </a:cubicBezTo>
                  <a:cubicBezTo>
                    <a:pt x="1524718" y="2733151"/>
                    <a:pt x="1555979" y="2712954"/>
                    <a:pt x="1555979" y="2738737"/>
                  </a:cubicBezTo>
                  <a:cubicBezTo>
                    <a:pt x="1555979" y="2764413"/>
                    <a:pt x="1543088" y="2803087"/>
                    <a:pt x="1558450" y="2815978"/>
                  </a:cubicBezTo>
                  <a:cubicBezTo>
                    <a:pt x="1573705" y="2828870"/>
                    <a:pt x="1540617" y="2875494"/>
                    <a:pt x="1609909" y="2919003"/>
                  </a:cubicBezTo>
                  <a:cubicBezTo>
                    <a:pt x="1679845" y="2963156"/>
                    <a:pt x="1684787" y="2965627"/>
                    <a:pt x="1689621" y="2973039"/>
                  </a:cubicBezTo>
                  <a:cubicBezTo>
                    <a:pt x="1694563" y="2980989"/>
                    <a:pt x="1717875" y="2957677"/>
                    <a:pt x="1717875" y="2970568"/>
                  </a:cubicBezTo>
                  <a:cubicBezTo>
                    <a:pt x="1717875" y="2983460"/>
                    <a:pt x="1679200" y="3022027"/>
                    <a:pt x="1751607" y="3022027"/>
                  </a:cubicBezTo>
                  <a:cubicBezTo>
                    <a:pt x="1824014" y="3022027"/>
                    <a:pt x="1867523" y="3032447"/>
                    <a:pt x="1824014" y="2998715"/>
                  </a:cubicBezTo>
                  <a:cubicBezTo>
                    <a:pt x="1779861" y="2964982"/>
                    <a:pt x="1754078" y="2980989"/>
                    <a:pt x="1746666" y="2947256"/>
                  </a:cubicBezTo>
                  <a:cubicBezTo>
                    <a:pt x="1738716" y="2913524"/>
                    <a:pt x="1728940" y="2919003"/>
                    <a:pt x="1723353" y="2895691"/>
                  </a:cubicBezTo>
                  <a:cubicBezTo>
                    <a:pt x="1718519" y="2872378"/>
                    <a:pt x="1741831" y="2861958"/>
                    <a:pt x="1733881" y="2838646"/>
                  </a:cubicBezTo>
                  <a:cubicBezTo>
                    <a:pt x="1725824" y="2815334"/>
                    <a:pt x="1695207" y="2815334"/>
                    <a:pt x="1697678" y="2792022"/>
                  </a:cubicBezTo>
                  <a:cubicBezTo>
                    <a:pt x="1700041" y="2768710"/>
                    <a:pt x="1718519" y="2745398"/>
                    <a:pt x="1723353" y="2734977"/>
                  </a:cubicBezTo>
                  <a:cubicBezTo>
                    <a:pt x="1728295" y="2724557"/>
                    <a:pt x="1728295" y="2714136"/>
                    <a:pt x="1715404" y="2704360"/>
                  </a:cubicBezTo>
                  <a:cubicBezTo>
                    <a:pt x="1702512" y="2693939"/>
                    <a:pt x="1704983" y="2691468"/>
                    <a:pt x="1723353" y="2685990"/>
                  </a:cubicBezTo>
                  <a:cubicBezTo>
                    <a:pt x="1741831" y="2681048"/>
                    <a:pt x="1744302" y="2688353"/>
                    <a:pt x="1751607" y="2662678"/>
                  </a:cubicBezTo>
                  <a:cubicBezTo>
                    <a:pt x="1759557" y="2636895"/>
                    <a:pt x="1782332" y="2639366"/>
                    <a:pt x="1792752" y="2631953"/>
                  </a:cubicBezTo>
                  <a:cubicBezTo>
                    <a:pt x="1803173" y="2624003"/>
                    <a:pt x="1839377" y="2614227"/>
                    <a:pt x="1826485" y="2580495"/>
                  </a:cubicBezTo>
                  <a:cubicBezTo>
                    <a:pt x="1813594" y="2546762"/>
                    <a:pt x="1787811" y="2531400"/>
                    <a:pt x="1816064" y="2531400"/>
                  </a:cubicBezTo>
                  <a:cubicBezTo>
                    <a:pt x="1844211" y="2531400"/>
                    <a:pt x="1873109" y="2528929"/>
                    <a:pt x="1890835" y="2492725"/>
                  </a:cubicBezTo>
                  <a:cubicBezTo>
                    <a:pt x="1908668" y="2456522"/>
                    <a:pt x="1901255" y="2448572"/>
                    <a:pt x="1922097" y="2420318"/>
                  </a:cubicBezTo>
                  <a:cubicBezTo>
                    <a:pt x="1942938" y="2392172"/>
                    <a:pt x="1945409" y="2368860"/>
                    <a:pt x="1945409" y="2348019"/>
                  </a:cubicBezTo>
                  <a:cubicBezTo>
                    <a:pt x="1945409" y="2327178"/>
                    <a:pt x="1934988" y="2306874"/>
                    <a:pt x="1963242" y="2293982"/>
                  </a:cubicBezTo>
                  <a:cubicBezTo>
                    <a:pt x="1991388" y="2281091"/>
                    <a:pt x="2084636" y="2265836"/>
                    <a:pt x="2097528" y="2227161"/>
                  </a:cubicBezTo>
                  <a:cubicBezTo>
                    <a:pt x="2110419" y="2188487"/>
                    <a:pt x="2123311" y="2147449"/>
                    <a:pt x="2118369" y="2105767"/>
                  </a:cubicBezTo>
                  <a:cubicBezTo>
                    <a:pt x="2113535" y="2064622"/>
                    <a:pt x="2110419" y="2038839"/>
                    <a:pt x="2139210" y="2005106"/>
                  </a:cubicBezTo>
                  <a:cubicBezTo>
                    <a:pt x="2167464" y="1971373"/>
                    <a:pt x="2203667" y="1943227"/>
                    <a:pt x="2203667" y="1912503"/>
                  </a:cubicBezTo>
                  <a:cubicBezTo>
                    <a:pt x="2204312" y="1881885"/>
                    <a:pt x="2217741" y="1838269"/>
                    <a:pt x="2171117" y="1825378"/>
                  </a:cubicBezTo>
                  <a:close/>
                </a:path>
              </a:pathLst>
            </a:custGeom>
            <a:grpFill/>
            <a:ln w="27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E8C30071-8D1A-485D-A205-89F21653AEE0}"/>
                </a:ext>
              </a:extLst>
            </p:cNvPr>
            <p:cNvSpPr/>
            <p:nvPr/>
          </p:nvSpPr>
          <p:spPr>
            <a:xfrm>
              <a:off x="6131504" y="2491557"/>
              <a:ext cx="1518056" cy="449552"/>
            </a:xfrm>
            <a:custGeom>
              <a:avLst/>
              <a:gdLst>
                <a:gd name="connsiteX0" fmla="*/ 1328339 w 1518056"/>
                <a:gd name="connsiteY0" fmla="*/ 238852 h 449552"/>
                <a:gd name="connsiteX1" fmla="*/ 1387855 w 1518056"/>
                <a:gd name="connsiteY1" fmla="*/ 176865 h 449552"/>
                <a:gd name="connsiteX2" fmla="*/ 1411167 w 1518056"/>
                <a:gd name="connsiteY2" fmla="*/ 110045 h 449552"/>
                <a:gd name="connsiteX3" fmla="*/ 1426422 w 1518056"/>
                <a:gd name="connsiteY3" fmla="*/ 81791 h 449552"/>
                <a:gd name="connsiteX4" fmla="*/ 1501300 w 1518056"/>
                <a:gd name="connsiteY4" fmla="*/ 60950 h 449552"/>
                <a:gd name="connsiteX5" fmla="*/ 1503771 w 1518056"/>
                <a:gd name="connsiteY5" fmla="*/ 30225 h 449552"/>
                <a:gd name="connsiteX6" fmla="*/ 1441784 w 1518056"/>
                <a:gd name="connsiteY6" fmla="*/ 22276 h 449552"/>
                <a:gd name="connsiteX7" fmla="*/ 1384740 w 1518056"/>
                <a:gd name="connsiteY7" fmla="*/ 11855 h 449552"/>
                <a:gd name="connsiteX8" fmla="*/ 1167626 w 1518056"/>
                <a:gd name="connsiteY8" fmla="*/ 1434 h 449552"/>
                <a:gd name="connsiteX9" fmla="*/ 1022919 w 1518056"/>
                <a:gd name="connsiteY9" fmla="*/ 11855 h 449552"/>
                <a:gd name="connsiteX10" fmla="*/ 919788 w 1518056"/>
                <a:gd name="connsiteY10" fmla="*/ 3905 h 449552"/>
                <a:gd name="connsiteX11" fmla="*/ 599650 w 1518056"/>
                <a:gd name="connsiteY11" fmla="*/ 8847 h 449552"/>
                <a:gd name="connsiteX12" fmla="*/ 439581 w 1518056"/>
                <a:gd name="connsiteY12" fmla="*/ 53000 h 449552"/>
                <a:gd name="connsiteX13" fmla="*/ 318187 w 1518056"/>
                <a:gd name="connsiteY13" fmla="*/ 76312 h 449552"/>
                <a:gd name="connsiteX14" fmla="*/ 240838 w 1518056"/>
                <a:gd name="connsiteY14" fmla="*/ 81146 h 449552"/>
                <a:gd name="connsiteX15" fmla="*/ 178959 w 1518056"/>
                <a:gd name="connsiteY15" fmla="*/ 83617 h 449552"/>
                <a:gd name="connsiteX16" fmla="*/ 134699 w 1518056"/>
                <a:gd name="connsiteY16" fmla="*/ 88559 h 449552"/>
                <a:gd name="connsiteX17" fmla="*/ 26195 w 1518056"/>
                <a:gd name="connsiteY17" fmla="*/ 106285 h 449552"/>
                <a:gd name="connsiteX18" fmla="*/ 75290 w 1518056"/>
                <a:gd name="connsiteY18" fmla="*/ 152909 h 449552"/>
                <a:gd name="connsiteX19" fmla="*/ 152532 w 1518056"/>
                <a:gd name="connsiteY19" fmla="*/ 142488 h 449552"/>
                <a:gd name="connsiteX20" fmla="*/ 212047 w 1518056"/>
                <a:gd name="connsiteY20" fmla="*/ 147430 h 449552"/>
                <a:gd name="connsiteX21" fmla="*/ 338383 w 1518056"/>
                <a:gd name="connsiteY21" fmla="*/ 100806 h 449552"/>
                <a:gd name="connsiteX22" fmla="*/ 555497 w 1518056"/>
                <a:gd name="connsiteY22" fmla="*/ 113697 h 449552"/>
                <a:gd name="connsiteX23" fmla="*/ 632738 w 1518056"/>
                <a:gd name="connsiteY23" fmla="*/ 98335 h 449552"/>
                <a:gd name="connsiteX24" fmla="*/ 795278 w 1518056"/>
                <a:gd name="connsiteY24" fmla="*/ 46877 h 449552"/>
                <a:gd name="connsiteX25" fmla="*/ 777552 w 1518056"/>
                <a:gd name="connsiteY25" fmla="*/ 75023 h 449552"/>
                <a:gd name="connsiteX26" fmla="*/ 707616 w 1518056"/>
                <a:gd name="connsiteY26" fmla="*/ 111227 h 449552"/>
                <a:gd name="connsiteX27" fmla="*/ 818590 w 1518056"/>
                <a:gd name="connsiteY27" fmla="*/ 129060 h 449552"/>
                <a:gd name="connsiteX28" fmla="*/ 846844 w 1518056"/>
                <a:gd name="connsiteY28" fmla="*/ 186104 h 449552"/>
                <a:gd name="connsiteX29" fmla="*/ 849315 w 1518056"/>
                <a:gd name="connsiteY29" fmla="*/ 237563 h 449552"/>
                <a:gd name="connsiteX30" fmla="*/ 844373 w 1518056"/>
                <a:gd name="connsiteY30" fmla="*/ 276237 h 449552"/>
                <a:gd name="connsiteX31" fmla="*/ 808169 w 1518056"/>
                <a:gd name="connsiteY31" fmla="*/ 330166 h 449552"/>
                <a:gd name="connsiteX32" fmla="*/ 859735 w 1518056"/>
                <a:gd name="connsiteY32" fmla="*/ 430827 h 449552"/>
                <a:gd name="connsiteX33" fmla="*/ 936976 w 1518056"/>
                <a:gd name="connsiteY33" fmla="*/ 417936 h 449552"/>
                <a:gd name="connsiteX34" fmla="*/ 1032695 w 1518056"/>
                <a:gd name="connsiteY34" fmla="*/ 338116 h 449552"/>
                <a:gd name="connsiteX35" fmla="*/ 1128415 w 1518056"/>
                <a:gd name="connsiteY35" fmla="*/ 307499 h 449552"/>
                <a:gd name="connsiteX36" fmla="*/ 1254751 w 1518056"/>
                <a:gd name="connsiteY36" fmla="*/ 273766 h 449552"/>
                <a:gd name="connsiteX37" fmla="*/ 1328339 w 1518056"/>
                <a:gd name="connsiteY37" fmla="*/ 238852 h 449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18056" h="449552">
                  <a:moveTo>
                    <a:pt x="1328339" y="238852"/>
                  </a:moveTo>
                  <a:cubicBezTo>
                    <a:pt x="1356486" y="208127"/>
                    <a:pt x="1349181" y="192228"/>
                    <a:pt x="1387855" y="176865"/>
                  </a:cubicBezTo>
                  <a:cubicBezTo>
                    <a:pt x="1426422" y="161503"/>
                    <a:pt x="1416001" y="140662"/>
                    <a:pt x="1411167" y="110045"/>
                  </a:cubicBezTo>
                  <a:cubicBezTo>
                    <a:pt x="1406225" y="78676"/>
                    <a:pt x="1411167" y="92212"/>
                    <a:pt x="1426422" y="81791"/>
                  </a:cubicBezTo>
                  <a:cubicBezTo>
                    <a:pt x="1441784" y="71370"/>
                    <a:pt x="1465096" y="63958"/>
                    <a:pt x="1501300" y="60950"/>
                  </a:cubicBezTo>
                  <a:cubicBezTo>
                    <a:pt x="1537503" y="58479"/>
                    <a:pt x="1503771" y="45588"/>
                    <a:pt x="1503771" y="30225"/>
                  </a:cubicBezTo>
                  <a:cubicBezTo>
                    <a:pt x="1503771" y="14970"/>
                    <a:pt x="1477988" y="17334"/>
                    <a:pt x="1441784" y="22276"/>
                  </a:cubicBezTo>
                  <a:cubicBezTo>
                    <a:pt x="1405581" y="27217"/>
                    <a:pt x="1411167" y="22276"/>
                    <a:pt x="1384740" y="11855"/>
                  </a:cubicBezTo>
                  <a:cubicBezTo>
                    <a:pt x="1358957" y="1434"/>
                    <a:pt x="1206838" y="1434"/>
                    <a:pt x="1167626" y="1434"/>
                  </a:cubicBezTo>
                  <a:cubicBezTo>
                    <a:pt x="1128952" y="1434"/>
                    <a:pt x="1059016" y="9384"/>
                    <a:pt x="1022919" y="11855"/>
                  </a:cubicBezTo>
                  <a:cubicBezTo>
                    <a:pt x="986716" y="14326"/>
                    <a:pt x="989187" y="11855"/>
                    <a:pt x="919788" y="3905"/>
                  </a:cubicBezTo>
                  <a:cubicBezTo>
                    <a:pt x="849959" y="-4045"/>
                    <a:pt x="667115" y="1434"/>
                    <a:pt x="599650" y="8847"/>
                  </a:cubicBezTo>
                  <a:cubicBezTo>
                    <a:pt x="532829" y="16797"/>
                    <a:pt x="483735" y="24102"/>
                    <a:pt x="439581" y="53000"/>
                  </a:cubicBezTo>
                  <a:cubicBezTo>
                    <a:pt x="395428" y="81146"/>
                    <a:pt x="367174" y="70726"/>
                    <a:pt x="318187" y="76312"/>
                  </a:cubicBezTo>
                  <a:cubicBezTo>
                    <a:pt x="269092" y="81146"/>
                    <a:pt x="264150" y="81146"/>
                    <a:pt x="240838" y="81146"/>
                  </a:cubicBezTo>
                  <a:cubicBezTo>
                    <a:pt x="217526" y="81146"/>
                    <a:pt x="219997" y="68255"/>
                    <a:pt x="178959" y="83617"/>
                  </a:cubicBezTo>
                  <a:cubicBezTo>
                    <a:pt x="137814" y="98980"/>
                    <a:pt x="150705" y="109400"/>
                    <a:pt x="134699" y="88559"/>
                  </a:cubicBezTo>
                  <a:cubicBezTo>
                    <a:pt x="119444" y="67718"/>
                    <a:pt x="98602" y="88559"/>
                    <a:pt x="26195" y="106285"/>
                  </a:cubicBezTo>
                  <a:cubicBezTo>
                    <a:pt x="-46212" y="124118"/>
                    <a:pt x="51978" y="144959"/>
                    <a:pt x="75290" y="152909"/>
                  </a:cubicBezTo>
                  <a:cubicBezTo>
                    <a:pt x="75290" y="152909"/>
                    <a:pt x="124278" y="150438"/>
                    <a:pt x="152532" y="142488"/>
                  </a:cubicBezTo>
                  <a:cubicBezTo>
                    <a:pt x="180785" y="134539"/>
                    <a:pt x="193677" y="152909"/>
                    <a:pt x="212047" y="147430"/>
                  </a:cubicBezTo>
                  <a:cubicBezTo>
                    <a:pt x="229773" y="142488"/>
                    <a:pt x="235359" y="124118"/>
                    <a:pt x="338383" y="100806"/>
                  </a:cubicBezTo>
                  <a:cubicBezTo>
                    <a:pt x="441408" y="77494"/>
                    <a:pt x="513815" y="95864"/>
                    <a:pt x="555497" y="113697"/>
                  </a:cubicBezTo>
                  <a:cubicBezTo>
                    <a:pt x="596642" y="131423"/>
                    <a:pt x="596642" y="121647"/>
                    <a:pt x="632738" y="98335"/>
                  </a:cubicBezTo>
                  <a:cubicBezTo>
                    <a:pt x="668942" y="75023"/>
                    <a:pt x="730928" y="57297"/>
                    <a:pt x="795278" y="46877"/>
                  </a:cubicBezTo>
                  <a:cubicBezTo>
                    <a:pt x="859735" y="36349"/>
                    <a:pt x="818590" y="59661"/>
                    <a:pt x="777552" y="75023"/>
                  </a:cubicBezTo>
                  <a:cubicBezTo>
                    <a:pt x="736407" y="90385"/>
                    <a:pt x="700203" y="85444"/>
                    <a:pt x="707616" y="111227"/>
                  </a:cubicBezTo>
                  <a:cubicBezTo>
                    <a:pt x="715566" y="137009"/>
                    <a:pt x="795278" y="129060"/>
                    <a:pt x="818590" y="129060"/>
                  </a:cubicBezTo>
                  <a:cubicBezTo>
                    <a:pt x="841902" y="129060"/>
                    <a:pt x="844373" y="165156"/>
                    <a:pt x="846844" y="186104"/>
                  </a:cubicBezTo>
                  <a:cubicBezTo>
                    <a:pt x="849315" y="206946"/>
                    <a:pt x="844373" y="217366"/>
                    <a:pt x="849315" y="237563"/>
                  </a:cubicBezTo>
                  <a:cubicBezTo>
                    <a:pt x="854149" y="258404"/>
                    <a:pt x="867040" y="255396"/>
                    <a:pt x="844373" y="276237"/>
                  </a:cubicBezTo>
                  <a:cubicBezTo>
                    <a:pt x="821061" y="297078"/>
                    <a:pt x="808169" y="293963"/>
                    <a:pt x="808169" y="330166"/>
                  </a:cubicBezTo>
                  <a:cubicBezTo>
                    <a:pt x="808169" y="366370"/>
                    <a:pt x="823532" y="405044"/>
                    <a:pt x="859735" y="430827"/>
                  </a:cubicBezTo>
                  <a:cubicBezTo>
                    <a:pt x="895939" y="456503"/>
                    <a:pt x="916780" y="458973"/>
                    <a:pt x="936976" y="417936"/>
                  </a:cubicBezTo>
                  <a:cubicBezTo>
                    <a:pt x="957818" y="376790"/>
                    <a:pt x="1006913" y="351008"/>
                    <a:pt x="1032695" y="338116"/>
                  </a:cubicBezTo>
                  <a:cubicBezTo>
                    <a:pt x="1058478" y="325332"/>
                    <a:pt x="1094682" y="338116"/>
                    <a:pt x="1128415" y="307499"/>
                  </a:cubicBezTo>
                  <a:cubicBezTo>
                    <a:pt x="1162147" y="276774"/>
                    <a:pt x="1205656" y="289666"/>
                    <a:pt x="1254751" y="273766"/>
                  </a:cubicBezTo>
                  <a:cubicBezTo>
                    <a:pt x="1305027" y="259693"/>
                    <a:pt x="1299441" y="270114"/>
                    <a:pt x="1328339" y="238852"/>
                  </a:cubicBezTo>
                  <a:close/>
                </a:path>
              </a:pathLst>
            </a:custGeom>
            <a:grpFill/>
            <a:ln w="27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A1182A4-A4FC-4267-B53D-B20DC605FE79}"/>
                </a:ext>
              </a:extLst>
            </p:cNvPr>
            <p:cNvSpPr/>
            <p:nvPr/>
          </p:nvSpPr>
          <p:spPr>
            <a:xfrm>
              <a:off x="7373047" y="2787475"/>
              <a:ext cx="193000" cy="119991"/>
            </a:xfrm>
            <a:custGeom>
              <a:avLst/>
              <a:gdLst>
                <a:gd name="connsiteX0" fmla="*/ 138255 w 193000"/>
                <a:gd name="connsiteY0" fmla="*/ 2342 h 119991"/>
                <a:gd name="connsiteX1" fmla="*/ 1498 w 193000"/>
                <a:gd name="connsiteY1" fmla="*/ 28125 h 119991"/>
                <a:gd name="connsiteX2" fmla="*/ 58543 w 193000"/>
                <a:gd name="connsiteY2" fmla="*/ 118257 h 119991"/>
                <a:gd name="connsiteX3" fmla="*/ 190465 w 193000"/>
                <a:gd name="connsiteY3" fmla="*/ 51437 h 119991"/>
                <a:gd name="connsiteX4" fmla="*/ 138255 w 193000"/>
                <a:gd name="connsiteY4" fmla="*/ 2342 h 119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3000" h="119991">
                  <a:moveTo>
                    <a:pt x="138255" y="2342"/>
                  </a:moveTo>
                  <a:cubicBezTo>
                    <a:pt x="61014" y="12762"/>
                    <a:pt x="-11393" y="-12913"/>
                    <a:pt x="1498" y="28125"/>
                  </a:cubicBezTo>
                  <a:cubicBezTo>
                    <a:pt x="14389" y="69270"/>
                    <a:pt x="16860" y="131149"/>
                    <a:pt x="58543" y="118257"/>
                  </a:cubicBezTo>
                  <a:cubicBezTo>
                    <a:pt x="129660" y="96235"/>
                    <a:pt x="208191" y="84525"/>
                    <a:pt x="190465" y="51437"/>
                  </a:cubicBezTo>
                  <a:cubicBezTo>
                    <a:pt x="171450" y="17704"/>
                    <a:pt x="215603" y="-8079"/>
                    <a:pt x="138255" y="2342"/>
                  </a:cubicBezTo>
                  <a:close/>
                </a:path>
              </a:pathLst>
            </a:custGeom>
            <a:grpFill/>
            <a:ln w="2750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0" name="Oval 19">
            <a:extLst>
              <a:ext uri="{FF2B5EF4-FFF2-40B4-BE49-F238E27FC236}">
                <a16:creationId xmlns:a16="http://schemas.microsoft.com/office/drawing/2014/main" id="{960A6A6B-F4C6-46E9-A955-D35AB7AA2250}"/>
              </a:ext>
            </a:extLst>
          </p:cNvPr>
          <p:cNvSpPr/>
          <p:nvPr/>
        </p:nvSpPr>
        <p:spPr>
          <a:xfrm>
            <a:off x="10044353" y="3093203"/>
            <a:ext cx="623240" cy="159465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E22EF1E9-C478-4645-85CD-EBA5542120A2}"/>
              </a:ext>
            </a:extLst>
          </p:cNvPr>
          <p:cNvSpPr/>
          <p:nvPr/>
        </p:nvSpPr>
        <p:spPr>
          <a:xfrm>
            <a:off x="10221990" y="2732286"/>
            <a:ext cx="267967" cy="435268"/>
          </a:xfrm>
          <a:custGeom>
            <a:avLst/>
            <a:gdLst>
              <a:gd name="connsiteX0" fmla="*/ 190814 w 381627"/>
              <a:gd name="connsiteY0" fmla="*/ 273483 h 619895"/>
              <a:gd name="connsiteX1" fmla="*/ 108769 w 381627"/>
              <a:gd name="connsiteY1" fmla="*/ 191438 h 619895"/>
              <a:gd name="connsiteX2" fmla="*/ 190814 w 381627"/>
              <a:gd name="connsiteY2" fmla="*/ 109393 h 619895"/>
              <a:gd name="connsiteX3" fmla="*/ 272859 w 381627"/>
              <a:gd name="connsiteY3" fmla="*/ 191438 h 619895"/>
              <a:gd name="connsiteX4" fmla="*/ 190814 w 381627"/>
              <a:gd name="connsiteY4" fmla="*/ 273483 h 619895"/>
              <a:gd name="connsiteX5" fmla="*/ 190814 w 381627"/>
              <a:gd name="connsiteY5" fmla="*/ 0 h 619895"/>
              <a:gd name="connsiteX6" fmla="*/ 33105 w 381627"/>
              <a:gd name="connsiteY6" fmla="*/ 83868 h 619895"/>
              <a:gd name="connsiteX7" fmla="*/ 13050 w 381627"/>
              <a:gd name="connsiteY7" fmla="*/ 261632 h 619895"/>
              <a:gd name="connsiteX8" fmla="*/ 99653 w 381627"/>
              <a:gd name="connsiteY8" fmla="*/ 453070 h 619895"/>
              <a:gd name="connsiteX9" fmla="*/ 174405 w 381627"/>
              <a:gd name="connsiteY9" fmla="*/ 609867 h 619895"/>
              <a:gd name="connsiteX10" fmla="*/ 190814 w 381627"/>
              <a:gd name="connsiteY10" fmla="*/ 619895 h 619895"/>
              <a:gd name="connsiteX11" fmla="*/ 207223 w 381627"/>
              <a:gd name="connsiteY11" fmla="*/ 609867 h 619895"/>
              <a:gd name="connsiteX12" fmla="*/ 281975 w 381627"/>
              <a:gd name="connsiteY12" fmla="*/ 453070 h 619895"/>
              <a:gd name="connsiteX13" fmla="*/ 368578 w 381627"/>
              <a:gd name="connsiteY13" fmla="*/ 261632 h 619895"/>
              <a:gd name="connsiteX14" fmla="*/ 348523 w 381627"/>
              <a:gd name="connsiteY14" fmla="*/ 83868 h 619895"/>
              <a:gd name="connsiteX15" fmla="*/ 190814 w 381627"/>
              <a:gd name="connsiteY15" fmla="*/ 0 h 619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1627" h="619895">
                <a:moveTo>
                  <a:pt x="190814" y="273483"/>
                </a:moveTo>
                <a:cubicBezTo>
                  <a:pt x="145233" y="273483"/>
                  <a:pt x="108769" y="237019"/>
                  <a:pt x="108769" y="191438"/>
                </a:cubicBezTo>
                <a:cubicBezTo>
                  <a:pt x="108769" y="145858"/>
                  <a:pt x="145233" y="109393"/>
                  <a:pt x="190814" y="109393"/>
                </a:cubicBezTo>
                <a:cubicBezTo>
                  <a:pt x="236394" y="109393"/>
                  <a:pt x="272859" y="145858"/>
                  <a:pt x="272859" y="191438"/>
                </a:cubicBezTo>
                <a:cubicBezTo>
                  <a:pt x="272859" y="237019"/>
                  <a:pt x="236394" y="273483"/>
                  <a:pt x="190814" y="273483"/>
                </a:cubicBezTo>
                <a:close/>
                <a:moveTo>
                  <a:pt x="190814" y="0"/>
                </a:moveTo>
                <a:cubicBezTo>
                  <a:pt x="127913" y="0"/>
                  <a:pt x="68658" y="30995"/>
                  <a:pt x="33105" y="83868"/>
                </a:cubicBezTo>
                <a:cubicBezTo>
                  <a:pt x="-2448" y="135830"/>
                  <a:pt x="-9740" y="202378"/>
                  <a:pt x="13050" y="261632"/>
                </a:cubicBezTo>
                <a:lnTo>
                  <a:pt x="99653" y="453070"/>
                </a:lnTo>
                <a:lnTo>
                  <a:pt x="174405" y="609867"/>
                </a:lnTo>
                <a:cubicBezTo>
                  <a:pt x="177140" y="616249"/>
                  <a:pt x="183521" y="619895"/>
                  <a:pt x="190814" y="619895"/>
                </a:cubicBezTo>
                <a:cubicBezTo>
                  <a:pt x="198107" y="619895"/>
                  <a:pt x="204488" y="616249"/>
                  <a:pt x="207223" y="609867"/>
                </a:cubicBezTo>
                <a:lnTo>
                  <a:pt x="281975" y="453070"/>
                </a:lnTo>
                <a:lnTo>
                  <a:pt x="368578" y="261632"/>
                </a:lnTo>
                <a:cubicBezTo>
                  <a:pt x="391368" y="202378"/>
                  <a:pt x="384075" y="135830"/>
                  <a:pt x="348523" y="83868"/>
                </a:cubicBezTo>
                <a:cubicBezTo>
                  <a:pt x="312970" y="30995"/>
                  <a:pt x="253715" y="0"/>
                  <a:pt x="190814" y="0"/>
                </a:cubicBezTo>
                <a:close/>
              </a:path>
            </a:pathLst>
          </a:custGeom>
          <a:solidFill>
            <a:schemeClr val="accent3"/>
          </a:solidFill>
          <a:ln w="902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87865965-98E0-4BAE-B2D4-CFC78D1455C0}"/>
              </a:ext>
            </a:extLst>
          </p:cNvPr>
          <p:cNvSpPr/>
          <p:nvPr/>
        </p:nvSpPr>
        <p:spPr>
          <a:xfrm>
            <a:off x="7115092" y="3050646"/>
            <a:ext cx="623240" cy="159465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50543B5C-A780-4E9F-8548-FEFF36BC27FD}"/>
              </a:ext>
            </a:extLst>
          </p:cNvPr>
          <p:cNvSpPr/>
          <p:nvPr/>
        </p:nvSpPr>
        <p:spPr>
          <a:xfrm>
            <a:off x="7292729" y="2689729"/>
            <a:ext cx="267967" cy="435268"/>
          </a:xfrm>
          <a:custGeom>
            <a:avLst/>
            <a:gdLst>
              <a:gd name="connsiteX0" fmla="*/ 190814 w 381627"/>
              <a:gd name="connsiteY0" fmla="*/ 273483 h 619895"/>
              <a:gd name="connsiteX1" fmla="*/ 108769 w 381627"/>
              <a:gd name="connsiteY1" fmla="*/ 191438 h 619895"/>
              <a:gd name="connsiteX2" fmla="*/ 190814 w 381627"/>
              <a:gd name="connsiteY2" fmla="*/ 109393 h 619895"/>
              <a:gd name="connsiteX3" fmla="*/ 272859 w 381627"/>
              <a:gd name="connsiteY3" fmla="*/ 191438 h 619895"/>
              <a:gd name="connsiteX4" fmla="*/ 190814 w 381627"/>
              <a:gd name="connsiteY4" fmla="*/ 273483 h 619895"/>
              <a:gd name="connsiteX5" fmla="*/ 190814 w 381627"/>
              <a:gd name="connsiteY5" fmla="*/ 0 h 619895"/>
              <a:gd name="connsiteX6" fmla="*/ 33105 w 381627"/>
              <a:gd name="connsiteY6" fmla="*/ 83868 h 619895"/>
              <a:gd name="connsiteX7" fmla="*/ 13050 w 381627"/>
              <a:gd name="connsiteY7" fmla="*/ 261632 h 619895"/>
              <a:gd name="connsiteX8" fmla="*/ 99653 w 381627"/>
              <a:gd name="connsiteY8" fmla="*/ 453070 h 619895"/>
              <a:gd name="connsiteX9" fmla="*/ 174405 w 381627"/>
              <a:gd name="connsiteY9" fmla="*/ 609867 h 619895"/>
              <a:gd name="connsiteX10" fmla="*/ 190814 w 381627"/>
              <a:gd name="connsiteY10" fmla="*/ 619895 h 619895"/>
              <a:gd name="connsiteX11" fmla="*/ 207223 w 381627"/>
              <a:gd name="connsiteY11" fmla="*/ 609867 h 619895"/>
              <a:gd name="connsiteX12" fmla="*/ 281975 w 381627"/>
              <a:gd name="connsiteY12" fmla="*/ 453070 h 619895"/>
              <a:gd name="connsiteX13" fmla="*/ 368578 w 381627"/>
              <a:gd name="connsiteY13" fmla="*/ 261632 h 619895"/>
              <a:gd name="connsiteX14" fmla="*/ 348523 w 381627"/>
              <a:gd name="connsiteY14" fmla="*/ 83868 h 619895"/>
              <a:gd name="connsiteX15" fmla="*/ 190814 w 381627"/>
              <a:gd name="connsiteY15" fmla="*/ 0 h 619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1627" h="619895">
                <a:moveTo>
                  <a:pt x="190814" y="273483"/>
                </a:moveTo>
                <a:cubicBezTo>
                  <a:pt x="145233" y="273483"/>
                  <a:pt x="108769" y="237019"/>
                  <a:pt x="108769" y="191438"/>
                </a:cubicBezTo>
                <a:cubicBezTo>
                  <a:pt x="108769" y="145858"/>
                  <a:pt x="145233" y="109393"/>
                  <a:pt x="190814" y="109393"/>
                </a:cubicBezTo>
                <a:cubicBezTo>
                  <a:pt x="236394" y="109393"/>
                  <a:pt x="272859" y="145858"/>
                  <a:pt x="272859" y="191438"/>
                </a:cubicBezTo>
                <a:cubicBezTo>
                  <a:pt x="272859" y="237019"/>
                  <a:pt x="236394" y="273483"/>
                  <a:pt x="190814" y="273483"/>
                </a:cubicBezTo>
                <a:close/>
                <a:moveTo>
                  <a:pt x="190814" y="0"/>
                </a:moveTo>
                <a:cubicBezTo>
                  <a:pt x="127913" y="0"/>
                  <a:pt x="68658" y="30995"/>
                  <a:pt x="33105" y="83868"/>
                </a:cubicBezTo>
                <a:cubicBezTo>
                  <a:pt x="-2448" y="135830"/>
                  <a:pt x="-9740" y="202378"/>
                  <a:pt x="13050" y="261632"/>
                </a:cubicBezTo>
                <a:lnTo>
                  <a:pt x="99653" y="453070"/>
                </a:lnTo>
                <a:lnTo>
                  <a:pt x="174405" y="609867"/>
                </a:lnTo>
                <a:cubicBezTo>
                  <a:pt x="177140" y="616249"/>
                  <a:pt x="183521" y="619895"/>
                  <a:pt x="190814" y="619895"/>
                </a:cubicBezTo>
                <a:cubicBezTo>
                  <a:pt x="198107" y="619895"/>
                  <a:pt x="204488" y="616249"/>
                  <a:pt x="207223" y="609867"/>
                </a:cubicBezTo>
                <a:lnTo>
                  <a:pt x="281975" y="453070"/>
                </a:lnTo>
                <a:lnTo>
                  <a:pt x="368578" y="261632"/>
                </a:lnTo>
                <a:cubicBezTo>
                  <a:pt x="391368" y="202378"/>
                  <a:pt x="384075" y="135830"/>
                  <a:pt x="348523" y="83868"/>
                </a:cubicBezTo>
                <a:cubicBezTo>
                  <a:pt x="312970" y="30995"/>
                  <a:pt x="253715" y="0"/>
                  <a:pt x="190814" y="0"/>
                </a:cubicBezTo>
                <a:close/>
              </a:path>
            </a:pathLst>
          </a:custGeom>
          <a:solidFill>
            <a:schemeClr val="accent1"/>
          </a:solidFill>
          <a:ln w="902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684C695D-4D01-4FAE-B163-0FFD89DCF99E}"/>
              </a:ext>
            </a:extLst>
          </p:cNvPr>
          <p:cNvSpPr/>
          <p:nvPr/>
        </p:nvSpPr>
        <p:spPr>
          <a:xfrm>
            <a:off x="7836763" y="4211256"/>
            <a:ext cx="623240" cy="159465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8AFE441-CB62-4856-AC29-94F51437C66E}"/>
              </a:ext>
            </a:extLst>
          </p:cNvPr>
          <p:cNvSpPr/>
          <p:nvPr/>
        </p:nvSpPr>
        <p:spPr>
          <a:xfrm>
            <a:off x="8014400" y="3850339"/>
            <a:ext cx="267967" cy="435268"/>
          </a:xfrm>
          <a:custGeom>
            <a:avLst/>
            <a:gdLst>
              <a:gd name="connsiteX0" fmla="*/ 190814 w 381627"/>
              <a:gd name="connsiteY0" fmla="*/ 273483 h 619895"/>
              <a:gd name="connsiteX1" fmla="*/ 108769 w 381627"/>
              <a:gd name="connsiteY1" fmla="*/ 191438 h 619895"/>
              <a:gd name="connsiteX2" fmla="*/ 190814 w 381627"/>
              <a:gd name="connsiteY2" fmla="*/ 109393 h 619895"/>
              <a:gd name="connsiteX3" fmla="*/ 272859 w 381627"/>
              <a:gd name="connsiteY3" fmla="*/ 191438 h 619895"/>
              <a:gd name="connsiteX4" fmla="*/ 190814 w 381627"/>
              <a:gd name="connsiteY4" fmla="*/ 273483 h 619895"/>
              <a:gd name="connsiteX5" fmla="*/ 190814 w 381627"/>
              <a:gd name="connsiteY5" fmla="*/ 0 h 619895"/>
              <a:gd name="connsiteX6" fmla="*/ 33105 w 381627"/>
              <a:gd name="connsiteY6" fmla="*/ 83868 h 619895"/>
              <a:gd name="connsiteX7" fmla="*/ 13050 w 381627"/>
              <a:gd name="connsiteY7" fmla="*/ 261632 h 619895"/>
              <a:gd name="connsiteX8" fmla="*/ 99653 w 381627"/>
              <a:gd name="connsiteY8" fmla="*/ 453070 h 619895"/>
              <a:gd name="connsiteX9" fmla="*/ 174405 w 381627"/>
              <a:gd name="connsiteY9" fmla="*/ 609867 h 619895"/>
              <a:gd name="connsiteX10" fmla="*/ 190814 w 381627"/>
              <a:gd name="connsiteY10" fmla="*/ 619895 h 619895"/>
              <a:gd name="connsiteX11" fmla="*/ 207223 w 381627"/>
              <a:gd name="connsiteY11" fmla="*/ 609867 h 619895"/>
              <a:gd name="connsiteX12" fmla="*/ 281975 w 381627"/>
              <a:gd name="connsiteY12" fmla="*/ 453070 h 619895"/>
              <a:gd name="connsiteX13" fmla="*/ 368578 w 381627"/>
              <a:gd name="connsiteY13" fmla="*/ 261632 h 619895"/>
              <a:gd name="connsiteX14" fmla="*/ 348523 w 381627"/>
              <a:gd name="connsiteY14" fmla="*/ 83868 h 619895"/>
              <a:gd name="connsiteX15" fmla="*/ 190814 w 381627"/>
              <a:gd name="connsiteY15" fmla="*/ 0 h 619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1627" h="619895">
                <a:moveTo>
                  <a:pt x="190814" y="273483"/>
                </a:moveTo>
                <a:cubicBezTo>
                  <a:pt x="145233" y="273483"/>
                  <a:pt x="108769" y="237019"/>
                  <a:pt x="108769" y="191438"/>
                </a:cubicBezTo>
                <a:cubicBezTo>
                  <a:pt x="108769" y="145858"/>
                  <a:pt x="145233" y="109393"/>
                  <a:pt x="190814" y="109393"/>
                </a:cubicBezTo>
                <a:cubicBezTo>
                  <a:pt x="236394" y="109393"/>
                  <a:pt x="272859" y="145858"/>
                  <a:pt x="272859" y="191438"/>
                </a:cubicBezTo>
                <a:cubicBezTo>
                  <a:pt x="272859" y="237019"/>
                  <a:pt x="236394" y="273483"/>
                  <a:pt x="190814" y="273483"/>
                </a:cubicBezTo>
                <a:close/>
                <a:moveTo>
                  <a:pt x="190814" y="0"/>
                </a:moveTo>
                <a:cubicBezTo>
                  <a:pt x="127913" y="0"/>
                  <a:pt x="68658" y="30995"/>
                  <a:pt x="33105" y="83868"/>
                </a:cubicBezTo>
                <a:cubicBezTo>
                  <a:pt x="-2448" y="135830"/>
                  <a:pt x="-9740" y="202378"/>
                  <a:pt x="13050" y="261632"/>
                </a:cubicBezTo>
                <a:lnTo>
                  <a:pt x="99653" y="453070"/>
                </a:lnTo>
                <a:lnTo>
                  <a:pt x="174405" y="609867"/>
                </a:lnTo>
                <a:cubicBezTo>
                  <a:pt x="177140" y="616249"/>
                  <a:pt x="183521" y="619895"/>
                  <a:pt x="190814" y="619895"/>
                </a:cubicBezTo>
                <a:cubicBezTo>
                  <a:pt x="198107" y="619895"/>
                  <a:pt x="204488" y="616249"/>
                  <a:pt x="207223" y="609867"/>
                </a:cubicBezTo>
                <a:lnTo>
                  <a:pt x="281975" y="453070"/>
                </a:lnTo>
                <a:lnTo>
                  <a:pt x="368578" y="261632"/>
                </a:lnTo>
                <a:cubicBezTo>
                  <a:pt x="391368" y="202378"/>
                  <a:pt x="384075" y="135830"/>
                  <a:pt x="348523" y="83868"/>
                </a:cubicBezTo>
                <a:cubicBezTo>
                  <a:pt x="312970" y="30995"/>
                  <a:pt x="253715" y="0"/>
                  <a:pt x="190814" y="0"/>
                </a:cubicBezTo>
                <a:close/>
              </a:path>
            </a:pathLst>
          </a:custGeom>
          <a:solidFill>
            <a:schemeClr val="accent3"/>
          </a:solidFill>
          <a:ln w="902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B75B0FAE-3D6C-4F05-85FB-535067E75B55}"/>
              </a:ext>
            </a:extLst>
          </p:cNvPr>
          <p:cNvSpPr/>
          <p:nvPr/>
        </p:nvSpPr>
        <p:spPr>
          <a:xfrm>
            <a:off x="10407978" y="5054870"/>
            <a:ext cx="623240" cy="159465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AE85A16B-A16E-49BF-9B7B-CDC8D0EC0C84}"/>
              </a:ext>
            </a:extLst>
          </p:cNvPr>
          <p:cNvSpPr/>
          <p:nvPr/>
        </p:nvSpPr>
        <p:spPr>
          <a:xfrm>
            <a:off x="10585615" y="4693953"/>
            <a:ext cx="267967" cy="435268"/>
          </a:xfrm>
          <a:custGeom>
            <a:avLst/>
            <a:gdLst>
              <a:gd name="connsiteX0" fmla="*/ 190814 w 381627"/>
              <a:gd name="connsiteY0" fmla="*/ 273483 h 619895"/>
              <a:gd name="connsiteX1" fmla="*/ 108769 w 381627"/>
              <a:gd name="connsiteY1" fmla="*/ 191438 h 619895"/>
              <a:gd name="connsiteX2" fmla="*/ 190814 w 381627"/>
              <a:gd name="connsiteY2" fmla="*/ 109393 h 619895"/>
              <a:gd name="connsiteX3" fmla="*/ 272859 w 381627"/>
              <a:gd name="connsiteY3" fmla="*/ 191438 h 619895"/>
              <a:gd name="connsiteX4" fmla="*/ 190814 w 381627"/>
              <a:gd name="connsiteY4" fmla="*/ 273483 h 619895"/>
              <a:gd name="connsiteX5" fmla="*/ 190814 w 381627"/>
              <a:gd name="connsiteY5" fmla="*/ 0 h 619895"/>
              <a:gd name="connsiteX6" fmla="*/ 33105 w 381627"/>
              <a:gd name="connsiteY6" fmla="*/ 83868 h 619895"/>
              <a:gd name="connsiteX7" fmla="*/ 13050 w 381627"/>
              <a:gd name="connsiteY7" fmla="*/ 261632 h 619895"/>
              <a:gd name="connsiteX8" fmla="*/ 99653 w 381627"/>
              <a:gd name="connsiteY8" fmla="*/ 453070 h 619895"/>
              <a:gd name="connsiteX9" fmla="*/ 174405 w 381627"/>
              <a:gd name="connsiteY9" fmla="*/ 609867 h 619895"/>
              <a:gd name="connsiteX10" fmla="*/ 190814 w 381627"/>
              <a:gd name="connsiteY10" fmla="*/ 619895 h 619895"/>
              <a:gd name="connsiteX11" fmla="*/ 207223 w 381627"/>
              <a:gd name="connsiteY11" fmla="*/ 609867 h 619895"/>
              <a:gd name="connsiteX12" fmla="*/ 281975 w 381627"/>
              <a:gd name="connsiteY12" fmla="*/ 453070 h 619895"/>
              <a:gd name="connsiteX13" fmla="*/ 368578 w 381627"/>
              <a:gd name="connsiteY13" fmla="*/ 261632 h 619895"/>
              <a:gd name="connsiteX14" fmla="*/ 348523 w 381627"/>
              <a:gd name="connsiteY14" fmla="*/ 83868 h 619895"/>
              <a:gd name="connsiteX15" fmla="*/ 190814 w 381627"/>
              <a:gd name="connsiteY15" fmla="*/ 0 h 619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1627" h="619895">
                <a:moveTo>
                  <a:pt x="190814" y="273483"/>
                </a:moveTo>
                <a:cubicBezTo>
                  <a:pt x="145233" y="273483"/>
                  <a:pt x="108769" y="237019"/>
                  <a:pt x="108769" y="191438"/>
                </a:cubicBezTo>
                <a:cubicBezTo>
                  <a:pt x="108769" y="145858"/>
                  <a:pt x="145233" y="109393"/>
                  <a:pt x="190814" y="109393"/>
                </a:cubicBezTo>
                <a:cubicBezTo>
                  <a:pt x="236394" y="109393"/>
                  <a:pt x="272859" y="145858"/>
                  <a:pt x="272859" y="191438"/>
                </a:cubicBezTo>
                <a:cubicBezTo>
                  <a:pt x="272859" y="237019"/>
                  <a:pt x="236394" y="273483"/>
                  <a:pt x="190814" y="273483"/>
                </a:cubicBezTo>
                <a:close/>
                <a:moveTo>
                  <a:pt x="190814" y="0"/>
                </a:moveTo>
                <a:cubicBezTo>
                  <a:pt x="127913" y="0"/>
                  <a:pt x="68658" y="30995"/>
                  <a:pt x="33105" y="83868"/>
                </a:cubicBezTo>
                <a:cubicBezTo>
                  <a:pt x="-2448" y="135830"/>
                  <a:pt x="-9740" y="202378"/>
                  <a:pt x="13050" y="261632"/>
                </a:cubicBezTo>
                <a:lnTo>
                  <a:pt x="99653" y="453070"/>
                </a:lnTo>
                <a:lnTo>
                  <a:pt x="174405" y="609867"/>
                </a:lnTo>
                <a:cubicBezTo>
                  <a:pt x="177140" y="616249"/>
                  <a:pt x="183521" y="619895"/>
                  <a:pt x="190814" y="619895"/>
                </a:cubicBezTo>
                <a:cubicBezTo>
                  <a:pt x="198107" y="619895"/>
                  <a:pt x="204488" y="616249"/>
                  <a:pt x="207223" y="609867"/>
                </a:cubicBezTo>
                <a:lnTo>
                  <a:pt x="281975" y="453070"/>
                </a:lnTo>
                <a:lnTo>
                  <a:pt x="368578" y="261632"/>
                </a:lnTo>
                <a:cubicBezTo>
                  <a:pt x="391368" y="202378"/>
                  <a:pt x="384075" y="135830"/>
                  <a:pt x="348523" y="83868"/>
                </a:cubicBezTo>
                <a:cubicBezTo>
                  <a:pt x="312970" y="30995"/>
                  <a:pt x="253715" y="0"/>
                  <a:pt x="190814" y="0"/>
                </a:cubicBezTo>
                <a:close/>
              </a:path>
            </a:pathLst>
          </a:custGeom>
          <a:solidFill>
            <a:schemeClr val="accent3"/>
          </a:solidFill>
          <a:ln w="902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F84A81DF-6651-4022-951A-8672B9B3FD1A}"/>
              </a:ext>
            </a:extLst>
          </p:cNvPr>
          <p:cNvSpPr/>
          <p:nvPr/>
        </p:nvSpPr>
        <p:spPr>
          <a:xfrm>
            <a:off x="6423031" y="4869677"/>
            <a:ext cx="623240" cy="159465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06E69C74-6EF7-494A-BCDF-90FAAB638F27}"/>
              </a:ext>
            </a:extLst>
          </p:cNvPr>
          <p:cNvSpPr/>
          <p:nvPr/>
        </p:nvSpPr>
        <p:spPr>
          <a:xfrm>
            <a:off x="6600668" y="4508760"/>
            <a:ext cx="267967" cy="435268"/>
          </a:xfrm>
          <a:custGeom>
            <a:avLst/>
            <a:gdLst>
              <a:gd name="connsiteX0" fmla="*/ 190814 w 381627"/>
              <a:gd name="connsiteY0" fmla="*/ 273483 h 619895"/>
              <a:gd name="connsiteX1" fmla="*/ 108769 w 381627"/>
              <a:gd name="connsiteY1" fmla="*/ 191438 h 619895"/>
              <a:gd name="connsiteX2" fmla="*/ 190814 w 381627"/>
              <a:gd name="connsiteY2" fmla="*/ 109393 h 619895"/>
              <a:gd name="connsiteX3" fmla="*/ 272859 w 381627"/>
              <a:gd name="connsiteY3" fmla="*/ 191438 h 619895"/>
              <a:gd name="connsiteX4" fmla="*/ 190814 w 381627"/>
              <a:gd name="connsiteY4" fmla="*/ 273483 h 619895"/>
              <a:gd name="connsiteX5" fmla="*/ 190814 w 381627"/>
              <a:gd name="connsiteY5" fmla="*/ 0 h 619895"/>
              <a:gd name="connsiteX6" fmla="*/ 33105 w 381627"/>
              <a:gd name="connsiteY6" fmla="*/ 83868 h 619895"/>
              <a:gd name="connsiteX7" fmla="*/ 13050 w 381627"/>
              <a:gd name="connsiteY7" fmla="*/ 261632 h 619895"/>
              <a:gd name="connsiteX8" fmla="*/ 99653 w 381627"/>
              <a:gd name="connsiteY8" fmla="*/ 453070 h 619895"/>
              <a:gd name="connsiteX9" fmla="*/ 174405 w 381627"/>
              <a:gd name="connsiteY9" fmla="*/ 609867 h 619895"/>
              <a:gd name="connsiteX10" fmla="*/ 190814 w 381627"/>
              <a:gd name="connsiteY10" fmla="*/ 619895 h 619895"/>
              <a:gd name="connsiteX11" fmla="*/ 207223 w 381627"/>
              <a:gd name="connsiteY11" fmla="*/ 609867 h 619895"/>
              <a:gd name="connsiteX12" fmla="*/ 281975 w 381627"/>
              <a:gd name="connsiteY12" fmla="*/ 453070 h 619895"/>
              <a:gd name="connsiteX13" fmla="*/ 368578 w 381627"/>
              <a:gd name="connsiteY13" fmla="*/ 261632 h 619895"/>
              <a:gd name="connsiteX14" fmla="*/ 348523 w 381627"/>
              <a:gd name="connsiteY14" fmla="*/ 83868 h 619895"/>
              <a:gd name="connsiteX15" fmla="*/ 190814 w 381627"/>
              <a:gd name="connsiteY15" fmla="*/ 0 h 619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1627" h="619895">
                <a:moveTo>
                  <a:pt x="190814" y="273483"/>
                </a:moveTo>
                <a:cubicBezTo>
                  <a:pt x="145233" y="273483"/>
                  <a:pt x="108769" y="237019"/>
                  <a:pt x="108769" y="191438"/>
                </a:cubicBezTo>
                <a:cubicBezTo>
                  <a:pt x="108769" y="145858"/>
                  <a:pt x="145233" y="109393"/>
                  <a:pt x="190814" y="109393"/>
                </a:cubicBezTo>
                <a:cubicBezTo>
                  <a:pt x="236394" y="109393"/>
                  <a:pt x="272859" y="145858"/>
                  <a:pt x="272859" y="191438"/>
                </a:cubicBezTo>
                <a:cubicBezTo>
                  <a:pt x="272859" y="237019"/>
                  <a:pt x="236394" y="273483"/>
                  <a:pt x="190814" y="273483"/>
                </a:cubicBezTo>
                <a:close/>
                <a:moveTo>
                  <a:pt x="190814" y="0"/>
                </a:moveTo>
                <a:cubicBezTo>
                  <a:pt x="127913" y="0"/>
                  <a:pt x="68658" y="30995"/>
                  <a:pt x="33105" y="83868"/>
                </a:cubicBezTo>
                <a:cubicBezTo>
                  <a:pt x="-2448" y="135830"/>
                  <a:pt x="-9740" y="202378"/>
                  <a:pt x="13050" y="261632"/>
                </a:cubicBezTo>
                <a:lnTo>
                  <a:pt x="99653" y="453070"/>
                </a:lnTo>
                <a:lnTo>
                  <a:pt x="174405" y="609867"/>
                </a:lnTo>
                <a:cubicBezTo>
                  <a:pt x="177140" y="616249"/>
                  <a:pt x="183521" y="619895"/>
                  <a:pt x="190814" y="619895"/>
                </a:cubicBezTo>
                <a:cubicBezTo>
                  <a:pt x="198107" y="619895"/>
                  <a:pt x="204488" y="616249"/>
                  <a:pt x="207223" y="609867"/>
                </a:cubicBezTo>
                <a:lnTo>
                  <a:pt x="281975" y="453070"/>
                </a:lnTo>
                <a:lnTo>
                  <a:pt x="368578" y="261632"/>
                </a:lnTo>
                <a:cubicBezTo>
                  <a:pt x="391368" y="202378"/>
                  <a:pt x="384075" y="135830"/>
                  <a:pt x="348523" y="83868"/>
                </a:cubicBezTo>
                <a:cubicBezTo>
                  <a:pt x="312970" y="30995"/>
                  <a:pt x="253715" y="0"/>
                  <a:pt x="190814" y="0"/>
                </a:cubicBezTo>
                <a:close/>
              </a:path>
            </a:pathLst>
          </a:custGeom>
          <a:solidFill>
            <a:schemeClr val="accent1"/>
          </a:solidFill>
          <a:ln w="902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770EFE1F-E75B-4739-8132-FEC056B63DD9}"/>
              </a:ext>
            </a:extLst>
          </p:cNvPr>
          <p:cNvSpPr txBox="1"/>
          <p:nvPr/>
        </p:nvSpPr>
        <p:spPr>
          <a:xfrm>
            <a:off x="3444395" y="1772769"/>
            <a:ext cx="5303210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Digital marketing is a powerful and ever-evolving strategy that enables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6E08CB3B-2597-408A-94C5-D4B3186C76FC}"/>
              </a:ext>
            </a:extLst>
          </p:cNvPr>
          <p:cNvSpPr/>
          <p:nvPr/>
        </p:nvSpPr>
        <p:spPr>
          <a:xfrm>
            <a:off x="8524591" y="5167015"/>
            <a:ext cx="623240" cy="159465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9B092C8E-2CEC-450F-93BB-2D3296E27C16}"/>
              </a:ext>
            </a:extLst>
          </p:cNvPr>
          <p:cNvSpPr/>
          <p:nvPr/>
        </p:nvSpPr>
        <p:spPr>
          <a:xfrm>
            <a:off x="8702228" y="4806098"/>
            <a:ext cx="267967" cy="435268"/>
          </a:xfrm>
          <a:custGeom>
            <a:avLst/>
            <a:gdLst>
              <a:gd name="connsiteX0" fmla="*/ 190814 w 381627"/>
              <a:gd name="connsiteY0" fmla="*/ 273483 h 619895"/>
              <a:gd name="connsiteX1" fmla="*/ 108769 w 381627"/>
              <a:gd name="connsiteY1" fmla="*/ 191438 h 619895"/>
              <a:gd name="connsiteX2" fmla="*/ 190814 w 381627"/>
              <a:gd name="connsiteY2" fmla="*/ 109393 h 619895"/>
              <a:gd name="connsiteX3" fmla="*/ 272859 w 381627"/>
              <a:gd name="connsiteY3" fmla="*/ 191438 h 619895"/>
              <a:gd name="connsiteX4" fmla="*/ 190814 w 381627"/>
              <a:gd name="connsiteY4" fmla="*/ 273483 h 619895"/>
              <a:gd name="connsiteX5" fmla="*/ 190814 w 381627"/>
              <a:gd name="connsiteY5" fmla="*/ 0 h 619895"/>
              <a:gd name="connsiteX6" fmla="*/ 33105 w 381627"/>
              <a:gd name="connsiteY6" fmla="*/ 83868 h 619895"/>
              <a:gd name="connsiteX7" fmla="*/ 13050 w 381627"/>
              <a:gd name="connsiteY7" fmla="*/ 261632 h 619895"/>
              <a:gd name="connsiteX8" fmla="*/ 99653 w 381627"/>
              <a:gd name="connsiteY8" fmla="*/ 453070 h 619895"/>
              <a:gd name="connsiteX9" fmla="*/ 174405 w 381627"/>
              <a:gd name="connsiteY9" fmla="*/ 609867 h 619895"/>
              <a:gd name="connsiteX10" fmla="*/ 190814 w 381627"/>
              <a:gd name="connsiteY10" fmla="*/ 619895 h 619895"/>
              <a:gd name="connsiteX11" fmla="*/ 207223 w 381627"/>
              <a:gd name="connsiteY11" fmla="*/ 609867 h 619895"/>
              <a:gd name="connsiteX12" fmla="*/ 281975 w 381627"/>
              <a:gd name="connsiteY12" fmla="*/ 453070 h 619895"/>
              <a:gd name="connsiteX13" fmla="*/ 368578 w 381627"/>
              <a:gd name="connsiteY13" fmla="*/ 261632 h 619895"/>
              <a:gd name="connsiteX14" fmla="*/ 348523 w 381627"/>
              <a:gd name="connsiteY14" fmla="*/ 83868 h 619895"/>
              <a:gd name="connsiteX15" fmla="*/ 190814 w 381627"/>
              <a:gd name="connsiteY15" fmla="*/ 0 h 619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1627" h="619895">
                <a:moveTo>
                  <a:pt x="190814" y="273483"/>
                </a:moveTo>
                <a:cubicBezTo>
                  <a:pt x="145233" y="273483"/>
                  <a:pt x="108769" y="237019"/>
                  <a:pt x="108769" y="191438"/>
                </a:cubicBezTo>
                <a:cubicBezTo>
                  <a:pt x="108769" y="145858"/>
                  <a:pt x="145233" y="109393"/>
                  <a:pt x="190814" y="109393"/>
                </a:cubicBezTo>
                <a:cubicBezTo>
                  <a:pt x="236394" y="109393"/>
                  <a:pt x="272859" y="145858"/>
                  <a:pt x="272859" y="191438"/>
                </a:cubicBezTo>
                <a:cubicBezTo>
                  <a:pt x="272859" y="237019"/>
                  <a:pt x="236394" y="273483"/>
                  <a:pt x="190814" y="273483"/>
                </a:cubicBezTo>
                <a:close/>
                <a:moveTo>
                  <a:pt x="190814" y="0"/>
                </a:moveTo>
                <a:cubicBezTo>
                  <a:pt x="127913" y="0"/>
                  <a:pt x="68658" y="30995"/>
                  <a:pt x="33105" y="83868"/>
                </a:cubicBezTo>
                <a:cubicBezTo>
                  <a:pt x="-2448" y="135830"/>
                  <a:pt x="-9740" y="202378"/>
                  <a:pt x="13050" y="261632"/>
                </a:cubicBezTo>
                <a:lnTo>
                  <a:pt x="99653" y="453070"/>
                </a:lnTo>
                <a:lnTo>
                  <a:pt x="174405" y="609867"/>
                </a:lnTo>
                <a:cubicBezTo>
                  <a:pt x="177140" y="616249"/>
                  <a:pt x="183521" y="619895"/>
                  <a:pt x="190814" y="619895"/>
                </a:cubicBezTo>
                <a:cubicBezTo>
                  <a:pt x="198107" y="619895"/>
                  <a:pt x="204488" y="616249"/>
                  <a:pt x="207223" y="609867"/>
                </a:cubicBezTo>
                <a:lnTo>
                  <a:pt x="281975" y="453070"/>
                </a:lnTo>
                <a:lnTo>
                  <a:pt x="368578" y="261632"/>
                </a:lnTo>
                <a:cubicBezTo>
                  <a:pt x="391368" y="202378"/>
                  <a:pt x="384075" y="135830"/>
                  <a:pt x="348523" y="83868"/>
                </a:cubicBezTo>
                <a:cubicBezTo>
                  <a:pt x="312970" y="30995"/>
                  <a:pt x="253715" y="0"/>
                  <a:pt x="190814" y="0"/>
                </a:cubicBezTo>
                <a:close/>
              </a:path>
            </a:pathLst>
          </a:custGeom>
          <a:solidFill>
            <a:schemeClr val="accent1"/>
          </a:solidFill>
          <a:ln w="902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2D92463C-62E7-4C34-ADF0-5CE1D81CFFC5}"/>
              </a:ext>
            </a:extLst>
          </p:cNvPr>
          <p:cNvSpPr/>
          <p:nvPr/>
        </p:nvSpPr>
        <p:spPr>
          <a:xfrm>
            <a:off x="5857465" y="3643089"/>
            <a:ext cx="623240" cy="159465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F9BEA266-8688-4C44-BBA9-8AEC97D89343}"/>
              </a:ext>
            </a:extLst>
          </p:cNvPr>
          <p:cNvSpPr/>
          <p:nvPr/>
        </p:nvSpPr>
        <p:spPr>
          <a:xfrm>
            <a:off x="6035102" y="3282172"/>
            <a:ext cx="267967" cy="435268"/>
          </a:xfrm>
          <a:custGeom>
            <a:avLst/>
            <a:gdLst>
              <a:gd name="connsiteX0" fmla="*/ 190814 w 381627"/>
              <a:gd name="connsiteY0" fmla="*/ 273483 h 619895"/>
              <a:gd name="connsiteX1" fmla="*/ 108769 w 381627"/>
              <a:gd name="connsiteY1" fmla="*/ 191438 h 619895"/>
              <a:gd name="connsiteX2" fmla="*/ 190814 w 381627"/>
              <a:gd name="connsiteY2" fmla="*/ 109393 h 619895"/>
              <a:gd name="connsiteX3" fmla="*/ 272859 w 381627"/>
              <a:gd name="connsiteY3" fmla="*/ 191438 h 619895"/>
              <a:gd name="connsiteX4" fmla="*/ 190814 w 381627"/>
              <a:gd name="connsiteY4" fmla="*/ 273483 h 619895"/>
              <a:gd name="connsiteX5" fmla="*/ 190814 w 381627"/>
              <a:gd name="connsiteY5" fmla="*/ 0 h 619895"/>
              <a:gd name="connsiteX6" fmla="*/ 33105 w 381627"/>
              <a:gd name="connsiteY6" fmla="*/ 83868 h 619895"/>
              <a:gd name="connsiteX7" fmla="*/ 13050 w 381627"/>
              <a:gd name="connsiteY7" fmla="*/ 261632 h 619895"/>
              <a:gd name="connsiteX8" fmla="*/ 99653 w 381627"/>
              <a:gd name="connsiteY8" fmla="*/ 453070 h 619895"/>
              <a:gd name="connsiteX9" fmla="*/ 174405 w 381627"/>
              <a:gd name="connsiteY9" fmla="*/ 609867 h 619895"/>
              <a:gd name="connsiteX10" fmla="*/ 190814 w 381627"/>
              <a:gd name="connsiteY10" fmla="*/ 619895 h 619895"/>
              <a:gd name="connsiteX11" fmla="*/ 207223 w 381627"/>
              <a:gd name="connsiteY11" fmla="*/ 609867 h 619895"/>
              <a:gd name="connsiteX12" fmla="*/ 281975 w 381627"/>
              <a:gd name="connsiteY12" fmla="*/ 453070 h 619895"/>
              <a:gd name="connsiteX13" fmla="*/ 368578 w 381627"/>
              <a:gd name="connsiteY13" fmla="*/ 261632 h 619895"/>
              <a:gd name="connsiteX14" fmla="*/ 348523 w 381627"/>
              <a:gd name="connsiteY14" fmla="*/ 83868 h 619895"/>
              <a:gd name="connsiteX15" fmla="*/ 190814 w 381627"/>
              <a:gd name="connsiteY15" fmla="*/ 0 h 619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1627" h="619895">
                <a:moveTo>
                  <a:pt x="190814" y="273483"/>
                </a:moveTo>
                <a:cubicBezTo>
                  <a:pt x="145233" y="273483"/>
                  <a:pt x="108769" y="237019"/>
                  <a:pt x="108769" y="191438"/>
                </a:cubicBezTo>
                <a:cubicBezTo>
                  <a:pt x="108769" y="145858"/>
                  <a:pt x="145233" y="109393"/>
                  <a:pt x="190814" y="109393"/>
                </a:cubicBezTo>
                <a:cubicBezTo>
                  <a:pt x="236394" y="109393"/>
                  <a:pt x="272859" y="145858"/>
                  <a:pt x="272859" y="191438"/>
                </a:cubicBezTo>
                <a:cubicBezTo>
                  <a:pt x="272859" y="237019"/>
                  <a:pt x="236394" y="273483"/>
                  <a:pt x="190814" y="273483"/>
                </a:cubicBezTo>
                <a:close/>
                <a:moveTo>
                  <a:pt x="190814" y="0"/>
                </a:moveTo>
                <a:cubicBezTo>
                  <a:pt x="127913" y="0"/>
                  <a:pt x="68658" y="30995"/>
                  <a:pt x="33105" y="83868"/>
                </a:cubicBezTo>
                <a:cubicBezTo>
                  <a:pt x="-2448" y="135830"/>
                  <a:pt x="-9740" y="202378"/>
                  <a:pt x="13050" y="261632"/>
                </a:cubicBezTo>
                <a:lnTo>
                  <a:pt x="99653" y="453070"/>
                </a:lnTo>
                <a:lnTo>
                  <a:pt x="174405" y="609867"/>
                </a:lnTo>
                <a:cubicBezTo>
                  <a:pt x="177140" y="616249"/>
                  <a:pt x="183521" y="619895"/>
                  <a:pt x="190814" y="619895"/>
                </a:cubicBezTo>
                <a:cubicBezTo>
                  <a:pt x="198107" y="619895"/>
                  <a:pt x="204488" y="616249"/>
                  <a:pt x="207223" y="609867"/>
                </a:cubicBezTo>
                <a:lnTo>
                  <a:pt x="281975" y="453070"/>
                </a:lnTo>
                <a:lnTo>
                  <a:pt x="368578" y="261632"/>
                </a:lnTo>
                <a:cubicBezTo>
                  <a:pt x="391368" y="202378"/>
                  <a:pt x="384075" y="135830"/>
                  <a:pt x="348523" y="83868"/>
                </a:cubicBezTo>
                <a:cubicBezTo>
                  <a:pt x="312970" y="30995"/>
                  <a:pt x="253715" y="0"/>
                  <a:pt x="190814" y="0"/>
                </a:cubicBezTo>
                <a:close/>
              </a:path>
            </a:pathLst>
          </a:custGeom>
          <a:solidFill>
            <a:schemeClr val="accent3"/>
          </a:solidFill>
          <a:ln w="902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B359B4AB-E34D-4943-852B-DCBA9F7E793F}"/>
              </a:ext>
            </a:extLst>
          </p:cNvPr>
          <p:cNvSpPr/>
          <p:nvPr/>
        </p:nvSpPr>
        <p:spPr>
          <a:xfrm>
            <a:off x="8909308" y="3600532"/>
            <a:ext cx="623240" cy="159465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9E724806-AF0E-476D-86A7-A41282C0902D}"/>
              </a:ext>
            </a:extLst>
          </p:cNvPr>
          <p:cNvSpPr/>
          <p:nvPr/>
        </p:nvSpPr>
        <p:spPr>
          <a:xfrm>
            <a:off x="9086945" y="3239615"/>
            <a:ext cx="267967" cy="435268"/>
          </a:xfrm>
          <a:custGeom>
            <a:avLst/>
            <a:gdLst>
              <a:gd name="connsiteX0" fmla="*/ 190814 w 381627"/>
              <a:gd name="connsiteY0" fmla="*/ 273483 h 619895"/>
              <a:gd name="connsiteX1" fmla="*/ 108769 w 381627"/>
              <a:gd name="connsiteY1" fmla="*/ 191438 h 619895"/>
              <a:gd name="connsiteX2" fmla="*/ 190814 w 381627"/>
              <a:gd name="connsiteY2" fmla="*/ 109393 h 619895"/>
              <a:gd name="connsiteX3" fmla="*/ 272859 w 381627"/>
              <a:gd name="connsiteY3" fmla="*/ 191438 h 619895"/>
              <a:gd name="connsiteX4" fmla="*/ 190814 w 381627"/>
              <a:gd name="connsiteY4" fmla="*/ 273483 h 619895"/>
              <a:gd name="connsiteX5" fmla="*/ 190814 w 381627"/>
              <a:gd name="connsiteY5" fmla="*/ 0 h 619895"/>
              <a:gd name="connsiteX6" fmla="*/ 33105 w 381627"/>
              <a:gd name="connsiteY6" fmla="*/ 83868 h 619895"/>
              <a:gd name="connsiteX7" fmla="*/ 13050 w 381627"/>
              <a:gd name="connsiteY7" fmla="*/ 261632 h 619895"/>
              <a:gd name="connsiteX8" fmla="*/ 99653 w 381627"/>
              <a:gd name="connsiteY8" fmla="*/ 453070 h 619895"/>
              <a:gd name="connsiteX9" fmla="*/ 174405 w 381627"/>
              <a:gd name="connsiteY9" fmla="*/ 609867 h 619895"/>
              <a:gd name="connsiteX10" fmla="*/ 190814 w 381627"/>
              <a:gd name="connsiteY10" fmla="*/ 619895 h 619895"/>
              <a:gd name="connsiteX11" fmla="*/ 207223 w 381627"/>
              <a:gd name="connsiteY11" fmla="*/ 609867 h 619895"/>
              <a:gd name="connsiteX12" fmla="*/ 281975 w 381627"/>
              <a:gd name="connsiteY12" fmla="*/ 453070 h 619895"/>
              <a:gd name="connsiteX13" fmla="*/ 368578 w 381627"/>
              <a:gd name="connsiteY13" fmla="*/ 261632 h 619895"/>
              <a:gd name="connsiteX14" fmla="*/ 348523 w 381627"/>
              <a:gd name="connsiteY14" fmla="*/ 83868 h 619895"/>
              <a:gd name="connsiteX15" fmla="*/ 190814 w 381627"/>
              <a:gd name="connsiteY15" fmla="*/ 0 h 619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81627" h="619895">
                <a:moveTo>
                  <a:pt x="190814" y="273483"/>
                </a:moveTo>
                <a:cubicBezTo>
                  <a:pt x="145233" y="273483"/>
                  <a:pt x="108769" y="237019"/>
                  <a:pt x="108769" y="191438"/>
                </a:cubicBezTo>
                <a:cubicBezTo>
                  <a:pt x="108769" y="145858"/>
                  <a:pt x="145233" y="109393"/>
                  <a:pt x="190814" y="109393"/>
                </a:cubicBezTo>
                <a:cubicBezTo>
                  <a:pt x="236394" y="109393"/>
                  <a:pt x="272859" y="145858"/>
                  <a:pt x="272859" y="191438"/>
                </a:cubicBezTo>
                <a:cubicBezTo>
                  <a:pt x="272859" y="237019"/>
                  <a:pt x="236394" y="273483"/>
                  <a:pt x="190814" y="273483"/>
                </a:cubicBezTo>
                <a:close/>
                <a:moveTo>
                  <a:pt x="190814" y="0"/>
                </a:moveTo>
                <a:cubicBezTo>
                  <a:pt x="127913" y="0"/>
                  <a:pt x="68658" y="30995"/>
                  <a:pt x="33105" y="83868"/>
                </a:cubicBezTo>
                <a:cubicBezTo>
                  <a:pt x="-2448" y="135830"/>
                  <a:pt x="-9740" y="202378"/>
                  <a:pt x="13050" y="261632"/>
                </a:cubicBezTo>
                <a:lnTo>
                  <a:pt x="99653" y="453070"/>
                </a:lnTo>
                <a:lnTo>
                  <a:pt x="174405" y="609867"/>
                </a:lnTo>
                <a:cubicBezTo>
                  <a:pt x="177140" y="616249"/>
                  <a:pt x="183521" y="619895"/>
                  <a:pt x="190814" y="619895"/>
                </a:cubicBezTo>
                <a:cubicBezTo>
                  <a:pt x="198107" y="619895"/>
                  <a:pt x="204488" y="616249"/>
                  <a:pt x="207223" y="609867"/>
                </a:cubicBezTo>
                <a:lnTo>
                  <a:pt x="281975" y="453070"/>
                </a:lnTo>
                <a:lnTo>
                  <a:pt x="368578" y="261632"/>
                </a:lnTo>
                <a:cubicBezTo>
                  <a:pt x="391368" y="202378"/>
                  <a:pt x="384075" y="135830"/>
                  <a:pt x="348523" y="83868"/>
                </a:cubicBezTo>
                <a:cubicBezTo>
                  <a:pt x="312970" y="30995"/>
                  <a:pt x="253715" y="0"/>
                  <a:pt x="190814" y="0"/>
                </a:cubicBezTo>
                <a:close/>
              </a:path>
            </a:pathLst>
          </a:custGeom>
          <a:solidFill>
            <a:schemeClr val="accent1"/>
          </a:solidFill>
          <a:ln w="902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F5703660-F3C8-408E-ADC3-C1994CC88705}"/>
              </a:ext>
            </a:extLst>
          </p:cNvPr>
          <p:cNvGrpSpPr/>
          <p:nvPr/>
        </p:nvGrpSpPr>
        <p:grpSpPr>
          <a:xfrm>
            <a:off x="1054051" y="2980079"/>
            <a:ext cx="3357563" cy="2462354"/>
            <a:chOff x="901651" y="3133699"/>
            <a:chExt cx="3357563" cy="2462354"/>
          </a:xfrm>
        </p:grpSpPr>
        <p:sp>
          <p:nvSpPr>
            <p:cNvPr id="98" name="Rectangle: Rounded Corners 97">
              <a:extLst>
                <a:ext uri="{FF2B5EF4-FFF2-40B4-BE49-F238E27FC236}">
                  <a16:creationId xmlns:a16="http://schemas.microsoft.com/office/drawing/2014/main" id="{E0B32FF1-2BED-4215-B024-23EF60C3EA2E}"/>
                </a:ext>
              </a:extLst>
            </p:cNvPr>
            <p:cNvSpPr/>
            <p:nvPr/>
          </p:nvSpPr>
          <p:spPr>
            <a:xfrm>
              <a:off x="901651" y="3133699"/>
              <a:ext cx="3357563" cy="104505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190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5C45ED34-6A5B-4215-B3B9-CE619726F0E0}"/>
                </a:ext>
              </a:extLst>
            </p:cNvPr>
            <p:cNvCxnSpPr>
              <a:cxnSpLocks/>
              <a:endCxn id="113" idx="2"/>
            </p:cNvCxnSpPr>
            <p:nvPr/>
          </p:nvCxnSpPr>
          <p:spPr>
            <a:xfrm flipV="1">
              <a:off x="1260259" y="3847059"/>
              <a:ext cx="2043862" cy="2"/>
            </a:xfrm>
            <a:prstGeom prst="line">
              <a:avLst/>
            </a:prstGeom>
            <a:ln w="1016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1BFDABB8-F52C-47CE-8826-6FAAF4EA0494}"/>
                </a:ext>
              </a:extLst>
            </p:cNvPr>
            <p:cNvSpPr txBox="1"/>
            <p:nvPr/>
          </p:nvSpPr>
          <p:spPr>
            <a:xfrm>
              <a:off x="1175694" y="3327193"/>
              <a:ext cx="16512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accent1"/>
                  </a:solidFill>
                </a:rPr>
                <a:t>Online Branding</a:t>
              </a:r>
              <a:endParaRPr lang="en-ID" sz="1200" b="1" dirty="0">
                <a:solidFill>
                  <a:schemeClr val="accent1"/>
                </a:solidFill>
              </a:endParaRPr>
            </a:p>
          </p:txBody>
        </p:sp>
        <p:sp>
          <p:nvSpPr>
            <p:cNvPr id="101" name="TextBox 100">
              <a:extLst>
                <a:ext uri="{FF2B5EF4-FFF2-40B4-BE49-F238E27FC236}">
                  <a16:creationId xmlns:a16="http://schemas.microsoft.com/office/drawing/2014/main" id="{4E235C52-F7FA-42A5-8F12-43A6D1506911}"/>
                </a:ext>
              </a:extLst>
            </p:cNvPr>
            <p:cNvSpPr txBox="1"/>
            <p:nvPr/>
          </p:nvSpPr>
          <p:spPr>
            <a:xfrm>
              <a:off x="3470339" y="3241898"/>
              <a:ext cx="712574" cy="38106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dirty="0">
                  <a:solidFill>
                    <a:schemeClr val="accent1"/>
                  </a:solidFill>
                </a:rPr>
                <a:t>80%</a:t>
              </a:r>
              <a:endParaRPr lang="en-ID" sz="1400" dirty="0">
                <a:solidFill>
                  <a:schemeClr val="accent1"/>
                </a:solidFill>
              </a:endParaRPr>
            </a:p>
          </p:txBody>
        </p: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7D995807-0B27-4676-989D-CCD0A96F66F2}"/>
                </a:ext>
              </a:extLst>
            </p:cNvPr>
            <p:cNvCxnSpPr>
              <a:cxnSpLocks/>
              <a:stCxn id="113" idx="6"/>
            </p:cNvCxnSpPr>
            <p:nvPr/>
          </p:nvCxnSpPr>
          <p:spPr>
            <a:xfrm>
              <a:off x="3496431" y="3847059"/>
              <a:ext cx="492993" cy="0"/>
            </a:xfrm>
            <a:prstGeom prst="line">
              <a:avLst/>
            </a:prstGeom>
            <a:ln w="1016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3" name="Group 102">
              <a:extLst>
                <a:ext uri="{FF2B5EF4-FFF2-40B4-BE49-F238E27FC236}">
                  <a16:creationId xmlns:a16="http://schemas.microsoft.com/office/drawing/2014/main" id="{807654DE-C117-4E70-81CC-247D112B72BC}"/>
                </a:ext>
              </a:extLst>
            </p:cNvPr>
            <p:cNvGrpSpPr/>
            <p:nvPr/>
          </p:nvGrpSpPr>
          <p:grpSpPr>
            <a:xfrm>
              <a:off x="3259296" y="3709431"/>
              <a:ext cx="281960" cy="275256"/>
              <a:chOff x="9282951" y="4425895"/>
              <a:chExt cx="281960" cy="275256"/>
            </a:xfrm>
          </p:grpSpPr>
          <p:sp>
            <p:nvSpPr>
              <p:cNvPr id="112" name="Oval 111">
                <a:extLst>
                  <a:ext uri="{FF2B5EF4-FFF2-40B4-BE49-F238E27FC236}">
                    <a16:creationId xmlns:a16="http://schemas.microsoft.com/office/drawing/2014/main" id="{1F25E1B5-4ECB-4A31-9452-CCDAAE1BDFC4}"/>
                  </a:ext>
                </a:extLst>
              </p:cNvPr>
              <p:cNvSpPr/>
              <p:nvPr/>
            </p:nvSpPr>
            <p:spPr>
              <a:xfrm>
                <a:off x="9282951" y="4425895"/>
                <a:ext cx="281960" cy="2752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B73A74B8-350C-4081-ABE6-1A61DE641CC8}"/>
                  </a:ext>
                </a:extLst>
              </p:cNvPr>
              <p:cNvSpPr/>
              <p:nvPr/>
            </p:nvSpPr>
            <p:spPr>
              <a:xfrm>
                <a:off x="9327776" y="4469654"/>
                <a:ext cx="192310" cy="1877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104" name="Rectangle: Rounded Corners 103">
              <a:extLst>
                <a:ext uri="{FF2B5EF4-FFF2-40B4-BE49-F238E27FC236}">
                  <a16:creationId xmlns:a16="http://schemas.microsoft.com/office/drawing/2014/main" id="{91F2A855-9EFE-4B53-B161-965EAAE3D15F}"/>
                </a:ext>
              </a:extLst>
            </p:cNvPr>
            <p:cNvSpPr/>
            <p:nvPr/>
          </p:nvSpPr>
          <p:spPr>
            <a:xfrm>
              <a:off x="901651" y="4551001"/>
              <a:ext cx="3357563" cy="104505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190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2F58DFCC-2AF9-48F9-A60A-419F0B278132}"/>
                </a:ext>
              </a:extLst>
            </p:cNvPr>
            <p:cNvCxnSpPr>
              <a:cxnSpLocks/>
            </p:cNvCxnSpPr>
            <p:nvPr/>
          </p:nvCxnSpPr>
          <p:spPr>
            <a:xfrm>
              <a:off x="1260259" y="5264362"/>
              <a:ext cx="1540478" cy="0"/>
            </a:xfrm>
            <a:prstGeom prst="line">
              <a:avLst/>
            </a:prstGeom>
            <a:ln w="1016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D041B2C9-CC36-4E8E-A99A-D74D459300E4}"/>
                </a:ext>
              </a:extLst>
            </p:cNvPr>
            <p:cNvSpPr txBox="1"/>
            <p:nvPr/>
          </p:nvSpPr>
          <p:spPr>
            <a:xfrm>
              <a:off x="1175694" y="4744495"/>
              <a:ext cx="16512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accent4"/>
                  </a:solidFill>
                </a:rPr>
                <a:t>Mobile Marketing</a:t>
              </a:r>
              <a:endParaRPr lang="en-ID" sz="1200" b="1" dirty="0">
                <a:solidFill>
                  <a:schemeClr val="accent4"/>
                </a:solidFill>
              </a:endParaRPr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9D8C9FD7-17B3-4B52-A61F-29E557C0A6BC}"/>
                </a:ext>
              </a:extLst>
            </p:cNvPr>
            <p:cNvSpPr txBox="1"/>
            <p:nvPr/>
          </p:nvSpPr>
          <p:spPr>
            <a:xfrm>
              <a:off x="3470339" y="4658027"/>
              <a:ext cx="712574" cy="38106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dirty="0">
                  <a:solidFill>
                    <a:schemeClr val="accent4"/>
                  </a:solidFill>
                </a:rPr>
                <a:t>75%</a:t>
              </a:r>
              <a:endParaRPr lang="en-ID" sz="1400" dirty="0">
                <a:solidFill>
                  <a:schemeClr val="accent4"/>
                </a:solidFill>
              </a:endParaRPr>
            </a:p>
          </p:txBody>
        </p: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FDFF5216-11D2-41A6-B0DF-B9E65E38915E}"/>
                </a:ext>
              </a:extLst>
            </p:cNvPr>
            <p:cNvCxnSpPr>
              <a:cxnSpLocks/>
              <a:stCxn id="110" idx="6"/>
            </p:cNvCxnSpPr>
            <p:nvPr/>
          </p:nvCxnSpPr>
          <p:spPr>
            <a:xfrm>
              <a:off x="3043989" y="5264361"/>
              <a:ext cx="945435" cy="0"/>
            </a:xfrm>
            <a:prstGeom prst="line">
              <a:avLst/>
            </a:prstGeom>
            <a:ln w="1016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9" name="Group 108">
              <a:extLst>
                <a:ext uri="{FF2B5EF4-FFF2-40B4-BE49-F238E27FC236}">
                  <a16:creationId xmlns:a16="http://schemas.microsoft.com/office/drawing/2014/main" id="{0207BC7B-F318-4536-B88D-DC58CA6A708D}"/>
                </a:ext>
              </a:extLst>
            </p:cNvPr>
            <p:cNvGrpSpPr/>
            <p:nvPr/>
          </p:nvGrpSpPr>
          <p:grpSpPr>
            <a:xfrm>
              <a:off x="2762029" y="5126733"/>
              <a:ext cx="281960" cy="275256"/>
              <a:chOff x="9282951" y="4425895"/>
              <a:chExt cx="281960" cy="275256"/>
            </a:xfrm>
          </p:grpSpPr>
          <p:sp>
            <p:nvSpPr>
              <p:cNvPr id="110" name="Oval 109">
                <a:extLst>
                  <a:ext uri="{FF2B5EF4-FFF2-40B4-BE49-F238E27FC236}">
                    <a16:creationId xmlns:a16="http://schemas.microsoft.com/office/drawing/2014/main" id="{A29ECD5F-5692-42AD-9C9A-6FBC7946409E}"/>
                  </a:ext>
                </a:extLst>
              </p:cNvPr>
              <p:cNvSpPr/>
              <p:nvPr/>
            </p:nvSpPr>
            <p:spPr>
              <a:xfrm>
                <a:off x="9282951" y="4425895"/>
                <a:ext cx="281960" cy="2752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11" name="Oval 110">
                <a:extLst>
                  <a:ext uri="{FF2B5EF4-FFF2-40B4-BE49-F238E27FC236}">
                    <a16:creationId xmlns:a16="http://schemas.microsoft.com/office/drawing/2014/main" id="{CF7796C3-22F4-4647-9BAA-9E0F46BCA7F8}"/>
                  </a:ext>
                </a:extLst>
              </p:cNvPr>
              <p:cNvSpPr/>
              <p:nvPr/>
            </p:nvSpPr>
            <p:spPr>
              <a:xfrm>
                <a:off x="9327776" y="4469654"/>
                <a:ext cx="192310" cy="18773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840417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4E124E1C-4D75-4BBF-8DD3-C9DE562BDF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57" t="50000" b="10423"/>
          <a:stretch>
            <a:fillRect/>
          </a:stretch>
        </p:blipFill>
        <p:spPr>
          <a:xfrm>
            <a:off x="5225146" y="3428999"/>
            <a:ext cx="6966854" cy="2714171"/>
          </a:xfrm>
          <a:custGeom>
            <a:avLst/>
            <a:gdLst>
              <a:gd name="connsiteX0" fmla="*/ 452371 w 6966854"/>
              <a:gd name="connsiteY0" fmla="*/ 0 h 2714171"/>
              <a:gd name="connsiteX1" fmla="*/ 6966854 w 6966854"/>
              <a:gd name="connsiteY1" fmla="*/ 0 h 2714171"/>
              <a:gd name="connsiteX2" fmla="*/ 6966854 w 6966854"/>
              <a:gd name="connsiteY2" fmla="*/ 2714171 h 2714171"/>
              <a:gd name="connsiteX3" fmla="*/ 452371 w 6966854"/>
              <a:gd name="connsiteY3" fmla="*/ 2714171 h 2714171"/>
              <a:gd name="connsiteX4" fmla="*/ 0 w 6966854"/>
              <a:gd name="connsiteY4" fmla="*/ 2261800 h 2714171"/>
              <a:gd name="connsiteX5" fmla="*/ 0 w 6966854"/>
              <a:gd name="connsiteY5" fmla="*/ 452371 h 2714171"/>
              <a:gd name="connsiteX6" fmla="*/ 452371 w 6966854"/>
              <a:gd name="connsiteY6" fmla="*/ 0 h 2714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66854" h="2714171">
                <a:moveTo>
                  <a:pt x="452371" y="0"/>
                </a:moveTo>
                <a:lnTo>
                  <a:pt x="6966854" y="0"/>
                </a:lnTo>
                <a:lnTo>
                  <a:pt x="6966854" y="2714171"/>
                </a:lnTo>
                <a:lnTo>
                  <a:pt x="452371" y="2714171"/>
                </a:lnTo>
                <a:cubicBezTo>
                  <a:pt x="202533" y="2714171"/>
                  <a:pt x="0" y="2511638"/>
                  <a:pt x="0" y="2261800"/>
                </a:cubicBezTo>
                <a:lnTo>
                  <a:pt x="0" y="452371"/>
                </a:lnTo>
                <a:cubicBezTo>
                  <a:pt x="0" y="202533"/>
                  <a:pt x="202533" y="0"/>
                  <a:pt x="452371" y="0"/>
                </a:cubicBezTo>
                <a:close/>
              </a:path>
            </a:pathLst>
          </a:cu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88ED0A5-F01B-4A6B-804A-A0317D75E0AC}"/>
              </a:ext>
            </a:extLst>
          </p:cNvPr>
          <p:cNvSpPr txBox="1"/>
          <p:nvPr/>
        </p:nvSpPr>
        <p:spPr>
          <a:xfrm>
            <a:off x="1009728" y="1090877"/>
            <a:ext cx="6138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Customer Relationship </a:t>
            </a:r>
            <a:r>
              <a:rPr lang="en-US" sz="4000" dirty="0">
                <a:solidFill>
                  <a:schemeClr val="accent4"/>
                </a:solidFill>
                <a:latin typeface="+mj-lt"/>
              </a:rPr>
              <a:t>Management (CRM)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F78152C-115A-4C25-AFC9-E867A5C6EFD8}"/>
              </a:ext>
            </a:extLst>
          </p:cNvPr>
          <p:cNvGrpSpPr/>
          <p:nvPr/>
        </p:nvGrpSpPr>
        <p:grpSpPr>
          <a:xfrm>
            <a:off x="1032394" y="3862159"/>
            <a:ext cx="6101380" cy="1847850"/>
            <a:chOff x="1567542" y="3794166"/>
            <a:chExt cx="6101380" cy="1847850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3808D41B-357A-4936-9957-E12755BB4BDA}"/>
                </a:ext>
              </a:extLst>
            </p:cNvPr>
            <p:cNvSpPr/>
            <p:nvPr/>
          </p:nvSpPr>
          <p:spPr>
            <a:xfrm flipH="1">
              <a:off x="1567542" y="3794166"/>
              <a:ext cx="6101380" cy="1847850"/>
            </a:xfrm>
            <a:prstGeom prst="roundRect">
              <a:avLst>
                <a:gd name="adj" fmla="val 1028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8D928A3-77A3-4AD7-8757-02FADFD27436}"/>
                </a:ext>
              </a:extLst>
            </p:cNvPr>
            <p:cNvGrpSpPr/>
            <p:nvPr/>
          </p:nvGrpSpPr>
          <p:grpSpPr>
            <a:xfrm>
              <a:off x="2261367" y="4271406"/>
              <a:ext cx="4713731" cy="893371"/>
              <a:chOff x="3267382" y="4246689"/>
              <a:chExt cx="4713731" cy="893371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182160FE-D7C1-44D7-B3EF-B62533223C43}"/>
                  </a:ext>
                </a:extLst>
              </p:cNvPr>
              <p:cNvGrpSpPr/>
              <p:nvPr/>
            </p:nvGrpSpPr>
            <p:grpSpPr>
              <a:xfrm>
                <a:off x="6871078" y="4246689"/>
                <a:ext cx="1110035" cy="893371"/>
                <a:chOff x="9154968" y="4044027"/>
                <a:chExt cx="1110035" cy="893371"/>
              </a:xfrm>
            </p:grpSpPr>
            <p:sp>
              <p:nvSpPr>
                <p:cNvPr id="14" name="TextBox 13">
                  <a:extLst>
                    <a:ext uri="{FF2B5EF4-FFF2-40B4-BE49-F238E27FC236}">
                      <a16:creationId xmlns:a16="http://schemas.microsoft.com/office/drawing/2014/main" id="{17B664F6-1BF3-4728-A232-7D061AA4D73E}"/>
                    </a:ext>
                  </a:extLst>
                </p:cNvPr>
                <p:cNvSpPr txBox="1"/>
                <p:nvPr/>
              </p:nvSpPr>
              <p:spPr>
                <a:xfrm>
                  <a:off x="9154968" y="4044027"/>
                  <a:ext cx="1110035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200" dirty="0">
                      <a:solidFill>
                        <a:schemeClr val="bg1"/>
                      </a:solidFill>
                      <a:latin typeface="+mj-lt"/>
                    </a:rPr>
                    <a:t>90%</a:t>
                  </a:r>
                  <a:endParaRPr lang="en-ID" sz="3200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D864B79F-5E0B-476F-B890-3A7BDD68920D}"/>
                    </a:ext>
                  </a:extLst>
                </p:cNvPr>
                <p:cNvSpPr txBox="1"/>
                <p:nvPr/>
              </p:nvSpPr>
              <p:spPr>
                <a:xfrm>
                  <a:off x="9197147" y="4660399"/>
                  <a:ext cx="945936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>
                      <a:solidFill>
                        <a:schemeClr val="bg1"/>
                      </a:solidFill>
                    </a:rPr>
                    <a:t>Marketing</a:t>
                  </a:r>
                  <a:endParaRPr lang="en-ID" sz="1200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6B7CB250-6380-4893-A898-9617D6D6233E}"/>
                  </a:ext>
                </a:extLst>
              </p:cNvPr>
              <p:cNvGrpSpPr/>
              <p:nvPr/>
            </p:nvGrpSpPr>
            <p:grpSpPr>
              <a:xfrm>
                <a:off x="3267382" y="4255703"/>
                <a:ext cx="2849200" cy="875342"/>
                <a:chOff x="3267382" y="4271405"/>
                <a:chExt cx="2849200" cy="875342"/>
              </a:xfrm>
            </p:grpSpPr>
            <p:pic>
              <p:nvPicPr>
                <p:cNvPr id="11" name="Graphic 10">
                  <a:extLst>
                    <a:ext uri="{FF2B5EF4-FFF2-40B4-BE49-F238E27FC236}">
                      <a16:creationId xmlns:a16="http://schemas.microsoft.com/office/drawing/2014/main" id="{B6F2B7C2-E4CA-49A0-9CA6-01CE1F6473E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267382" y="4352132"/>
                  <a:ext cx="674144" cy="674144"/>
                </a:xfrm>
                <a:prstGeom prst="rect">
                  <a:avLst/>
                </a:prstGeom>
              </p:spPr>
            </p:pic>
            <p:sp>
              <p:nvSpPr>
                <p:cNvPr id="12" name="TextBox 11">
                  <a:extLst>
                    <a:ext uri="{FF2B5EF4-FFF2-40B4-BE49-F238E27FC236}">
                      <a16:creationId xmlns:a16="http://schemas.microsoft.com/office/drawing/2014/main" id="{E6E21F2F-39E8-4B34-993E-E3B0319F7460}"/>
                    </a:ext>
                  </a:extLst>
                </p:cNvPr>
                <p:cNvSpPr txBox="1"/>
                <p:nvPr/>
              </p:nvSpPr>
              <p:spPr>
                <a:xfrm>
                  <a:off x="4168248" y="4529911"/>
                  <a:ext cx="1948334" cy="61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dirty="0">
                      <a:solidFill>
                        <a:schemeClr val="bg1"/>
                      </a:solidFill>
                    </a:rPr>
                    <a:t>Digital marketing is a powerful and ever</a:t>
                  </a:r>
                  <a:endParaRPr lang="en-ID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13" name="TextBox 12">
                  <a:extLst>
                    <a:ext uri="{FF2B5EF4-FFF2-40B4-BE49-F238E27FC236}">
                      <a16:creationId xmlns:a16="http://schemas.microsoft.com/office/drawing/2014/main" id="{7B60B089-109D-4603-AF41-EE5DBEDA8544}"/>
                    </a:ext>
                  </a:extLst>
                </p:cNvPr>
                <p:cNvSpPr txBox="1"/>
                <p:nvPr/>
              </p:nvSpPr>
              <p:spPr>
                <a:xfrm>
                  <a:off x="4168248" y="4271405"/>
                  <a:ext cx="1535340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1200" dirty="0">
                      <a:solidFill>
                        <a:schemeClr val="bg1"/>
                      </a:solidFill>
                      <a:latin typeface="+mj-lt"/>
                    </a:rPr>
                    <a:t>Mobile Targeting</a:t>
                  </a:r>
                  <a:endParaRPr lang="en-ID" sz="1200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</p:grpSp>
        </p:grp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2E142ED8-13C3-41A9-A10D-AB0A2DB92B2E}"/>
              </a:ext>
            </a:extLst>
          </p:cNvPr>
          <p:cNvSpPr txBox="1"/>
          <p:nvPr/>
        </p:nvSpPr>
        <p:spPr>
          <a:xfrm>
            <a:off x="1009728" y="2642267"/>
            <a:ext cx="4029948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Digital marketing is a powerful and ever-evolving strategy that enables businesses to reach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9D17C517-8F4C-4CD9-AEBF-FC66BA6C7994}"/>
              </a:ext>
            </a:extLst>
          </p:cNvPr>
          <p:cNvSpPr/>
          <p:nvPr/>
        </p:nvSpPr>
        <p:spPr>
          <a:xfrm>
            <a:off x="7626569" y="1376371"/>
            <a:ext cx="815640" cy="815639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54000"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BA2C545-BFF7-4D19-918D-B416CB5987A6}"/>
              </a:ext>
            </a:extLst>
          </p:cNvPr>
          <p:cNvSpPr txBox="1"/>
          <p:nvPr/>
        </p:nvSpPr>
        <p:spPr>
          <a:xfrm>
            <a:off x="7604452" y="1600699"/>
            <a:ext cx="859874" cy="366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3"/>
                </a:solidFill>
              </a:rPr>
              <a:t>50%</a:t>
            </a:r>
            <a:endParaRPr lang="en-ID" sz="1400" b="1" dirty="0">
              <a:solidFill>
                <a:schemeClr val="accent3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EEC8EF3-9604-4A1D-B5EA-862BD33AE390}"/>
              </a:ext>
            </a:extLst>
          </p:cNvPr>
          <p:cNvSpPr txBox="1"/>
          <p:nvPr/>
        </p:nvSpPr>
        <p:spPr>
          <a:xfrm flipH="1">
            <a:off x="7337805" y="2718838"/>
            <a:ext cx="1393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accent3"/>
                </a:solidFill>
              </a:rPr>
              <a:t>Analytics </a:t>
            </a:r>
            <a:endParaRPr lang="en-ID" sz="1200" dirty="0">
              <a:solidFill>
                <a:schemeClr val="accent3"/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96920AB6-9B8C-420E-8F81-4764D121369F}"/>
              </a:ext>
            </a:extLst>
          </p:cNvPr>
          <p:cNvSpPr/>
          <p:nvPr/>
        </p:nvSpPr>
        <p:spPr>
          <a:xfrm>
            <a:off x="9675562" y="1373975"/>
            <a:ext cx="815639" cy="81564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54000"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1FE8385-EBD2-4C52-BA46-0412976F947C}"/>
              </a:ext>
            </a:extLst>
          </p:cNvPr>
          <p:cNvSpPr txBox="1"/>
          <p:nvPr/>
        </p:nvSpPr>
        <p:spPr>
          <a:xfrm>
            <a:off x="9653445" y="1600699"/>
            <a:ext cx="859874" cy="366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80%</a:t>
            </a:r>
            <a:endParaRPr lang="en-ID" sz="1400" b="1" dirty="0">
              <a:solidFill>
                <a:schemeClr val="accent1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A92B24C-713D-41C2-91FB-8657360CAEFC}"/>
              </a:ext>
            </a:extLst>
          </p:cNvPr>
          <p:cNvSpPr txBox="1"/>
          <p:nvPr/>
        </p:nvSpPr>
        <p:spPr>
          <a:xfrm flipH="1">
            <a:off x="9386799" y="2718838"/>
            <a:ext cx="13931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</a:rPr>
              <a:t>Targeting</a:t>
            </a:r>
            <a:endParaRPr lang="en-ID" sz="1200" dirty="0">
              <a:solidFill>
                <a:schemeClr val="accent1"/>
              </a:solidFill>
            </a:endParaRPr>
          </a:p>
        </p:txBody>
      </p:sp>
      <p:sp>
        <p:nvSpPr>
          <p:cNvPr id="33" name="Arc 32">
            <a:extLst>
              <a:ext uri="{FF2B5EF4-FFF2-40B4-BE49-F238E27FC236}">
                <a16:creationId xmlns:a16="http://schemas.microsoft.com/office/drawing/2014/main" id="{963FB5E0-9803-44DF-9967-77539A068301}"/>
              </a:ext>
            </a:extLst>
          </p:cNvPr>
          <p:cNvSpPr/>
          <p:nvPr/>
        </p:nvSpPr>
        <p:spPr>
          <a:xfrm flipH="1">
            <a:off x="7447316" y="1202269"/>
            <a:ext cx="1171352" cy="1159052"/>
          </a:xfrm>
          <a:prstGeom prst="arc">
            <a:avLst>
              <a:gd name="adj1" fmla="val 16200000"/>
              <a:gd name="adj2" fmla="val 5430738"/>
            </a:avLst>
          </a:prstGeom>
          <a:ln w="165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Arc 33">
            <a:extLst>
              <a:ext uri="{FF2B5EF4-FFF2-40B4-BE49-F238E27FC236}">
                <a16:creationId xmlns:a16="http://schemas.microsoft.com/office/drawing/2014/main" id="{71BCD78C-F65B-47DC-8691-057D0E432678}"/>
              </a:ext>
            </a:extLst>
          </p:cNvPr>
          <p:cNvSpPr/>
          <p:nvPr/>
        </p:nvSpPr>
        <p:spPr>
          <a:xfrm>
            <a:off x="7447316" y="1202269"/>
            <a:ext cx="1171352" cy="1159052"/>
          </a:xfrm>
          <a:prstGeom prst="arc">
            <a:avLst>
              <a:gd name="adj1" fmla="val 16200000"/>
              <a:gd name="adj2" fmla="val 5430738"/>
            </a:avLst>
          </a:prstGeom>
          <a:ln w="165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8" name="Arc 37">
            <a:extLst>
              <a:ext uri="{FF2B5EF4-FFF2-40B4-BE49-F238E27FC236}">
                <a16:creationId xmlns:a16="http://schemas.microsoft.com/office/drawing/2014/main" id="{C3DDFE7D-5D83-44FE-B826-2E2E304EF822}"/>
              </a:ext>
            </a:extLst>
          </p:cNvPr>
          <p:cNvSpPr/>
          <p:nvPr/>
        </p:nvSpPr>
        <p:spPr>
          <a:xfrm flipH="1">
            <a:off x="9493637" y="1202269"/>
            <a:ext cx="1171352" cy="1159052"/>
          </a:xfrm>
          <a:prstGeom prst="arc">
            <a:avLst>
              <a:gd name="adj1" fmla="val 16200000"/>
              <a:gd name="adj2" fmla="val 11820846"/>
            </a:avLst>
          </a:prstGeom>
          <a:ln w="165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9" name="Arc 38">
            <a:extLst>
              <a:ext uri="{FF2B5EF4-FFF2-40B4-BE49-F238E27FC236}">
                <a16:creationId xmlns:a16="http://schemas.microsoft.com/office/drawing/2014/main" id="{63468B44-711D-4B11-88C6-DB9A72DE589A}"/>
              </a:ext>
            </a:extLst>
          </p:cNvPr>
          <p:cNvSpPr/>
          <p:nvPr/>
        </p:nvSpPr>
        <p:spPr>
          <a:xfrm>
            <a:off x="9493637" y="1202269"/>
            <a:ext cx="1171352" cy="1159052"/>
          </a:xfrm>
          <a:prstGeom prst="arc">
            <a:avLst>
              <a:gd name="adj1" fmla="val 16200000"/>
              <a:gd name="adj2" fmla="val 20575082"/>
            </a:avLst>
          </a:prstGeom>
          <a:ln w="165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844793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82652C33-BB65-4450-A10A-FDFD5AFC7D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90" r="51094" b="12778"/>
          <a:stretch>
            <a:fillRect/>
          </a:stretch>
        </p:blipFill>
        <p:spPr>
          <a:xfrm>
            <a:off x="0" y="1137738"/>
            <a:ext cx="5962650" cy="4843963"/>
          </a:xfrm>
          <a:custGeom>
            <a:avLst/>
            <a:gdLst>
              <a:gd name="connsiteX0" fmla="*/ 0 w 5962650"/>
              <a:gd name="connsiteY0" fmla="*/ 0 h 4843963"/>
              <a:gd name="connsiteX1" fmla="*/ 5395034 w 5962650"/>
              <a:gd name="connsiteY1" fmla="*/ 0 h 4843963"/>
              <a:gd name="connsiteX2" fmla="*/ 5962650 w 5962650"/>
              <a:gd name="connsiteY2" fmla="*/ 567616 h 4843963"/>
              <a:gd name="connsiteX3" fmla="*/ 5962650 w 5962650"/>
              <a:gd name="connsiteY3" fmla="*/ 4276347 h 4843963"/>
              <a:gd name="connsiteX4" fmla="*/ 5395034 w 5962650"/>
              <a:gd name="connsiteY4" fmla="*/ 4843963 h 4843963"/>
              <a:gd name="connsiteX5" fmla="*/ 0 w 5962650"/>
              <a:gd name="connsiteY5" fmla="*/ 4843963 h 4843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62650" h="4843963">
                <a:moveTo>
                  <a:pt x="0" y="0"/>
                </a:moveTo>
                <a:lnTo>
                  <a:pt x="5395034" y="0"/>
                </a:lnTo>
                <a:cubicBezTo>
                  <a:pt x="5708520" y="0"/>
                  <a:pt x="5962650" y="254130"/>
                  <a:pt x="5962650" y="567616"/>
                </a:cubicBezTo>
                <a:lnTo>
                  <a:pt x="5962650" y="4276347"/>
                </a:lnTo>
                <a:cubicBezTo>
                  <a:pt x="5962650" y="4589833"/>
                  <a:pt x="5708520" y="4843963"/>
                  <a:pt x="5395034" y="4843963"/>
                </a:cubicBezTo>
                <a:lnTo>
                  <a:pt x="0" y="4843963"/>
                </a:lnTo>
                <a:close/>
              </a:path>
            </a:pathLst>
          </a:cu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2CD84606-8691-47EC-B7AD-5E1F7BCF4F97}"/>
              </a:ext>
            </a:extLst>
          </p:cNvPr>
          <p:cNvGrpSpPr/>
          <p:nvPr/>
        </p:nvGrpSpPr>
        <p:grpSpPr>
          <a:xfrm>
            <a:off x="6938662" y="1247450"/>
            <a:ext cx="5046400" cy="4363100"/>
            <a:chOff x="7131086" y="1169145"/>
            <a:chExt cx="5046400" cy="4363100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9417FBD-5EDE-4CA6-84B6-0B24E28BF92A}"/>
                </a:ext>
              </a:extLst>
            </p:cNvPr>
            <p:cNvSpPr txBox="1"/>
            <p:nvPr/>
          </p:nvSpPr>
          <p:spPr>
            <a:xfrm>
              <a:off x="7131086" y="1169145"/>
              <a:ext cx="50464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Call to </a:t>
              </a:r>
              <a:r>
                <a:rPr lang="en-US" sz="4000" dirty="0">
                  <a:solidFill>
                    <a:schemeClr val="accent4"/>
                  </a:solidFill>
                  <a:latin typeface="+mj-lt"/>
                </a:rPr>
                <a:t>Action</a:t>
              </a:r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5A5372B-EC31-4E07-AD17-B07F523472AE}"/>
                </a:ext>
              </a:extLst>
            </p:cNvPr>
            <p:cNvGrpSpPr/>
            <p:nvPr/>
          </p:nvGrpSpPr>
          <p:grpSpPr>
            <a:xfrm>
              <a:off x="7178515" y="2469981"/>
              <a:ext cx="3292342" cy="3062264"/>
              <a:chOff x="7850423" y="2032565"/>
              <a:chExt cx="3292342" cy="3062264"/>
            </a:xfrm>
          </p:grpSpPr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F3B9ACF6-3982-4433-A9F9-575DAD641AA3}"/>
                  </a:ext>
                </a:extLst>
              </p:cNvPr>
              <p:cNvSpPr/>
              <p:nvPr/>
            </p:nvSpPr>
            <p:spPr>
              <a:xfrm>
                <a:off x="7850423" y="2032565"/>
                <a:ext cx="509686" cy="50968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FBE592CC-964F-47E0-9A11-211BAF303366}"/>
                  </a:ext>
                </a:extLst>
              </p:cNvPr>
              <p:cNvSpPr/>
              <p:nvPr/>
            </p:nvSpPr>
            <p:spPr>
              <a:xfrm>
                <a:off x="7850423" y="3299665"/>
                <a:ext cx="509686" cy="50968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AAC3E785-DB4A-4C84-B0B4-840F7BD4D55C}"/>
                  </a:ext>
                </a:extLst>
              </p:cNvPr>
              <p:cNvSpPr/>
              <p:nvPr/>
            </p:nvSpPr>
            <p:spPr>
              <a:xfrm>
                <a:off x="7850423" y="4566765"/>
                <a:ext cx="509686" cy="50968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3CE3F4DE-CB39-46CA-829F-F07D5080EFE1}"/>
                  </a:ext>
                </a:extLst>
              </p:cNvPr>
              <p:cNvSpPr txBox="1"/>
              <p:nvPr/>
            </p:nvSpPr>
            <p:spPr>
              <a:xfrm>
                <a:off x="8640551" y="2032565"/>
                <a:ext cx="13438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Phone</a:t>
                </a:r>
                <a:endParaRPr lang="en-ID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2972C283-166B-46E3-82A3-E3580B8C2208}"/>
                  </a:ext>
                </a:extLst>
              </p:cNvPr>
              <p:cNvSpPr txBox="1"/>
              <p:nvPr/>
            </p:nvSpPr>
            <p:spPr>
              <a:xfrm>
                <a:off x="8640551" y="2283630"/>
                <a:ext cx="245052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+01-234-567-890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E6C42E5F-C264-4B59-A6BE-65D22514CB3C}"/>
                  </a:ext>
                </a:extLst>
              </p:cNvPr>
              <p:cNvSpPr txBox="1"/>
              <p:nvPr/>
            </p:nvSpPr>
            <p:spPr>
              <a:xfrm>
                <a:off x="8640551" y="3299665"/>
                <a:ext cx="13438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E-Mail</a:t>
                </a:r>
                <a:endParaRPr lang="en-ID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01B6FDC-2A14-4561-9160-0C4BCA0FB263}"/>
                  </a:ext>
                </a:extLst>
              </p:cNvPr>
              <p:cNvSpPr txBox="1"/>
              <p:nvPr/>
            </p:nvSpPr>
            <p:spPr>
              <a:xfrm>
                <a:off x="8640551" y="3550730"/>
                <a:ext cx="245052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loremipsum@yourmail.com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B4819970-2EB0-4F1B-B95C-E69B722D8A96}"/>
                  </a:ext>
                </a:extLst>
              </p:cNvPr>
              <p:cNvSpPr txBox="1"/>
              <p:nvPr/>
            </p:nvSpPr>
            <p:spPr>
              <a:xfrm>
                <a:off x="8692237" y="4566765"/>
                <a:ext cx="134383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Website</a:t>
                </a:r>
                <a:endParaRPr lang="en-ID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87CD2E17-06C0-4CC1-BD2F-59995D63256F}"/>
                  </a:ext>
                </a:extLst>
              </p:cNvPr>
              <p:cNvSpPr txBox="1"/>
              <p:nvPr/>
            </p:nvSpPr>
            <p:spPr>
              <a:xfrm>
                <a:off x="8692237" y="4817830"/>
                <a:ext cx="245052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www.yourwebsitedomain.com</a:t>
                </a:r>
                <a:endParaRPr lang="en-ID" sz="12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pic>
            <p:nvPicPr>
              <p:cNvPr id="17" name="Graphic 16" descr="Speaker phone with solid fill">
                <a:extLst>
                  <a:ext uri="{FF2B5EF4-FFF2-40B4-BE49-F238E27FC236}">
                    <a16:creationId xmlns:a16="http://schemas.microsoft.com/office/drawing/2014/main" id="{B0EC462A-BCD9-4007-BE98-54924995AD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7981310" y="2172392"/>
                <a:ext cx="247911" cy="247911"/>
              </a:xfrm>
              <a:prstGeom prst="rect">
                <a:avLst/>
              </a:prstGeom>
            </p:spPr>
          </p:pic>
          <p:pic>
            <p:nvPicPr>
              <p:cNvPr id="18" name="Graphic 17" descr="Email with solid fill">
                <a:extLst>
                  <a:ext uri="{FF2B5EF4-FFF2-40B4-BE49-F238E27FC236}">
                    <a16:creationId xmlns:a16="http://schemas.microsoft.com/office/drawing/2014/main" id="{467507FF-1200-44A5-A329-5FF1452B363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981310" y="3428975"/>
                <a:ext cx="247911" cy="247911"/>
              </a:xfrm>
              <a:prstGeom prst="rect">
                <a:avLst/>
              </a:prstGeom>
            </p:spPr>
          </p:pic>
          <p:pic>
            <p:nvPicPr>
              <p:cNvPr id="19" name="Graphic 18" descr="Internet with solid fill">
                <a:extLst>
                  <a:ext uri="{FF2B5EF4-FFF2-40B4-BE49-F238E27FC236}">
                    <a16:creationId xmlns:a16="http://schemas.microsoft.com/office/drawing/2014/main" id="{8F3441FE-B971-483F-8F53-47E8C0821E1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7981310" y="4701431"/>
                <a:ext cx="247911" cy="24791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0560708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2A1D7256-EA49-4112-BAAA-11EF1C93EA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4" t="3091" r="6210" b="708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11DA826D-B550-4E84-B3DC-4BC2F254F7B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85000"/>
                </a:schemeClr>
              </a:gs>
              <a:gs pos="100000">
                <a:schemeClr val="accent2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DF38A65-DB54-4DD8-86B0-8A8748B5C4AB}"/>
              </a:ext>
            </a:extLst>
          </p:cNvPr>
          <p:cNvGrpSpPr/>
          <p:nvPr/>
        </p:nvGrpSpPr>
        <p:grpSpPr>
          <a:xfrm>
            <a:off x="585646" y="477698"/>
            <a:ext cx="1132332" cy="219568"/>
            <a:chOff x="12664223" y="-704851"/>
            <a:chExt cx="1524000" cy="295516"/>
          </a:xfrm>
          <a:solidFill>
            <a:schemeClr val="bg1"/>
          </a:solidFill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8B45F7C-791B-46B4-80C3-16521AAF673F}"/>
                </a:ext>
              </a:extLst>
            </p:cNvPr>
            <p:cNvSpPr/>
            <p:nvPr/>
          </p:nvSpPr>
          <p:spPr>
            <a:xfrm>
              <a:off x="13122117" y="-629125"/>
              <a:ext cx="100177" cy="155142"/>
            </a:xfrm>
            <a:custGeom>
              <a:avLst/>
              <a:gdLst>
                <a:gd name="connsiteX0" fmla="*/ 0 w 100177"/>
                <a:gd name="connsiteY0" fmla="*/ 155143 h 155142"/>
                <a:gd name="connsiteX1" fmla="*/ 0 w 100177"/>
                <a:gd name="connsiteY1" fmla="*/ 0 h 155142"/>
                <a:gd name="connsiteX2" fmla="*/ 29255 w 100177"/>
                <a:gd name="connsiteY2" fmla="*/ 0 h 155142"/>
                <a:gd name="connsiteX3" fmla="*/ 29255 w 100177"/>
                <a:gd name="connsiteY3" fmla="*/ 128547 h 155142"/>
                <a:gd name="connsiteX4" fmla="*/ 100177 w 100177"/>
                <a:gd name="connsiteY4" fmla="*/ 128547 h 155142"/>
                <a:gd name="connsiteX5" fmla="*/ 100177 w 100177"/>
                <a:gd name="connsiteY5" fmla="*/ 155143 h 155142"/>
                <a:gd name="connsiteX6" fmla="*/ 0 w 100177"/>
                <a:gd name="connsiteY6" fmla="*/ 155143 h 155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0177" h="155142">
                  <a:moveTo>
                    <a:pt x="0" y="155143"/>
                  </a:moveTo>
                  <a:lnTo>
                    <a:pt x="0" y="0"/>
                  </a:lnTo>
                  <a:lnTo>
                    <a:pt x="29255" y="0"/>
                  </a:lnTo>
                  <a:lnTo>
                    <a:pt x="29255" y="128547"/>
                  </a:lnTo>
                  <a:lnTo>
                    <a:pt x="100177" y="128547"/>
                  </a:lnTo>
                  <a:lnTo>
                    <a:pt x="100177" y="155143"/>
                  </a:lnTo>
                  <a:lnTo>
                    <a:pt x="0" y="15514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1297CF5-0AAD-4CE3-B2EB-10A960EA6D3D}"/>
                </a:ext>
              </a:extLst>
            </p:cNvPr>
            <p:cNvSpPr/>
            <p:nvPr/>
          </p:nvSpPr>
          <p:spPr>
            <a:xfrm>
              <a:off x="13227834" y="-587015"/>
              <a:ext cx="115248" cy="116135"/>
            </a:xfrm>
            <a:custGeom>
              <a:avLst/>
              <a:gdLst>
                <a:gd name="connsiteX0" fmla="*/ 57624 w 115248"/>
                <a:gd name="connsiteY0" fmla="*/ 116135 h 116135"/>
                <a:gd name="connsiteX1" fmla="*/ 28147 w 115248"/>
                <a:gd name="connsiteY1" fmla="*/ 109486 h 116135"/>
                <a:gd name="connsiteX2" fmla="*/ 7535 w 115248"/>
                <a:gd name="connsiteY2" fmla="*/ 90205 h 116135"/>
                <a:gd name="connsiteX3" fmla="*/ 0 w 115248"/>
                <a:gd name="connsiteY3" fmla="*/ 59841 h 116135"/>
                <a:gd name="connsiteX4" fmla="*/ 0 w 115248"/>
                <a:gd name="connsiteY4" fmla="*/ 56295 h 116135"/>
                <a:gd name="connsiteX5" fmla="*/ 7535 w 115248"/>
                <a:gd name="connsiteY5" fmla="*/ 25931 h 116135"/>
                <a:gd name="connsiteX6" fmla="*/ 28147 w 115248"/>
                <a:gd name="connsiteY6" fmla="*/ 6648 h 116135"/>
                <a:gd name="connsiteX7" fmla="*/ 57624 w 115248"/>
                <a:gd name="connsiteY7" fmla="*/ 0 h 116135"/>
                <a:gd name="connsiteX8" fmla="*/ 87101 w 115248"/>
                <a:gd name="connsiteY8" fmla="*/ 6648 h 116135"/>
                <a:gd name="connsiteX9" fmla="*/ 107713 w 115248"/>
                <a:gd name="connsiteY9" fmla="*/ 25931 h 116135"/>
                <a:gd name="connsiteX10" fmla="*/ 115249 w 115248"/>
                <a:gd name="connsiteY10" fmla="*/ 56295 h 116135"/>
                <a:gd name="connsiteX11" fmla="*/ 115249 w 115248"/>
                <a:gd name="connsiteY11" fmla="*/ 59841 h 116135"/>
                <a:gd name="connsiteX12" fmla="*/ 107713 w 115248"/>
                <a:gd name="connsiteY12" fmla="*/ 90205 h 116135"/>
                <a:gd name="connsiteX13" fmla="*/ 87101 w 115248"/>
                <a:gd name="connsiteY13" fmla="*/ 109486 h 116135"/>
                <a:gd name="connsiteX14" fmla="*/ 57624 w 115248"/>
                <a:gd name="connsiteY14" fmla="*/ 116135 h 116135"/>
                <a:gd name="connsiteX15" fmla="*/ 57624 w 115248"/>
                <a:gd name="connsiteY15" fmla="*/ 91312 h 116135"/>
                <a:gd name="connsiteX16" fmla="*/ 78901 w 115248"/>
                <a:gd name="connsiteY16" fmla="*/ 83112 h 116135"/>
                <a:gd name="connsiteX17" fmla="*/ 87323 w 115248"/>
                <a:gd name="connsiteY17" fmla="*/ 59176 h 116135"/>
                <a:gd name="connsiteX18" fmla="*/ 87323 w 115248"/>
                <a:gd name="connsiteY18" fmla="*/ 56960 h 116135"/>
                <a:gd name="connsiteX19" fmla="*/ 78901 w 115248"/>
                <a:gd name="connsiteY19" fmla="*/ 33244 h 116135"/>
                <a:gd name="connsiteX20" fmla="*/ 57624 w 115248"/>
                <a:gd name="connsiteY20" fmla="*/ 24822 h 116135"/>
                <a:gd name="connsiteX21" fmla="*/ 36347 w 115248"/>
                <a:gd name="connsiteY21" fmla="*/ 33244 h 116135"/>
                <a:gd name="connsiteX22" fmla="*/ 27925 w 115248"/>
                <a:gd name="connsiteY22" fmla="*/ 56960 h 116135"/>
                <a:gd name="connsiteX23" fmla="*/ 27925 w 115248"/>
                <a:gd name="connsiteY23" fmla="*/ 59176 h 116135"/>
                <a:gd name="connsiteX24" fmla="*/ 36347 w 115248"/>
                <a:gd name="connsiteY24" fmla="*/ 83112 h 116135"/>
                <a:gd name="connsiteX25" fmla="*/ 57624 w 115248"/>
                <a:gd name="connsiteY25" fmla="*/ 91312 h 11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5248" h="116135">
                  <a:moveTo>
                    <a:pt x="57624" y="116135"/>
                  </a:moveTo>
                  <a:cubicBezTo>
                    <a:pt x="46691" y="116135"/>
                    <a:pt x="36865" y="113919"/>
                    <a:pt x="28147" y="109486"/>
                  </a:cubicBezTo>
                  <a:cubicBezTo>
                    <a:pt x="19429" y="105054"/>
                    <a:pt x="12559" y="98627"/>
                    <a:pt x="7535" y="90205"/>
                  </a:cubicBezTo>
                  <a:cubicBezTo>
                    <a:pt x="2512" y="81783"/>
                    <a:pt x="0" y="71661"/>
                    <a:pt x="0" y="59841"/>
                  </a:cubicBezTo>
                  <a:lnTo>
                    <a:pt x="0" y="56295"/>
                  </a:lnTo>
                  <a:cubicBezTo>
                    <a:pt x="0" y="44474"/>
                    <a:pt x="2512" y="34353"/>
                    <a:pt x="7535" y="25931"/>
                  </a:cubicBezTo>
                  <a:cubicBezTo>
                    <a:pt x="12559" y="17509"/>
                    <a:pt x="19429" y="11081"/>
                    <a:pt x="28147" y="6648"/>
                  </a:cubicBezTo>
                  <a:cubicBezTo>
                    <a:pt x="36865" y="2216"/>
                    <a:pt x="46691" y="0"/>
                    <a:pt x="57624" y="0"/>
                  </a:cubicBezTo>
                  <a:cubicBezTo>
                    <a:pt x="68558" y="0"/>
                    <a:pt x="78384" y="2216"/>
                    <a:pt x="87101" y="6648"/>
                  </a:cubicBezTo>
                  <a:cubicBezTo>
                    <a:pt x="95819" y="11081"/>
                    <a:pt x="102689" y="17509"/>
                    <a:pt x="107713" y="25931"/>
                  </a:cubicBezTo>
                  <a:cubicBezTo>
                    <a:pt x="112737" y="34353"/>
                    <a:pt x="115249" y="44474"/>
                    <a:pt x="115249" y="56295"/>
                  </a:cubicBezTo>
                  <a:lnTo>
                    <a:pt x="115249" y="59841"/>
                  </a:lnTo>
                  <a:cubicBezTo>
                    <a:pt x="115249" y="71661"/>
                    <a:pt x="112737" y="81783"/>
                    <a:pt x="107713" y="90205"/>
                  </a:cubicBezTo>
                  <a:cubicBezTo>
                    <a:pt x="102689" y="98627"/>
                    <a:pt x="95819" y="105054"/>
                    <a:pt x="87101" y="109486"/>
                  </a:cubicBezTo>
                  <a:cubicBezTo>
                    <a:pt x="78384" y="113919"/>
                    <a:pt x="68558" y="116135"/>
                    <a:pt x="57624" y="116135"/>
                  </a:cubicBezTo>
                  <a:close/>
                  <a:moveTo>
                    <a:pt x="57624" y="91312"/>
                  </a:moveTo>
                  <a:cubicBezTo>
                    <a:pt x="66194" y="91312"/>
                    <a:pt x="73286" y="88579"/>
                    <a:pt x="78901" y="83112"/>
                  </a:cubicBezTo>
                  <a:cubicBezTo>
                    <a:pt x="84515" y="77497"/>
                    <a:pt x="87323" y="69518"/>
                    <a:pt x="87323" y="59176"/>
                  </a:cubicBezTo>
                  <a:lnTo>
                    <a:pt x="87323" y="56960"/>
                  </a:lnTo>
                  <a:cubicBezTo>
                    <a:pt x="87323" y="46616"/>
                    <a:pt x="84515" y="38712"/>
                    <a:pt x="78901" y="33244"/>
                  </a:cubicBezTo>
                  <a:cubicBezTo>
                    <a:pt x="73434" y="27630"/>
                    <a:pt x="66342" y="24822"/>
                    <a:pt x="57624" y="24822"/>
                  </a:cubicBezTo>
                  <a:cubicBezTo>
                    <a:pt x="49055" y="24822"/>
                    <a:pt x="41962" y="27630"/>
                    <a:pt x="36347" y="33244"/>
                  </a:cubicBezTo>
                  <a:cubicBezTo>
                    <a:pt x="30732" y="38712"/>
                    <a:pt x="27925" y="46616"/>
                    <a:pt x="27925" y="56960"/>
                  </a:cubicBezTo>
                  <a:lnTo>
                    <a:pt x="27925" y="59176"/>
                  </a:lnTo>
                  <a:cubicBezTo>
                    <a:pt x="27925" y="69518"/>
                    <a:pt x="30732" y="77497"/>
                    <a:pt x="36347" y="83112"/>
                  </a:cubicBezTo>
                  <a:cubicBezTo>
                    <a:pt x="41962" y="88579"/>
                    <a:pt x="49055" y="91312"/>
                    <a:pt x="57624" y="913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827ECE9F-AF97-4128-9F7D-9D2B7F540AA1}"/>
                </a:ext>
              </a:extLst>
            </p:cNvPr>
            <p:cNvSpPr/>
            <p:nvPr/>
          </p:nvSpPr>
          <p:spPr>
            <a:xfrm>
              <a:off x="13353567" y="-587015"/>
              <a:ext cx="115692" cy="157358"/>
            </a:xfrm>
            <a:custGeom>
              <a:avLst/>
              <a:gdLst>
                <a:gd name="connsiteX0" fmla="*/ 0 w 115692"/>
                <a:gd name="connsiteY0" fmla="*/ 58511 h 157358"/>
                <a:gd name="connsiteX1" fmla="*/ 0 w 115692"/>
                <a:gd name="connsiteY1" fmla="*/ 54965 h 157358"/>
                <a:gd name="connsiteX2" fmla="*/ 6870 w 115692"/>
                <a:gd name="connsiteY2" fmla="*/ 25487 h 157358"/>
                <a:gd name="connsiteX3" fmla="*/ 25044 w 115692"/>
                <a:gd name="connsiteY3" fmla="*/ 6648 h 157358"/>
                <a:gd name="connsiteX4" fmla="*/ 50089 w 115692"/>
                <a:gd name="connsiteY4" fmla="*/ 0 h 157358"/>
                <a:gd name="connsiteX5" fmla="*/ 72917 w 115692"/>
                <a:gd name="connsiteY5" fmla="*/ 5319 h 157358"/>
                <a:gd name="connsiteX6" fmla="*/ 84220 w 115692"/>
                <a:gd name="connsiteY6" fmla="*/ 16400 h 157358"/>
                <a:gd name="connsiteX7" fmla="*/ 88210 w 115692"/>
                <a:gd name="connsiteY7" fmla="*/ 16400 h 157358"/>
                <a:gd name="connsiteX8" fmla="*/ 88210 w 115692"/>
                <a:gd name="connsiteY8" fmla="*/ 3102 h 157358"/>
                <a:gd name="connsiteX9" fmla="*/ 115693 w 115692"/>
                <a:gd name="connsiteY9" fmla="*/ 3102 h 157358"/>
                <a:gd name="connsiteX10" fmla="*/ 115693 w 115692"/>
                <a:gd name="connsiteY10" fmla="*/ 132536 h 157358"/>
                <a:gd name="connsiteX11" fmla="*/ 109043 w 115692"/>
                <a:gd name="connsiteY11" fmla="*/ 150488 h 157358"/>
                <a:gd name="connsiteX12" fmla="*/ 91312 w 115692"/>
                <a:gd name="connsiteY12" fmla="*/ 157359 h 157358"/>
                <a:gd name="connsiteX13" fmla="*/ 17731 w 115692"/>
                <a:gd name="connsiteY13" fmla="*/ 157359 h 157358"/>
                <a:gd name="connsiteX14" fmla="*/ 17731 w 115692"/>
                <a:gd name="connsiteY14" fmla="*/ 132979 h 157358"/>
                <a:gd name="connsiteX15" fmla="*/ 81561 w 115692"/>
                <a:gd name="connsiteY15" fmla="*/ 132979 h 157358"/>
                <a:gd name="connsiteX16" fmla="*/ 87766 w 115692"/>
                <a:gd name="connsiteY16" fmla="*/ 126330 h 157358"/>
                <a:gd name="connsiteX17" fmla="*/ 87766 w 115692"/>
                <a:gd name="connsiteY17" fmla="*/ 97740 h 157358"/>
                <a:gd name="connsiteX18" fmla="*/ 83777 w 115692"/>
                <a:gd name="connsiteY18" fmla="*/ 97740 h 157358"/>
                <a:gd name="connsiteX19" fmla="*/ 77572 w 115692"/>
                <a:gd name="connsiteY19" fmla="*/ 105054 h 157358"/>
                <a:gd name="connsiteX20" fmla="*/ 66933 w 115692"/>
                <a:gd name="connsiteY20" fmla="*/ 111038 h 157358"/>
                <a:gd name="connsiteX21" fmla="*/ 50089 w 115692"/>
                <a:gd name="connsiteY21" fmla="*/ 113476 h 157358"/>
                <a:gd name="connsiteX22" fmla="*/ 25044 w 115692"/>
                <a:gd name="connsiteY22" fmla="*/ 107049 h 157358"/>
                <a:gd name="connsiteX23" fmla="*/ 6870 w 115692"/>
                <a:gd name="connsiteY23" fmla="*/ 88209 h 157358"/>
                <a:gd name="connsiteX24" fmla="*/ 0 w 115692"/>
                <a:gd name="connsiteY24" fmla="*/ 58511 h 157358"/>
                <a:gd name="connsiteX25" fmla="*/ 58068 w 115692"/>
                <a:gd name="connsiteY25" fmla="*/ 89096 h 157358"/>
                <a:gd name="connsiteX26" fmla="*/ 79566 w 115692"/>
                <a:gd name="connsiteY26" fmla="*/ 80896 h 157358"/>
                <a:gd name="connsiteX27" fmla="*/ 88210 w 115692"/>
                <a:gd name="connsiteY27" fmla="*/ 57846 h 157358"/>
                <a:gd name="connsiteX28" fmla="*/ 88210 w 115692"/>
                <a:gd name="connsiteY28" fmla="*/ 55630 h 157358"/>
                <a:gd name="connsiteX29" fmla="*/ 79566 w 115692"/>
                <a:gd name="connsiteY29" fmla="*/ 32579 h 157358"/>
                <a:gd name="connsiteX30" fmla="*/ 58068 w 115692"/>
                <a:gd name="connsiteY30" fmla="*/ 24379 h 157358"/>
                <a:gd name="connsiteX31" fmla="*/ 36569 w 115692"/>
                <a:gd name="connsiteY31" fmla="*/ 32579 h 157358"/>
                <a:gd name="connsiteX32" fmla="*/ 27925 w 115692"/>
                <a:gd name="connsiteY32" fmla="*/ 55630 h 157358"/>
                <a:gd name="connsiteX33" fmla="*/ 27925 w 115692"/>
                <a:gd name="connsiteY33" fmla="*/ 57846 h 157358"/>
                <a:gd name="connsiteX34" fmla="*/ 36569 w 115692"/>
                <a:gd name="connsiteY34" fmla="*/ 80896 h 157358"/>
                <a:gd name="connsiteX35" fmla="*/ 58068 w 115692"/>
                <a:gd name="connsiteY35" fmla="*/ 89096 h 157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115692" h="157358">
                  <a:moveTo>
                    <a:pt x="0" y="58511"/>
                  </a:moveTo>
                  <a:lnTo>
                    <a:pt x="0" y="54965"/>
                  </a:lnTo>
                  <a:cubicBezTo>
                    <a:pt x="0" y="43440"/>
                    <a:pt x="2290" y="33614"/>
                    <a:pt x="6870" y="25487"/>
                  </a:cubicBezTo>
                  <a:cubicBezTo>
                    <a:pt x="11451" y="17214"/>
                    <a:pt x="17509" y="10934"/>
                    <a:pt x="25044" y="6648"/>
                  </a:cubicBezTo>
                  <a:cubicBezTo>
                    <a:pt x="32728" y="2216"/>
                    <a:pt x="41076" y="0"/>
                    <a:pt x="50089" y="0"/>
                  </a:cubicBezTo>
                  <a:cubicBezTo>
                    <a:pt x="60136" y="0"/>
                    <a:pt x="67746" y="1773"/>
                    <a:pt x="72917" y="5319"/>
                  </a:cubicBezTo>
                  <a:cubicBezTo>
                    <a:pt x="78089" y="8865"/>
                    <a:pt x="81856" y="12559"/>
                    <a:pt x="84220" y="16400"/>
                  </a:cubicBezTo>
                  <a:lnTo>
                    <a:pt x="88210" y="16400"/>
                  </a:lnTo>
                  <a:lnTo>
                    <a:pt x="88210" y="3102"/>
                  </a:lnTo>
                  <a:lnTo>
                    <a:pt x="115693" y="3102"/>
                  </a:lnTo>
                  <a:lnTo>
                    <a:pt x="115693" y="132536"/>
                  </a:lnTo>
                  <a:cubicBezTo>
                    <a:pt x="115693" y="140072"/>
                    <a:pt x="113476" y="146055"/>
                    <a:pt x="109043" y="150488"/>
                  </a:cubicBezTo>
                  <a:cubicBezTo>
                    <a:pt x="104610" y="155069"/>
                    <a:pt x="98701" y="157359"/>
                    <a:pt x="91312" y="157359"/>
                  </a:cubicBezTo>
                  <a:lnTo>
                    <a:pt x="17731" y="157359"/>
                  </a:lnTo>
                  <a:lnTo>
                    <a:pt x="17731" y="132979"/>
                  </a:lnTo>
                  <a:lnTo>
                    <a:pt x="81561" y="132979"/>
                  </a:lnTo>
                  <a:cubicBezTo>
                    <a:pt x="85698" y="132979"/>
                    <a:pt x="87766" y="130763"/>
                    <a:pt x="87766" y="126330"/>
                  </a:cubicBezTo>
                  <a:lnTo>
                    <a:pt x="87766" y="97740"/>
                  </a:lnTo>
                  <a:lnTo>
                    <a:pt x="83777" y="97740"/>
                  </a:lnTo>
                  <a:cubicBezTo>
                    <a:pt x="82300" y="100104"/>
                    <a:pt x="80231" y="102541"/>
                    <a:pt x="77572" y="105054"/>
                  </a:cubicBezTo>
                  <a:cubicBezTo>
                    <a:pt x="74912" y="107417"/>
                    <a:pt x="71366" y="109413"/>
                    <a:pt x="66933" y="111038"/>
                  </a:cubicBezTo>
                  <a:cubicBezTo>
                    <a:pt x="62500" y="112663"/>
                    <a:pt x="56886" y="113476"/>
                    <a:pt x="50089" y="113476"/>
                  </a:cubicBezTo>
                  <a:cubicBezTo>
                    <a:pt x="41076" y="113476"/>
                    <a:pt x="32728" y="111333"/>
                    <a:pt x="25044" y="107049"/>
                  </a:cubicBezTo>
                  <a:cubicBezTo>
                    <a:pt x="17509" y="102616"/>
                    <a:pt x="11451" y="96336"/>
                    <a:pt x="6870" y="88209"/>
                  </a:cubicBezTo>
                  <a:cubicBezTo>
                    <a:pt x="2290" y="79936"/>
                    <a:pt x="0" y="70035"/>
                    <a:pt x="0" y="58511"/>
                  </a:cubicBezTo>
                  <a:close/>
                  <a:moveTo>
                    <a:pt x="58068" y="89096"/>
                  </a:moveTo>
                  <a:cubicBezTo>
                    <a:pt x="66638" y="89096"/>
                    <a:pt x="73803" y="86362"/>
                    <a:pt x="79566" y="80896"/>
                  </a:cubicBezTo>
                  <a:cubicBezTo>
                    <a:pt x="85329" y="75428"/>
                    <a:pt x="88210" y="67746"/>
                    <a:pt x="88210" y="57846"/>
                  </a:cubicBezTo>
                  <a:lnTo>
                    <a:pt x="88210" y="55630"/>
                  </a:lnTo>
                  <a:cubicBezTo>
                    <a:pt x="88210" y="45582"/>
                    <a:pt x="85329" y="37899"/>
                    <a:pt x="79566" y="32579"/>
                  </a:cubicBezTo>
                  <a:cubicBezTo>
                    <a:pt x="73951" y="27113"/>
                    <a:pt x="66785" y="24379"/>
                    <a:pt x="58068" y="24379"/>
                  </a:cubicBezTo>
                  <a:cubicBezTo>
                    <a:pt x="49498" y="24379"/>
                    <a:pt x="42332" y="27113"/>
                    <a:pt x="36569" y="32579"/>
                  </a:cubicBezTo>
                  <a:cubicBezTo>
                    <a:pt x="30807" y="37899"/>
                    <a:pt x="27925" y="45582"/>
                    <a:pt x="27925" y="55630"/>
                  </a:cubicBezTo>
                  <a:lnTo>
                    <a:pt x="27925" y="57846"/>
                  </a:lnTo>
                  <a:cubicBezTo>
                    <a:pt x="27925" y="67746"/>
                    <a:pt x="30807" y="75428"/>
                    <a:pt x="36569" y="80896"/>
                  </a:cubicBezTo>
                  <a:cubicBezTo>
                    <a:pt x="42332" y="86362"/>
                    <a:pt x="49498" y="89096"/>
                    <a:pt x="58068" y="89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C0AB6E4-04A8-4E7B-B811-71100B174892}"/>
                </a:ext>
              </a:extLst>
            </p:cNvPr>
            <p:cNvSpPr/>
            <p:nvPr/>
          </p:nvSpPr>
          <p:spPr>
            <a:xfrm>
              <a:off x="13484927" y="-587015"/>
              <a:ext cx="115249" cy="116135"/>
            </a:xfrm>
            <a:custGeom>
              <a:avLst/>
              <a:gdLst>
                <a:gd name="connsiteX0" fmla="*/ 57625 w 115249"/>
                <a:gd name="connsiteY0" fmla="*/ 116135 h 116135"/>
                <a:gd name="connsiteX1" fmla="*/ 28147 w 115249"/>
                <a:gd name="connsiteY1" fmla="*/ 109486 h 116135"/>
                <a:gd name="connsiteX2" fmla="*/ 7536 w 115249"/>
                <a:gd name="connsiteY2" fmla="*/ 90205 h 116135"/>
                <a:gd name="connsiteX3" fmla="*/ 0 w 115249"/>
                <a:gd name="connsiteY3" fmla="*/ 59841 h 116135"/>
                <a:gd name="connsiteX4" fmla="*/ 0 w 115249"/>
                <a:gd name="connsiteY4" fmla="*/ 56295 h 116135"/>
                <a:gd name="connsiteX5" fmla="*/ 7536 w 115249"/>
                <a:gd name="connsiteY5" fmla="*/ 25931 h 116135"/>
                <a:gd name="connsiteX6" fmla="*/ 28147 w 115249"/>
                <a:gd name="connsiteY6" fmla="*/ 6648 h 116135"/>
                <a:gd name="connsiteX7" fmla="*/ 57625 w 115249"/>
                <a:gd name="connsiteY7" fmla="*/ 0 h 116135"/>
                <a:gd name="connsiteX8" fmla="*/ 87102 w 115249"/>
                <a:gd name="connsiteY8" fmla="*/ 6648 h 116135"/>
                <a:gd name="connsiteX9" fmla="*/ 107714 w 115249"/>
                <a:gd name="connsiteY9" fmla="*/ 25931 h 116135"/>
                <a:gd name="connsiteX10" fmla="*/ 115250 w 115249"/>
                <a:gd name="connsiteY10" fmla="*/ 56295 h 116135"/>
                <a:gd name="connsiteX11" fmla="*/ 115250 w 115249"/>
                <a:gd name="connsiteY11" fmla="*/ 59841 h 116135"/>
                <a:gd name="connsiteX12" fmla="*/ 107714 w 115249"/>
                <a:gd name="connsiteY12" fmla="*/ 90205 h 116135"/>
                <a:gd name="connsiteX13" fmla="*/ 87102 w 115249"/>
                <a:gd name="connsiteY13" fmla="*/ 109486 h 116135"/>
                <a:gd name="connsiteX14" fmla="*/ 57625 w 115249"/>
                <a:gd name="connsiteY14" fmla="*/ 116135 h 116135"/>
                <a:gd name="connsiteX15" fmla="*/ 57625 w 115249"/>
                <a:gd name="connsiteY15" fmla="*/ 91312 h 116135"/>
                <a:gd name="connsiteX16" fmla="*/ 78901 w 115249"/>
                <a:gd name="connsiteY16" fmla="*/ 83112 h 116135"/>
                <a:gd name="connsiteX17" fmla="*/ 87323 w 115249"/>
                <a:gd name="connsiteY17" fmla="*/ 59176 h 116135"/>
                <a:gd name="connsiteX18" fmla="*/ 87323 w 115249"/>
                <a:gd name="connsiteY18" fmla="*/ 56960 h 116135"/>
                <a:gd name="connsiteX19" fmla="*/ 78901 w 115249"/>
                <a:gd name="connsiteY19" fmla="*/ 33244 h 116135"/>
                <a:gd name="connsiteX20" fmla="*/ 57625 w 115249"/>
                <a:gd name="connsiteY20" fmla="*/ 24822 h 116135"/>
                <a:gd name="connsiteX21" fmla="*/ 36348 w 115249"/>
                <a:gd name="connsiteY21" fmla="*/ 33244 h 116135"/>
                <a:gd name="connsiteX22" fmla="*/ 27926 w 115249"/>
                <a:gd name="connsiteY22" fmla="*/ 56960 h 116135"/>
                <a:gd name="connsiteX23" fmla="*/ 27926 w 115249"/>
                <a:gd name="connsiteY23" fmla="*/ 59176 h 116135"/>
                <a:gd name="connsiteX24" fmla="*/ 36348 w 115249"/>
                <a:gd name="connsiteY24" fmla="*/ 83112 h 116135"/>
                <a:gd name="connsiteX25" fmla="*/ 57625 w 115249"/>
                <a:gd name="connsiteY25" fmla="*/ 91312 h 11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15249" h="116135">
                  <a:moveTo>
                    <a:pt x="57625" y="116135"/>
                  </a:moveTo>
                  <a:cubicBezTo>
                    <a:pt x="46692" y="116135"/>
                    <a:pt x="36866" y="113919"/>
                    <a:pt x="28147" y="109486"/>
                  </a:cubicBezTo>
                  <a:cubicBezTo>
                    <a:pt x="19430" y="105054"/>
                    <a:pt x="12560" y="98627"/>
                    <a:pt x="7536" y="90205"/>
                  </a:cubicBezTo>
                  <a:cubicBezTo>
                    <a:pt x="2513" y="81783"/>
                    <a:pt x="0" y="71661"/>
                    <a:pt x="0" y="59841"/>
                  </a:cubicBezTo>
                  <a:lnTo>
                    <a:pt x="0" y="56295"/>
                  </a:lnTo>
                  <a:cubicBezTo>
                    <a:pt x="0" y="44474"/>
                    <a:pt x="2513" y="34353"/>
                    <a:pt x="7536" y="25931"/>
                  </a:cubicBezTo>
                  <a:cubicBezTo>
                    <a:pt x="12560" y="17509"/>
                    <a:pt x="19430" y="11081"/>
                    <a:pt x="28147" y="6648"/>
                  </a:cubicBezTo>
                  <a:cubicBezTo>
                    <a:pt x="36866" y="2216"/>
                    <a:pt x="46692" y="0"/>
                    <a:pt x="57625" y="0"/>
                  </a:cubicBezTo>
                  <a:cubicBezTo>
                    <a:pt x="68559" y="0"/>
                    <a:pt x="78384" y="2216"/>
                    <a:pt x="87102" y="6648"/>
                  </a:cubicBezTo>
                  <a:cubicBezTo>
                    <a:pt x="95820" y="11081"/>
                    <a:pt x="102690" y="17509"/>
                    <a:pt x="107714" y="25931"/>
                  </a:cubicBezTo>
                  <a:cubicBezTo>
                    <a:pt x="112738" y="34353"/>
                    <a:pt x="115250" y="44474"/>
                    <a:pt x="115250" y="56295"/>
                  </a:cubicBezTo>
                  <a:lnTo>
                    <a:pt x="115250" y="59841"/>
                  </a:lnTo>
                  <a:cubicBezTo>
                    <a:pt x="115250" y="71661"/>
                    <a:pt x="112738" y="81783"/>
                    <a:pt x="107714" y="90205"/>
                  </a:cubicBezTo>
                  <a:cubicBezTo>
                    <a:pt x="102690" y="98627"/>
                    <a:pt x="95820" y="105054"/>
                    <a:pt x="87102" y="109486"/>
                  </a:cubicBezTo>
                  <a:cubicBezTo>
                    <a:pt x="78384" y="113919"/>
                    <a:pt x="68559" y="116135"/>
                    <a:pt x="57625" y="116135"/>
                  </a:cubicBezTo>
                  <a:close/>
                  <a:moveTo>
                    <a:pt x="57625" y="91312"/>
                  </a:moveTo>
                  <a:cubicBezTo>
                    <a:pt x="66195" y="91312"/>
                    <a:pt x="73287" y="88579"/>
                    <a:pt x="78901" y="83112"/>
                  </a:cubicBezTo>
                  <a:cubicBezTo>
                    <a:pt x="84516" y="77497"/>
                    <a:pt x="87323" y="69518"/>
                    <a:pt x="87323" y="59176"/>
                  </a:cubicBezTo>
                  <a:lnTo>
                    <a:pt x="87323" y="56960"/>
                  </a:lnTo>
                  <a:cubicBezTo>
                    <a:pt x="87323" y="46616"/>
                    <a:pt x="84516" y="38712"/>
                    <a:pt x="78901" y="33244"/>
                  </a:cubicBezTo>
                  <a:cubicBezTo>
                    <a:pt x="73435" y="27630"/>
                    <a:pt x="66343" y="24822"/>
                    <a:pt x="57625" y="24822"/>
                  </a:cubicBezTo>
                  <a:cubicBezTo>
                    <a:pt x="49055" y="24822"/>
                    <a:pt x="41963" y="27630"/>
                    <a:pt x="36348" y="33244"/>
                  </a:cubicBezTo>
                  <a:cubicBezTo>
                    <a:pt x="30733" y="38712"/>
                    <a:pt x="27926" y="46616"/>
                    <a:pt x="27926" y="56960"/>
                  </a:cubicBezTo>
                  <a:lnTo>
                    <a:pt x="27926" y="59176"/>
                  </a:lnTo>
                  <a:cubicBezTo>
                    <a:pt x="27926" y="69518"/>
                    <a:pt x="30733" y="77497"/>
                    <a:pt x="36348" y="83112"/>
                  </a:cubicBezTo>
                  <a:cubicBezTo>
                    <a:pt x="41963" y="88579"/>
                    <a:pt x="49055" y="91312"/>
                    <a:pt x="57625" y="913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80B90A1-F93D-40E8-B0FF-4E518CF3280A}"/>
                </a:ext>
              </a:extLst>
            </p:cNvPr>
            <p:cNvSpPr/>
            <p:nvPr/>
          </p:nvSpPr>
          <p:spPr>
            <a:xfrm>
              <a:off x="13611991" y="-632228"/>
              <a:ext cx="35908" cy="158245"/>
            </a:xfrm>
            <a:custGeom>
              <a:avLst/>
              <a:gdLst>
                <a:gd name="connsiteX0" fmla="*/ 3989 w 35908"/>
                <a:gd name="connsiteY0" fmla="*/ 158246 h 158245"/>
                <a:gd name="connsiteX1" fmla="*/ 3989 w 35908"/>
                <a:gd name="connsiteY1" fmla="*/ 48316 h 158245"/>
                <a:gd name="connsiteX2" fmla="*/ 31917 w 35908"/>
                <a:gd name="connsiteY2" fmla="*/ 48316 h 158245"/>
                <a:gd name="connsiteX3" fmla="*/ 31917 w 35908"/>
                <a:gd name="connsiteY3" fmla="*/ 158246 h 158245"/>
                <a:gd name="connsiteX4" fmla="*/ 3989 w 35908"/>
                <a:gd name="connsiteY4" fmla="*/ 158246 h 158245"/>
                <a:gd name="connsiteX5" fmla="*/ 17954 w 35908"/>
                <a:gd name="connsiteY5" fmla="*/ 35462 h 158245"/>
                <a:gd name="connsiteX6" fmla="*/ 5095 w 35908"/>
                <a:gd name="connsiteY6" fmla="*/ 30585 h 158245"/>
                <a:gd name="connsiteX7" fmla="*/ 0 w 35908"/>
                <a:gd name="connsiteY7" fmla="*/ 17731 h 158245"/>
                <a:gd name="connsiteX8" fmla="*/ 5095 w 35908"/>
                <a:gd name="connsiteY8" fmla="*/ 4876 h 158245"/>
                <a:gd name="connsiteX9" fmla="*/ 17954 w 35908"/>
                <a:gd name="connsiteY9" fmla="*/ 0 h 158245"/>
                <a:gd name="connsiteX10" fmla="*/ 30803 w 35908"/>
                <a:gd name="connsiteY10" fmla="*/ 4876 h 158245"/>
                <a:gd name="connsiteX11" fmla="*/ 35908 w 35908"/>
                <a:gd name="connsiteY11" fmla="*/ 17731 h 158245"/>
                <a:gd name="connsiteX12" fmla="*/ 30803 w 35908"/>
                <a:gd name="connsiteY12" fmla="*/ 30585 h 158245"/>
                <a:gd name="connsiteX13" fmla="*/ 17954 w 35908"/>
                <a:gd name="connsiteY13" fmla="*/ 35462 h 158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5908" h="158245">
                  <a:moveTo>
                    <a:pt x="3989" y="158246"/>
                  </a:moveTo>
                  <a:lnTo>
                    <a:pt x="3989" y="48316"/>
                  </a:lnTo>
                  <a:lnTo>
                    <a:pt x="31917" y="48316"/>
                  </a:lnTo>
                  <a:lnTo>
                    <a:pt x="31917" y="158246"/>
                  </a:lnTo>
                  <a:lnTo>
                    <a:pt x="3989" y="158246"/>
                  </a:lnTo>
                  <a:close/>
                  <a:moveTo>
                    <a:pt x="17954" y="35462"/>
                  </a:moveTo>
                  <a:cubicBezTo>
                    <a:pt x="12925" y="35462"/>
                    <a:pt x="8648" y="33836"/>
                    <a:pt x="5095" y="30585"/>
                  </a:cubicBezTo>
                  <a:cubicBezTo>
                    <a:pt x="1699" y="27335"/>
                    <a:pt x="0" y="23050"/>
                    <a:pt x="0" y="17731"/>
                  </a:cubicBezTo>
                  <a:cubicBezTo>
                    <a:pt x="0" y="12411"/>
                    <a:pt x="1699" y="8127"/>
                    <a:pt x="5095" y="4876"/>
                  </a:cubicBezTo>
                  <a:cubicBezTo>
                    <a:pt x="8648" y="1625"/>
                    <a:pt x="12925" y="0"/>
                    <a:pt x="17954" y="0"/>
                  </a:cubicBezTo>
                  <a:cubicBezTo>
                    <a:pt x="23126" y="0"/>
                    <a:pt x="27412" y="1625"/>
                    <a:pt x="30803" y="4876"/>
                  </a:cubicBezTo>
                  <a:cubicBezTo>
                    <a:pt x="34203" y="8127"/>
                    <a:pt x="35908" y="12411"/>
                    <a:pt x="35908" y="17731"/>
                  </a:cubicBezTo>
                  <a:cubicBezTo>
                    <a:pt x="35908" y="23050"/>
                    <a:pt x="34203" y="27335"/>
                    <a:pt x="30803" y="30585"/>
                  </a:cubicBezTo>
                  <a:cubicBezTo>
                    <a:pt x="27412" y="33836"/>
                    <a:pt x="23126" y="35462"/>
                    <a:pt x="17954" y="3546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02CBBF5-B5B5-4FC9-B3B1-59C8B1E90D57}"/>
                </a:ext>
              </a:extLst>
            </p:cNvPr>
            <p:cNvSpPr/>
            <p:nvPr/>
          </p:nvSpPr>
          <p:spPr>
            <a:xfrm>
              <a:off x="13664882" y="-587015"/>
              <a:ext cx="115690" cy="157358"/>
            </a:xfrm>
            <a:custGeom>
              <a:avLst/>
              <a:gdLst>
                <a:gd name="connsiteX0" fmla="*/ 0 w 115690"/>
                <a:gd name="connsiteY0" fmla="*/ 157359 h 157358"/>
                <a:gd name="connsiteX1" fmla="*/ 0 w 115690"/>
                <a:gd name="connsiteY1" fmla="*/ 3102 h 157358"/>
                <a:gd name="connsiteX2" fmla="*/ 27480 w 115690"/>
                <a:gd name="connsiteY2" fmla="*/ 3102 h 157358"/>
                <a:gd name="connsiteX3" fmla="*/ 27480 w 115690"/>
                <a:gd name="connsiteY3" fmla="*/ 16400 h 157358"/>
                <a:gd name="connsiteX4" fmla="*/ 31471 w 115690"/>
                <a:gd name="connsiteY4" fmla="*/ 16400 h 157358"/>
                <a:gd name="connsiteX5" fmla="*/ 43215 w 115690"/>
                <a:gd name="connsiteY5" fmla="*/ 5097 h 157358"/>
                <a:gd name="connsiteX6" fmla="*/ 66046 w 115690"/>
                <a:gd name="connsiteY6" fmla="*/ 0 h 157358"/>
                <a:gd name="connsiteX7" fmla="*/ 90640 w 115690"/>
                <a:gd name="connsiteY7" fmla="*/ 6648 h 157358"/>
                <a:gd name="connsiteX8" fmla="*/ 108814 w 115690"/>
                <a:gd name="connsiteY8" fmla="*/ 25709 h 157358"/>
                <a:gd name="connsiteX9" fmla="*/ 115691 w 115690"/>
                <a:gd name="connsiteY9" fmla="*/ 56295 h 157358"/>
                <a:gd name="connsiteX10" fmla="*/ 115691 w 115690"/>
                <a:gd name="connsiteY10" fmla="*/ 59841 h 157358"/>
                <a:gd name="connsiteX11" fmla="*/ 108814 w 115690"/>
                <a:gd name="connsiteY11" fmla="*/ 90426 h 157358"/>
                <a:gd name="connsiteX12" fmla="*/ 90640 w 115690"/>
                <a:gd name="connsiteY12" fmla="*/ 109708 h 157358"/>
                <a:gd name="connsiteX13" fmla="*/ 66046 w 115690"/>
                <a:gd name="connsiteY13" fmla="*/ 116135 h 157358"/>
                <a:gd name="connsiteX14" fmla="*/ 49197 w 115690"/>
                <a:gd name="connsiteY14" fmla="*/ 113697 h 157358"/>
                <a:gd name="connsiteX15" fmla="*/ 38338 w 115690"/>
                <a:gd name="connsiteY15" fmla="*/ 107934 h 157358"/>
                <a:gd name="connsiteX16" fmla="*/ 31909 w 115690"/>
                <a:gd name="connsiteY16" fmla="*/ 100399 h 157358"/>
                <a:gd name="connsiteX17" fmla="*/ 27918 w 115690"/>
                <a:gd name="connsiteY17" fmla="*/ 100399 h 157358"/>
                <a:gd name="connsiteX18" fmla="*/ 27918 w 115690"/>
                <a:gd name="connsiteY18" fmla="*/ 157359 h 157358"/>
                <a:gd name="connsiteX19" fmla="*/ 0 w 115690"/>
                <a:gd name="connsiteY19" fmla="*/ 157359 h 157358"/>
                <a:gd name="connsiteX20" fmla="*/ 57617 w 115690"/>
                <a:gd name="connsiteY20" fmla="*/ 91755 h 157358"/>
                <a:gd name="connsiteX21" fmla="*/ 79115 w 115690"/>
                <a:gd name="connsiteY21" fmla="*/ 83555 h 157358"/>
                <a:gd name="connsiteX22" fmla="*/ 87763 w 115690"/>
                <a:gd name="connsiteY22" fmla="*/ 59176 h 157358"/>
                <a:gd name="connsiteX23" fmla="*/ 87763 w 115690"/>
                <a:gd name="connsiteY23" fmla="*/ 56960 h 157358"/>
                <a:gd name="connsiteX24" fmla="*/ 79115 w 115690"/>
                <a:gd name="connsiteY24" fmla="*/ 32801 h 157358"/>
                <a:gd name="connsiteX25" fmla="*/ 57617 w 115690"/>
                <a:gd name="connsiteY25" fmla="*/ 24379 h 157358"/>
                <a:gd name="connsiteX26" fmla="*/ 36119 w 115690"/>
                <a:gd name="connsiteY26" fmla="*/ 32801 h 157358"/>
                <a:gd name="connsiteX27" fmla="*/ 27480 w 115690"/>
                <a:gd name="connsiteY27" fmla="*/ 56960 h 157358"/>
                <a:gd name="connsiteX28" fmla="*/ 27480 w 115690"/>
                <a:gd name="connsiteY28" fmla="*/ 59176 h 157358"/>
                <a:gd name="connsiteX29" fmla="*/ 36119 w 115690"/>
                <a:gd name="connsiteY29" fmla="*/ 83555 h 157358"/>
                <a:gd name="connsiteX30" fmla="*/ 57617 w 115690"/>
                <a:gd name="connsiteY30" fmla="*/ 91755 h 157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15690" h="157358">
                  <a:moveTo>
                    <a:pt x="0" y="157359"/>
                  </a:moveTo>
                  <a:lnTo>
                    <a:pt x="0" y="3102"/>
                  </a:lnTo>
                  <a:lnTo>
                    <a:pt x="27480" y="3102"/>
                  </a:lnTo>
                  <a:lnTo>
                    <a:pt x="27480" y="16400"/>
                  </a:lnTo>
                  <a:lnTo>
                    <a:pt x="31471" y="16400"/>
                  </a:lnTo>
                  <a:cubicBezTo>
                    <a:pt x="33976" y="12116"/>
                    <a:pt x="37890" y="8348"/>
                    <a:pt x="43215" y="5097"/>
                  </a:cubicBezTo>
                  <a:cubicBezTo>
                    <a:pt x="48530" y="1699"/>
                    <a:pt x="56140" y="0"/>
                    <a:pt x="66046" y="0"/>
                  </a:cubicBezTo>
                  <a:cubicBezTo>
                    <a:pt x="74905" y="0"/>
                    <a:pt x="83106" y="2216"/>
                    <a:pt x="90640" y="6648"/>
                  </a:cubicBezTo>
                  <a:cubicBezTo>
                    <a:pt x="98184" y="10934"/>
                    <a:pt x="104242" y="17287"/>
                    <a:pt x="108814" y="25709"/>
                  </a:cubicBezTo>
                  <a:cubicBezTo>
                    <a:pt x="113395" y="34131"/>
                    <a:pt x="115691" y="44327"/>
                    <a:pt x="115691" y="56295"/>
                  </a:cubicBezTo>
                  <a:lnTo>
                    <a:pt x="115691" y="59841"/>
                  </a:lnTo>
                  <a:cubicBezTo>
                    <a:pt x="115691" y="71809"/>
                    <a:pt x="113395" y="82004"/>
                    <a:pt x="108814" y="90426"/>
                  </a:cubicBezTo>
                  <a:cubicBezTo>
                    <a:pt x="104242" y="98848"/>
                    <a:pt x="98184" y="105275"/>
                    <a:pt x="90640" y="109708"/>
                  </a:cubicBezTo>
                  <a:cubicBezTo>
                    <a:pt x="83106" y="113992"/>
                    <a:pt x="74905" y="116135"/>
                    <a:pt x="66046" y="116135"/>
                  </a:cubicBezTo>
                  <a:cubicBezTo>
                    <a:pt x="59398" y="116135"/>
                    <a:pt x="53778" y="115323"/>
                    <a:pt x="49197" y="113697"/>
                  </a:cubicBezTo>
                  <a:cubicBezTo>
                    <a:pt x="44767" y="112220"/>
                    <a:pt x="41148" y="110299"/>
                    <a:pt x="38338" y="107934"/>
                  </a:cubicBezTo>
                  <a:cubicBezTo>
                    <a:pt x="35681" y="105423"/>
                    <a:pt x="33538" y="102911"/>
                    <a:pt x="31909" y="100399"/>
                  </a:cubicBezTo>
                  <a:lnTo>
                    <a:pt x="27918" y="100399"/>
                  </a:lnTo>
                  <a:lnTo>
                    <a:pt x="27918" y="157359"/>
                  </a:lnTo>
                  <a:lnTo>
                    <a:pt x="0" y="157359"/>
                  </a:lnTo>
                  <a:close/>
                  <a:moveTo>
                    <a:pt x="57617" y="91755"/>
                  </a:moveTo>
                  <a:cubicBezTo>
                    <a:pt x="66342" y="91755"/>
                    <a:pt x="73504" y="89023"/>
                    <a:pt x="79115" y="83555"/>
                  </a:cubicBezTo>
                  <a:cubicBezTo>
                    <a:pt x="84877" y="77940"/>
                    <a:pt x="87763" y="69814"/>
                    <a:pt x="87763" y="59176"/>
                  </a:cubicBezTo>
                  <a:lnTo>
                    <a:pt x="87763" y="56960"/>
                  </a:lnTo>
                  <a:cubicBezTo>
                    <a:pt x="87763" y="46321"/>
                    <a:pt x="84877" y="38269"/>
                    <a:pt x="79115" y="32801"/>
                  </a:cubicBezTo>
                  <a:cubicBezTo>
                    <a:pt x="73352" y="27186"/>
                    <a:pt x="66189" y="24379"/>
                    <a:pt x="57617" y="24379"/>
                  </a:cubicBezTo>
                  <a:cubicBezTo>
                    <a:pt x="49054" y="24379"/>
                    <a:pt x="41881" y="27186"/>
                    <a:pt x="36119" y="32801"/>
                  </a:cubicBezTo>
                  <a:cubicBezTo>
                    <a:pt x="30356" y="38269"/>
                    <a:pt x="27480" y="46321"/>
                    <a:pt x="27480" y="56960"/>
                  </a:cubicBezTo>
                  <a:lnTo>
                    <a:pt x="27480" y="59176"/>
                  </a:lnTo>
                  <a:cubicBezTo>
                    <a:pt x="27480" y="69814"/>
                    <a:pt x="30356" y="77940"/>
                    <a:pt x="36119" y="83555"/>
                  </a:cubicBezTo>
                  <a:cubicBezTo>
                    <a:pt x="41881" y="89023"/>
                    <a:pt x="49054" y="91755"/>
                    <a:pt x="57617" y="9175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B3FA2D6-C929-4323-9842-BA9714E9DC3A}"/>
                </a:ext>
              </a:extLst>
            </p:cNvPr>
            <p:cNvSpPr/>
            <p:nvPr/>
          </p:nvSpPr>
          <p:spPr>
            <a:xfrm>
              <a:off x="13790031" y="-587015"/>
              <a:ext cx="97964" cy="116135"/>
            </a:xfrm>
            <a:custGeom>
              <a:avLst/>
              <a:gdLst>
                <a:gd name="connsiteX0" fmla="*/ 51864 w 97964"/>
                <a:gd name="connsiteY0" fmla="*/ 116135 h 116135"/>
                <a:gd name="connsiteX1" fmla="*/ 16621 w 97964"/>
                <a:gd name="connsiteY1" fmla="*/ 106827 h 116135"/>
                <a:gd name="connsiteX2" fmla="*/ 0 w 97964"/>
                <a:gd name="connsiteY2" fmla="*/ 80231 h 116135"/>
                <a:gd name="connsiteX3" fmla="*/ 25708 w 97964"/>
                <a:gd name="connsiteY3" fmla="*/ 73582 h 116135"/>
                <a:gd name="connsiteX4" fmla="*/ 30813 w 97964"/>
                <a:gd name="connsiteY4" fmla="*/ 85772 h 116135"/>
                <a:gd name="connsiteX5" fmla="*/ 39900 w 97964"/>
                <a:gd name="connsiteY5" fmla="*/ 92199 h 116135"/>
                <a:gd name="connsiteX6" fmla="*/ 51864 w 97964"/>
                <a:gd name="connsiteY6" fmla="*/ 93972 h 116135"/>
                <a:gd name="connsiteX7" fmla="*/ 66265 w 97964"/>
                <a:gd name="connsiteY7" fmla="*/ 90648 h 116135"/>
                <a:gd name="connsiteX8" fmla="*/ 70923 w 97964"/>
                <a:gd name="connsiteY8" fmla="*/ 82004 h 116135"/>
                <a:gd name="connsiteX9" fmla="*/ 66494 w 97964"/>
                <a:gd name="connsiteY9" fmla="*/ 74246 h 116135"/>
                <a:gd name="connsiteX10" fmla="*/ 52311 w 97964"/>
                <a:gd name="connsiteY10" fmla="*/ 69593 h 116135"/>
                <a:gd name="connsiteX11" fmla="*/ 46101 w 97964"/>
                <a:gd name="connsiteY11" fmla="*/ 68484 h 116135"/>
                <a:gd name="connsiteX12" fmla="*/ 25051 w 97964"/>
                <a:gd name="connsiteY12" fmla="*/ 62500 h 116135"/>
                <a:gd name="connsiteX13" fmla="*/ 9754 w 97964"/>
                <a:gd name="connsiteY13" fmla="*/ 51640 h 116135"/>
                <a:gd name="connsiteX14" fmla="*/ 3991 w 97964"/>
                <a:gd name="connsiteY14" fmla="*/ 33910 h 116135"/>
                <a:gd name="connsiteX15" fmla="*/ 15964 w 97964"/>
                <a:gd name="connsiteY15" fmla="*/ 8865 h 116135"/>
                <a:gd name="connsiteX16" fmla="*/ 47435 w 97964"/>
                <a:gd name="connsiteY16" fmla="*/ 0 h 116135"/>
                <a:gd name="connsiteX17" fmla="*/ 78019 w 97964"/>
                <a:gd name="connsiteY17" fmla="*/ 8200 h 116135"/>
                <a:gd name="connsiteX18" fmla="*/ 93974 w 97964"/>
                <a:gd name="connsiteY18" fmla="*/ 29699 h 116135"/>
                <a:gd name="connsiteX19" fmla="*/ 68047 w 97964"/>
                <a:gd name="connsiteY19" fmla="*/ 37677 h 116135"/>
                <a:gd name="connsiteX20" fmla="*/ 60731 w 97964"/>
                <a:gd name="connsiteY20" fmla="*/ 25709 h 116135"/>
                <a:gd name="connsiteX21" fmla="*/ 47435 w 97964"/>
                <a:gd name="connsiteY21" fmla="*/ 22163 h 116135"/>
                <a:gd name="connsiteX22" fmla="*/ 35242 w 97964"/>
                <a:gd name="connsiteY22" fmla="*/ 25044 h 116135"/>
                <a:gd name="connsiteX23" fmla="*/ 31032 w 97964"/>
                <a:gd name="connsiteY23" fmla="*/ 32579 h 116135"/>
                <a:gd name="connsiteX24" fmla="*/ 35462 w 97964"/>
                <a:gd name="connsiteY24" fmla="*/ 40558 h 116135"/>
                <a:gd name="connsiteX25" fmla="*/ 47435 w 97964"/>
                <a:gd name="connsiteY25" fmla="*/ 44327 h 116135"/>
                <a:gd name="connsiteX26" fmla="*/ 53635 w 97964"/>
                <a:gd name="connsiteY26" fmla="*/ 45434 h 116135"/>
                <a:gd name="connsiteX27" fmla="*/ 76019 w 97964"/>
                <a:gd name="connsiteY27" fmla="*/ 51419 h 116135"/>
                <a:gd name="connsiteX28" fmla="*/ 91983 w 97964"/>
                <a:gd name="connsiteY28" fmla="*/ 61835 h 116135"/>
                <a:gd name="connsiteX29" fmla="*/ 97965 w 97964"/>
                <a:gd name="connsiteY29" fmla="*/ 80009 h 116135"/>
                <a:gd name="connsiteX30" fmla="*/ 85334 w 97964"/>
                <a:gd name="connsiteY30" fmla="*/ 106827 h 116135"/>
                <a:gd name="connsiteX31" fmla="*/ 51864 w 97964"/>
                <a:gd name="connsiteY31" fmla="*/ 116135 h 116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97964" h="116135">
                  <a:moveTo>
                    <a:pt x="51864" y="116135"/>
                  </a:moveTo>
                  <a:cubicBezTo>
                    <a:pt x="37529" y="116135"/>
                    <a:pt x="25784" y="113032"/>
                    <a:pt x="16621" y="106827"/>
                  </a:cubicBezTo>
                  <a:cubicBezTo>
                    <a:pt x="7468" y="100621"/>
                    <a:pt x="1924" y="91755"/>
                    <a:pt x="0" y="80231"/>
                  </a:cubicBezTo>
                  <a:lnTo>
                    <a:pt x="25708" y="73582"/>
                  </a:lnTo>
                  <a:cubicBezTo>
                    <a:pt x="26746" y="78754"/>
                    <a:pt x="28442" y="82816"/>
                    <a:pt x="30813" y="85772"/>
                  </a:cubicBezTo>
                  <a:cubicBezTo>
                    <a:pt x="33318" y="88726"/>
                    <a:pt x="36347" y="90869"/>
                    <a:pt x="39900" y="92199"/>
                  </a:cubicBezTo>
                  <a:cubicBezTo>
                    <a:pt x="43586" y="93381"/>
                    <a:pt x="47577" y="93972"/>
                    <a:pt x="51864" y="93972"/>
                  </a:cubicBezTo>
                  <a:cubicBezTo>
                    <a:pt x="58369" y="93972"/>
                    <a:pt x="63170" y="92864"/>
                    <a:pt x="66265" y="90648"/>
                  </a:cubicBezTo>
                  <a:cubicBezTo>
                    <a:pt x="69371" y="88283"/>
                    <a:pt x="70923" y="85402"/>
                    <a:pt x="70923" y="82004"/>
                  </a:cubicBezTo>
                  <a:cubicBezTo>
                    <a:pt x="70923" y="78605"/>
                    <a:pt x="69447" y="76020"/>
                    <a:pt x="66494" y="74246"/>
                  </a:cubicBezTo>
                  <a:cubicBezTo>
                    <a:pt x="63532" y="72326"/>
                    <a:pt x="58807" y="70775"/>
                    <a:pt x="52311" y="69593"/>
                  </a:cubicBezTo>
                  <a:lnTo>
                    <a:pt x="46101" y="68484"/>
                  </a:lnTo>
                  <a:cubicBezTo>
                    <a:pt x="38414" y="67006"/>
                    <a:pt x="31404" y="65012"/>
                    <a:pt x="25051" y="62500"/>
                  </a:cubicBezTo>
                  <a:cubicBezTo>
                    <a:pt x="18688" y="59841"/>
                    <a:pt x="13592" y="56220"/>
                    <a:pt x="9754" y="51640"/>
                  </a:cubicBezTo>
                  <a:cubicBezTo>
                    <a:pt x="5915" y="47060"/>
                    <a:pt x="3991" y="41150"/>
                    <a:pt x="3991" y="33910"/>
                  </a:cubicBezTo>
                  <a:cubicBezTo>
                    <a:pt x="3991" y="22975"/>
                    <a:pt x="7982" y="14628"/>
                    <a:pt x="15964" y="8865"/>
                  </a:cubicBezTo>
                  <a:cubicBezTo>
                    <a:pt x="23936" y="2955"/>
                    <a:pt x="34433" y="0"/>
                    <a:pt x="47435" y="0"/>
                  </a:cubicBezTo>
                  <a:cubicBezTo>
                    <a:pt x="59693" y="0"/>
                    <a:pt x="69894" y="2733"/>
                    <a:pt x="78019" y="8200"/>
                  </a:cubicBezTo>
                  <a:cubicBezTo>
                    <a:pt x="86144" y="13667"/>
                    <a:pt x="91459" y="20833"/>
                    <a:pt x="93974" y="29699"/>
                  </a:cubicBezTo>
                  <a:lnTo>
                    <a:pt x="68047" y="37677"/>
                  </a:lnTo>
                  <a:cubicBezTo>
                    <a:pt x="66865" y="32063"/>
                    <a:pt x="64427" y="28073"/>
                    <a:pt x="60731" y="25709"/>
                  </a:cubicBezTo>
                  <a:cubicBezTo>
                    <a:pt x="57179" y="23345"/>
                    <a:pt x="52749" y="22163"/>
                    <a:pt x="47435" y="22163"/>
                  </a:cubicBezTo>
                  <a:cubicBezTo>
                    <a:pt x="42110" y="22163"/>
                    <a:pt x="38052" y="23124"/>
                    <a:pt x="35242" y="25044"/>
                  </a:cubicBezTo>
                  <a:cubicBezTo>
                    <a:pt x="32433" y="26818"/>
                    <a:pt x="31032" y="29329"/>
                    <a:pt x="31032" y="32579"/>
                  </a:cubicBezTo>
                  <a:cubicBezTo>
                    <a:pt x="31032" y="36125"/>
                    <a:pt x="32509" y="38786"/>
                    <a:pt x="35462" y="40558"/>
                  </a:cubicBezTo>
                  <a:cubicBezTo>
                    <a:pt x="38414" y="42183"/>
                    <a:pt x="42405" y="43440"/>
                    <a:pt x="47435" y="44327"/>
                  </a:cubicBezTo>
                  <a:lnTo>
                    <a:pt x="53635" y="45434"/>
                  </a:lnTo>
                  <a:cubicBezTo>
                    <a:pt x="61913" y="46912"/>
                    <a:pt x="69371" y="48907"/>
                    <a:pt x="76019" y="51419"/>
                  </a:cubicBezTo>
                  <a:cubicBezTo>
                    <a:pt x="82820" y="53783"/>
                    <a:pt x="88135" y="57255"/>
                    <a:pt x="91983" y="61835"/>
                  </a:cubicBezTo>
                  <a:cubicBezTo>
                    <a:pt x="95964" y="66268"/>
                    <a:pt x="97965" y="72326"/>
                    <a:pt x="97965" y="80009"/>
                  </a:cubicBezTo>
                  <a:cubicBezTo>
                    <a:pt x="97965" y="91534"/>
                    <a:pt x="93755" y="100474"/>
                    <a:pt x="85334" y="106827"/>
                  </a:cubicBezTo>
                  <a:cubicBezTo>
                    <a:pt x="77057" y="113032"/>
                    <a:pt x="65903" y="116135"/>
                    <a:pt x="51864" y="11613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7150B5DF-4226-4002-A263-89CF27D0C4A2}"/>
                </a:ext>
              </a:extLst>
            </p:cNvPr>
            <p:cNvSpPr/>
            <p:nvPr/>
          </p:nvSpPr>
          <p:spPr>
            <a:xfrm>
              <a:off x="13901607" y="-583913"/>
              <a:ext cx="106384" cy="111703"/>
            </a:xfrm>
            <a:custGeom>
              <a:avLst/>
              <a:gdLst>
                <a:gd name="connsiteX0" fmla="*/ 42777 w 106384"/>
                <a:gd name="connsiteY0" fmla="*/ 111703 h 111703"/>
                <a:gd name="connsiteX1" fmla="*/ 20164 w 106384"/>
                <a:gd name="connsiteY1" fmla="*/ 105941 h 111703"/>
                <a:gd name="connsiteX2" fmla="*/ 5315 w 106384"/>
                <a:gd name="connsiteY2" fmla="*/ 89540 h 111703"/>
                <a:gd name="connsiteX3" fmla="*/ 0 w 106384"/>
                <a:gd name="connsiteY3" fmla="*/ 65603 h 111703"/>
                <a:gd name="connsiteX4" fmla="*/ 0 w 106384"/>
                <a:gd name="connsiteY4" fmla="*/ 0 h 111703"/>
                <a:gd name="connsiteX5" fmla="*/ 27927 w 106384"/>
                <a:gd name="connsiteY5" fmla="*/ 0 h 111703"/>
                <a:gd name="connsiteX6" fmla="*/ 27927 w 106384"/>
                <a:gd name="connsiteY6" fmla="*/ 63387 h 111703"/>
                <a:gd name="connsiteX7" fmla="*/ 33909 w 106384"/>
                <a:gd name="connsiteY7" fmla="*/ 82005 h 111703"/>
                <a:gd name="connsiteX8" fmla="*/ 51416 w 106384"/>
                <a:gd name="connsiteY8" fmla="*/ 88210 h 111703"/>
                <a:gd name="connsiteX9" fmla="*/ 71361 w 106384"/>
                <a:gd name="connsiteY9" fmla="*/ 79788 h 111703"/>
                <a:gd name="connsiteX10" fmla="*/ 78457 w 106384"/>
                <a:gd name="connsiteY10" fmla="*/ 55852 h 111703"/>
                <a:gd name="connsiteX11" fmla="*/ 78457 w 106384"/>
                <a:gd name="connsiteY11" fmla="*/ 0 h 111703"/>
                <a:gd name="connsiteX12" fmla="*/ 106385 w 106384"/>
                <a:gd name="connsiteY12" fmla="*/ 0 h 111703"/>
                <a:gd name="connsiteX13" fmla="*/ 106385 w 106384"/>
                <a:gd name="connsiteY13" fmla="*/ 109930 h 111703"/>
                <a:gd name="connsiteX14" fmla="*/ 78896 w 106384"/>
                <a:gd name="connsiteY14" fmla="*/ 109930 h 111703"/>
                <a:gd name="connsiteX15" fmla="*/ 78896 w 106384"/>
                <a:gd name="connsiteY15" fmla="*/ 95524 h 111703"/>
                <a:gd name="connsiteX16" fmla="*/ 74914 w 106384"/>
                <a:gd name="connsiteY16" fmla="*/ 95524 h 111703"/>
                <a:gd name="connsiteX17" fmla="*/ 64942 w 106384"/>
                <a:gd name="connsiteY17" fmla="*/ 106384 h 111703"/>
                <a:gd name="connsiteX18" fmla="*/ 42777 w 106384"/>
                <a:gd name="connsiteY18" fmla="*/ 111703 h 111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06384" h="111703">
                  <a:moveTo>
                    <a:pt x="42777" y="111703"/>
                  </a:moveTo>
                  <a:cubicBezTo>
                    <a:pt x="34204" y="111703"/>
                    <a:pt x="26670" y="109782"/>
                    <a:pt x="20164" y="105941"/>
                  </a:cubicBezTo>
                  <a:cubicBezTo>
                    <a:pt x="13811" y="101952"/>
                    <a:pt x="8868" y="96484"/>
                    <a:pt x="5315" y="89540"/>
                  </a:cubicBezTo>
                  <a:cubicBezTo>
                    <a:pt x="1772" y="82595"/>
                    <a:pt x="0" y="74617"/>
                    <a:pt x="0" y="65603"/>
                  </a:cubicBezTo>
                  <a:lnTo>
                    <a:pt x="0" y="0"/>
                  </a:lnTo>
                  <a:lnTo>
                    <a:pt x="27927" y="0"/>
                  </a:lnTo>
                  <a:lnTo>
                    <a:pt x="27927" y="63387"/>
                  </a:lnTo>
                  <a:cubicBezTo>
                    <a:pt x="27927" y="71661"/>
                    <a:pt x="29918" y="77867"/>
                    <a:pt x="33909" y="82005"/>
                  </a:cubicBezTo>
                  <a:cubicBezTo>
                    <a:pt x="38043" y="86141"/>
                    <a:pt x="43882" y="88210"/>
                    <a:pt x="51416" y="88210"/>
                  </a:cubicBezTo>
                  <a:cubicBezTo>
                    <a:pt x="59988" y="88210"/>
                    <a:pt x="66637" y="85403"/>
                    <a:pt x="71361" y="79788"/>
                  </a:cubicBezTo>
                  <a:cubicBezTo>
                    <a:pt x="76095" y="74025"/>
                    <a:pt x="78457" y="66046"/>
                    <a:pt x="78457" y="55852"/>
                  </a:cubicBezTo>
                  <a:lnTo>
                    <a:pt x="78457" y="0"/>
                  </a:lnTo>
                  <a:lnTo>
                    <a:pt x="106385" y="0"/>
                  </a:lnTo>
                  <a:lnTo>
                    <a:pt x="106385" y="109930"/>
                  </a:lnTo>
                  <a:lnTo>
                    <a:pt x="78896" y="109930"/>
                  </a:lnTo>
                  <a:lnTo>
                    <a:pt x="78896" y="95524"/>
                  </a:lnTo>
                  <a:lnTo>
                    <a:pt x="74914" y="95524"/>
                  </a:lnTo>
                  <a:cubicBezTo>
                    <a:pt x="73142" y="99218"/>
                    <a:pt x="69809" y="102838"/>
                    <a:pt x="64942" y="106384"/>
                  </a:cubicBezTo>
                  <a:cubicBezTo>
                    <a:pt x="60065" y="109930"/>
                    <a:pt x="52673" y="111703"/>
                    <a:pt x="42777" y="11170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EC0FE2D0-0042-4E85-A754-CAA4337C5DA4}"/>
                </a:ext>
              </a:extLst>
            </p:cNvPr>
            <p:cNvSpPr/>
            <p:nvPr/>
          </p:nvSpPr>
          <p:spPr>
            <a:xfrm>
              <a:off x="14029089" y="-585685"/>
              <a:ext cx="159134" cy="111702"/>
            </a:xfrm>
            <a:custGeom>
              <a:avLst/>
              <a:gdLst>
                <a:gd name="connsiteX0" fmla="*/ 0 w 159134"/>
                <a:gd name="connsiteY0" fmla="*/ 111703 h 111702"/>
                <a:gd name="connsiteX1" fmla="*/ 0 w 159134"/>
                <a:gd name="connsiteY1" fmla="*/ 1773 h 111702"/>
                <a:gd name="connsiteX2" fmla="*/ 27480 w 159134"/>
                <a:gd name="connsiteY2" fmla="*/ 1773 h 111702"/>
                <a:gd name="connsiteX3" fmla="*/ 27480 w 159134"/>
                <a:gd name="connsiteY3" fmla="*/ 13741 h 111702"/>
                <a:gd name="connsiteX4" fmla="*/ 31471 w 159134"/>
                <a:gd name="connsiteY4" fmla="*/ 13741 h 111702"/>
                <a:gd name="connsiteX5" fmla="*/ 41005 w 159134"/>
                <a:gd name="connsiteY5" fmla="*/ 4211 h 111702"/>
                <a:gd name="connsiteX6" fmla="*/ 58512 w 159134"/>
                <a:gd name="connsiteY6" fmla="*/ 0 h 111702"/>
                <a:gd name="connsiteX7" fmla="*/ 77353 w 159134"/>
                <a:gd name="connsiteY7" fmla="*/ 4654 h 111702"/>
                <a:gd name="connsiteX8" fmla="*/ 88211 w 159134"/>
                <a:gd name="connsiteY8" fmla="*/ 16401 h 111702"/>
                <a:gd name="connsiteX9" fmla="*/ 92202 w 159134"/>
                <a:gd name="connsiteY9" fmla="*/ 16401 h 111702"/>
                <a:gd name="connsiteX10" fmla="*/ 102841 w 159134"/>
                <a:gd name="connsiteY10" fmla="*/ 4654 h 111702"/>
                <a:gd name="connsiteX11" fmla="*/ 122339 w 159134"/>
                <a:gd name="connsiteY11" fmla="*/ 0 h 111702"/>
                <a:gd name="connsiteX12" fmla="*/ 140741 w 159134"/>
                <a:gd name="connsiteY12" fmla="*/ 4433 h 111702"/>
                <a:gd name="connsiteX13" fmla="*/ 154038 w 159134"/>
                <a:gd name="connsiteY13" fmla="*/ 17509 h 111702"/>
                <a:gd name="connsiteX14" fmla="*/ 159134 w 159134"/>
                <a:gd name="connsiteY14" fmla="*/ 39451 h 111702"/>
                <a:gd name="connsiteX15" fmla="*/ 159134 w 159134"/>
                <a:gd name="connsiteY15" fmla="*/ 111703 h 111702"/>
                <a:gd name="connsiteX16" fmla="*/ 131207 w 159134"/>
                <a:gd name="connsiteY16" fmla="*/ 111703 h 111702"/>
                <a:gd name="connsiteX17" fmla="*/ 131207 w 159134"/>
                <a:gd name="connsiteY17" fmla="*/ 41445 h 111702"/>
                <a:gd name="connsiteX18" fmla="*/ 126559 w 159134"/>
                <a:gd name="connsiteY18" fmla="*/ 27925 h 111702"/>
                <a:gd name="connsiteX19" fmla="*/ 113481 w 159134"/>
                <a:gd name="connsiteY19" fmla="*/ 23271 h 111702"/>
                <a:gd name="connsiteX20" fmla="*/ 98631 w 159134"/>
                <a:gd name="connsiteY20" fmla="*/ 29477 h 111702"/>
                <a:gd name="connsiteX21" fmla="*/ 93536 w 159134"/>
                <a:gd name="connsiteY21" fmla="*/ 46764 h 111702"/>
                <a:gd name="connsiteX22" fmla="*/ 93536 w 159134"/>
                <a:gd name="connsiteY22" fmla="*/ 111703 h 111702"/>
                <a:gd name="connsiteX23" fmla="*/ 65608 w 159134"/>
                <a:gd name="connsiteY23" fmla="*/ 111703 h 111702"/>
                <a:gd name="connsiteX24" fmla="*/ 65608 w 159134"/>
                <a:gd name="connsiteY24" fmla="*/ 41445 h 111702"/>
                <a:gd name="connsiteX25" fmla="*/ 60950 w 159134"/>
                <a:gd name="connsiteY25" fmla="*/ 27925 h 111702"/>
                <a:gd name="connsiteX26" fmla="*/ 47873 w 159134"/>
                <a:gd name="connsiteY26" fmla="*/ 23271 h 111702"/>
                <a:gd name="connsiteX27" fmla="*/ 33023 w 159134"/>
                <a:gd name="connsiteY27" fmla="*/ 29477 h 111702"/>
                <a:gd name="connsiteX28" fmla="*/ 27927 w 159134"/>
                <a:gd name="connsiteY28" fmla="*/ 46764 h 111702"/>
                <a:gd name="connsiteX29" fmla="*/ 27927 w 159134"/>
                <a:gd name="connsiteY29" fmla="*/ 111703 h 111702"/>
                <a:gd name="connsiteX30" fmla="*/ 0 w 159134"/>
                <a:gd name="connsiteY30" fmla="*/ 111703 h 111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59134" h="111702">
                  <a:moveTo>
                    <a:pt x="0" y="111703"/>
                  </a:moveTo>
                  <a:lnTo>
                    <a:pt x="0" y="1773"/>
                  </a:lnTo>
                  <a:lnTo>
                    <a:pt x="27480" y="1773"/>
                  </a:lnTo>
                  <a:lnTo>
                    <a:pt x="27480" y="13741"/>
                  </a:lnTo>
                  <a:lnTo>
                    <a:pt x="31471" y="13741"/>
                  </a:lnTo>
                  <a:cubicBezTo>
                    <a:pt x="33395" y="10047"/>
                    <a:pt x="36576" y="6870"/>
                    <a:pt x="41005" y="4211"/>
                  </a:cubicBezTo>
                  <a:cubicBezTo>
                    <a:pt x="45434" y="1403"/>
                    <a:pt x="51273" y="0"/>
                    <a:pt x="58512" y="0"/>
                  </a:cubicBezTo>
                  <a:cubicBezTo>
                    <a:pt x="66342" y="0"/>
                    <a:pt x="72628" y="1552"/>
                    <a:pt x="77353" y="4654"/>
                  </a:cubicBezTo>
                  <a:cubicBezTo>
                    <a:pt x="82077" y="7610"/>
                    <a:pt x="85696" y="11524"/>
                    <a:pt x="88211" y="16401"/>
                  </a:cubicBezTo>
                  <a:lnTo>
                    <a:pt x="92202" y="16401"/>
                  </a:lnTo>
                  <a:cubicBezTo>
                    <a:pt x="94717" y="11673"/>
                    <a:pt x="98260" y="7757"/>
                    <a:pt x="102841" y="4654"/>
                  </a:cubicBezTo>
                  <a:cubicBezTo>
                    <a:pt x="107423" y="1552"/>
                    <a:pt x="113919" y="0"/>
                    <a:pt x="122339" y="0"/>
                  </a:cubicBezTo>
                  <a:cubicBezTo>
                    <a:pt x="129140" y="0"/>
                    <a:pt x="135274" y="1477"/>
                    <a:pt x="140741" y="4433"/>
                  </a:cubicBezTo>
                  <a:cubicBezTo>
                    <a:pt x="146352" y="7240"/>
                    <a:pt x="150790" y="11599"/>
                    <a:pt x="154038" y="17509"/>
                  </a:cubicBezTo>
                  <a:cubicBezTo>
                    <a:pt x="157439" y="23271"/>
                    <a:pt x="159134" y="30585"/>
                    <a:pt x="159134" y="39451"/>
                  </a:cubicBezTo>
                  <a:lnTo>
                    <a:pt x="159134" y="111703"/>
                  </a:lnTo>
                  <a:lnTo>
                    <a:pt x="131207" y="111703"/>
                  </a:lnTo>
                  <a:lnTo>
                    <a:pt x="131207" y="41445"/>
                  </a:lnTo>
                  <a:cubicBezTo>
                    <a:pt x="131207" y="35387"/>
                    <a:pt x="129654" y="30881"/>
                    <a:pt x="126559" y="27925"/>
                  </a:cubicBezTo>
                  <a:cubicBezTo>
                    <a:pt x="123454" y="24823"/>
                    <a:pt x="119091" y="23271"/>
                    <a:pt x="113481" y="23271"/>
                  </a:cubicBezTo>
                  <a:cubicBezTo>
                    <a:pt x="107128" y="23271"/>
                    <a:pt x="102175" y="25339"/>
                    <a:pt x="98631" y="29477"/>
                  </a:cubicBezTo>
                  <a:cubicBezTo>
                    <a:pt x="95231" y="33466"/>
                    <a:pt x="93536" y="39229"/>
                    <a:pt x="93536" y="46764"/>
                  </a:cubicBezTo>
                  <a:lnTo>
                    <a:pt x="93536" y="111703"/>
                  </a:lnTo>
                  <a:lnTo>
                    <a:pt x="65608" y="111703"/>
                  </a:lnTo>
                  <a:lnTo>
                    <a:pt x="65608" y="41445"/>
                  </a:lnTo>
                  <a:cubicBezTo>
                    <a:pt x="65608" y="35387"/>
                    <a:pt x="64056" y="30881"/>
                    <a:pt x="60950" y="27925"/>
                  </a:cubicBezTo>
                  <a:cubicBezTo>
                    <a:pt x="57845" y="24823"/>
                    <a:pt x="53492" y="23271"/>
                    <a:pt x="47873" y="23271"/>
                  </a:cubicBezTo>
                  <a:cubicBezTo>
                    <a:pt x="41519" y="23271"/>
                    <a:pt x="36567" y="25339"/>
                    <a:pt x="33023" y="29477"/>
                  </a:cubicBezTo>
                  <a:cubicBezTo>
                    <a:pt x="29623" y="33466"/>
                    <a:pt x="27927" y="39229"/>
                    <a:pt x="27927" y="46764"/>
                  </a:cubicBezTo>
                  <a:lnTo>
                    <a:pt x="27927" y="111703"/>
                  </a:lnTo>
                  <a:lnTo>
                    <a:pt x="0" y="11170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8C9E4E05-5D38-433E-9687-B2BFBE6758E7}"/>
                </a:ext>
              </a:extLst>
            </p:cNvPr>
            <p:cNvSpPr/>
            <p:nvPr/>
          </p:nvSpPr>
          <p:spPr>
            <a:xfrm>
              <a:off x="12738095" y="-704851"/>
              <a:ext cx="295516" cy="147758"/>
            </a:xfrm>
            <a:custGeom>
              <a:avLst/>
              <a:gdLst>
                <a:gd name="connsiteX0" fmla="*/ 295517 w 295516"/>
                <a:gd name="connsiteY0" fmla="*/ 147758 h 147758"/>
                <a:gd name="connsiteX1" fmla="*/ 252239 w 295516"/>
                <a:gd name="connsiteY1" fmla="*/ 43277 h 147758"/>
                <a:gd name="connsiteX2" fmla="*/ 147758 w 295516"/>
                <a:gd name="connsiteY2" fmla="*/ 0 h 147758"/>
                <a:gd name="connsiteX3" fmla="*/ 43278 w 295516"/>
                <a:gd name="connsiteY3" fmla="*/ 43277 h 147758"/>
                <a:gd name="connsiteX4" fmla="*/ 0 w 295516"/>
                <a:gd name="connsiteY4" fmla="*/ 147758 h 147758"/>
                <a:gd name="connsiteX5" fmla="*/ 46175 w 295516"/>
                <a:gd name="connsiteY5" fmla="*/ 147758 h 147758"/>
                <a:gd name="connsiteX6" fmla="*/ 79013 w 295516"/>
                <a:gd name="connsiteY6" fmla="*/ 120698 h 147758"/>
                <a:gd name="connsiteX7" fmla="*/ 95517 w 295516"/>
                <a:gd name="connsiteY7" fmla="*/ 95518 h 147758"/>
                <a:gd name="connsiteX8" fmla="*/ 147758 w 295516"/>
                <a:gd name="connsiteY8" fmla="*/ 73879 h 147758"/>
                <a:gd name="connsiteX9" fmla="*/ 199999 w 295516"/>
                <a:gd name="connsiteY9" fmla="*/ 95518 h 147758"/>
                <a:gd name="connsiteX10" fmla="*/ 221637 w 295516"/>
                <a:gd name="connsiteY10" fmla="*/ 147758 h 147758"/>
                <a:gd name="connsiteX11" fmla="*/ 295517 w 295516"/>
                <a:gd name="connsiteY11" fmla="*/ 147758 h 1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516" h="147758">
                  <a:moveTo>
                    <a:pt x="295517" y="147758"/>
                  </a:moveTo>
                  <a:cubicBezTo>
                    <a:pt x="295517" y="108571"/>
                    <a:pt x="279949" y="70987"/>
                    <a:pt x="252239" y="43277"/>
                  </a:cubicBezTo>
                  <a:cubicBezTo>
                    <a:pt x="224529" y="15567"/>
                    <a:pt x="186946" y="0"/>
                    <a:pt x="147758" y="0"/>
                  </a:cubicBezTo>
                  <a:cubicBezTo>
                    <a:pt x="108571" y="0"/>
                    <a:pt x="70988" y="15567"/>
                    <a:pt x="43278" y="43277"/>
                  </a:cubicBezTo>
                  <a:cubicBezTo>
                    <a:pt x="15567" y="70987"/>
                    <a:pt x="0" y="108571"/>
                    <a:pt x="0" y="147758"/>
                  </a:cubicBezTo>
                  <a:lnTo>
                    <a:pt x="46175" y="147758"/>
                  </a:lnTo>
                  <a:cubicBezTo>
                    <a:pt x="61476" y="147758"/>
                    <a:pt x="73409" y="134936"/>
                    <a:pt x="79013" y="120698"/>
                  </a:cubicBezTo>
                  <a:cubicBezTo>
                    <a:pt x="82693" y="111350"/>
                    <a:pt x="88277" y="102760"/>
                    <a:pt x="95517" y="95518"/>
                  </a:cubicBezTo>
                  <a:cubicBezTo>
                    <a:pt x="109373" y="81663"/>
                    <a:pt x="128164" y="73879"/>
                    <a:pt x="147758" y="73879"/>
                  </a:cubicBezTo>
                  <a:cubicBezTo>
                    <a:pt x="167352" y="73879"/>
                    <a:pt x="186144" y="81663"/>
                    <a:pt x="199999" y="95518"/>
                  </a:cubicBezTo>
                  <a:cubicBezTo>
                    <a:pt x="213854" y="109373"/>
                    <a:pt x="221637" y="128165"/>
                    <a:pt x="221637" y="147758"/>
                  </a:cubicBezTo>
                  <a:lnTo>
                    <a:pt x="295517" y="1477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DB94F7E-F7FF-4AF2-9689-5FC71FF1DB99}"/>
                </a:ext>
              </a:extLst>
            </p:cNvPr>
            <p:cNvSpPr/>
            <p:nvPr/>
          </p:nvSpPr>
          <p:spPr>
            <a:xfrm>
              <a:off x="12848846" y="-557092"/>
              <a:ext cx="184765" cy="147757"/>
            </a:xfrm>
            <a:custGeom>
              <a:avLst/>
              <a:gdLst>
                <a:gd name="connsiteX0" fmla="*/ 99647 w 184765"/>
                <a:gd name="connsiteY0" fmla="*/ 56544 h 147757"/>
                <a:gd name="connsiteX1" fmla="*/ 110895 w 184765"/>
                <a:gd name="connsiteY1" fmla="*/ 0 h 147757"/>
                <a:gd name="connsiteX2" fmla="*/ 184766 w 184765"/>
                <a:gd name="connsiteY2" fmla="*/ 0 h 147757"/>
                <a:gd name="connsiteX3" fmla="*/ 37007 w 184765"/>
                <a:gd name="connsiteY3" fmla="*/ 147758 h 147757"/>
                <a:gd name="connsiteX4" fmla="*/ 0 w 184765"/>
                <a:gd name="connsiteY4" fmla="*/ 143086 h 147757"/>
                <a:gd name="connsiteX5" fmla="*/ 19681 w 184765"/>
                <a:gd name="connsiteY5" fmla="*/ 136510 h 147757"/>
                <a:gd name="connsiteX6" fmla="*/ 67617 w 184765"/>
                <a:gd name="connsiteY6" fmla="*/ 104481 h 147757"/>
                <a:gd name="connsiteX7" fmla="*/ 99647 w 184765"/>
                <a:gd name="connsiteY7" fmla="*/ 56544 h 1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4765" h="147757">
                  <a:moveTo>
                    <a:pt x="99647" y="56544"/>
                  </a:moveTo>
                  <a:cubicBezTo>
                    <a:pt x="107072" y="38617"/>
                    <a:pt x="110895" y="19403"/>
                    <a:pt x="110895" y="0"/>
                  </a:cubicBezTo>
                  <a:lnTo>
                    <a:pt x="184766" y="0"/>
                  </a:lnTo>
                  <a:cubicBezTo>
                    <a:pt x="184766" y="81604"/>
                    <a:pt x="118612" y="147758"/>
                    <a:pt x="37007" y="147758"/>
                  </a:cubicBezTo>
                  <a:cubicBezTo>
                    <a:pt x="24228" y="147758"/>
                    <a:pt x="11826" y="146135"/>
                    <a:pt x="0" y="143086"/>
                  </a:cubicBezTo>
                  <a:cubicBezTo>
                    <a:pt x="6691" y="141361"/>
                    <a:pt x="13268" y="139166"/>
                    <a:pt x="19681" y="136510"/>
                  </a:cubicBezTo>
                  <a:cubicBezTo>
                    <a:pt x="37608" y="129085"/>
                    <a:pt x="53896" y="118201"/>
                    <a:pt x="67617" y="104481"/>
                  </a:cubicBezTo>
                  <a:cubicBezTo>
                    <a:pt x="81338" y="90760"/>
                    <a:pt x="92222" y="74471"/>
                    <a:pt x="99647" y="565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7E5A6D4-AD4B-49D8-AD07-5C79BC959D03}"/>
                </a:ext>
              </a:extLst>
            </p:cNvPr>
            <p:cNvSpPr/>
            <p:nvPr/>
          </p:nvSpPr>
          <p:spPr>
            <a:xfrm>
              <a:off x="12664223" y="-557093"/>
              <a:ext cx="295516" cy="147758"/>
            </a:xfrm>
            <a:custGeom>
              <a:avLst/>
              <a:gdLst>
                <a:gd name="connsiteX0" fmla="*/ 0 w 295516"/>
                <a:gd name="connsiteY0" fmla="*/ 0 h 147758"/>
                <a:gd name="connsiteX1" fmla="*/ 11247 w 295516"/>
                <a:gd name="connsiteY1" fmla="*/ 56545 h 147758"/>
                <a:gd name="connsiteX2" fmla="*/ 43277 w 295516"/>
                <a:gd name="connsiteY2" fmla="*/ 104482 h 147758"/>
                <a:gd name="connsiteX3" fmla="*/ 91214 w 295516"/>
                <a:gd name="connsiteY3" fmla="*/ 136511 h 147758"/>
                <a:gd name="connsiteX4" fmla="*/ 147758 w 295516"/>
                <a:gd name="connsiteY4" fmla="*/ 147758 h 147758"/>
                <a:gd name="connsiteX5" fmla="*/ 204303 w 295516"/>
                <a:gd name="connsiteY5" fmla="*/ 136511 h 147758"/>
                <a:gd name="connsiteX6" fmla="*/ 252239 w 295516"/>
                <a:gd name="connsiteY6" fmla="*/ 104482 h 147758"/>
                <a:gd name="connsiteX7" fmla="*/ 284269 w 295516"/>
                <a:gd name="connsiteY7" fmla="*/ 56545 h 147758"/>
                <a:gd name="connsiteX8" fmla="*/ 295517 w 295516"/>
                <a:gd name="connsiteY8" fmla="*/ 0 h 147758"/>
                <a:gd name="connsiteX9" fmla="*/ 249342 w 295516"/>
                <a:gd name="connsiteY9" fmla="*/ 0 h 147758"/>
                <a:gd name="connsiteX10" fmla="*/ 216503 w 295516"/>
                <a:gd name="connsiteY10" fmla="*/ 27060 h 147758"/>
                <a:gd name="connsiteX11" fmla="*/ 216014 w 295516"/>
                <a:gd name="connsiteY11" fmla="*/ 28273 h 147758"/>
                <a:gd name="connsiteX12" fmla="*/ 199998 w 295516"/>
                <a:gd name="connsiteY12" fmla="*/ 52241 h 147758"/>
                <a:gd name="connsiteX13" fmla="*/ 176031 w 295516"/>
                <a:gd name="connsiteY13" fmla="*/ 68256 h 147758"/>
                <a:gd name="connsiteX14" fmla="*/ 147758 w 295516"/>
                <a:gd name="connsiteY14" fmla="*/ 73880 h 147758"/>
                <a:gd name="connsiteX15" fmla="*/ 119486 w 295516"/>
                <a:gd name="connsiteY15" fmla="*/ 68256 h 147758"/>
                <a:gd name="connsiteX16" fmla="*/ 95518 w 295516"/>
                <a:gd name="connsiteY16" fmla="*/ 52241 h 147758"/>
                <a:gd name="connsiteX17" fmla="*/ 79503 w 295516"/>
                <a:gd name="connsiteY17" fmla="*/ 28273 h 147758"/>
                <a:gd name="connsiteX18" fmla="*/ 73879 w 295516"/>
                <a:gd name="connsiteY18" fmla="*/ 0 h 147758"/>
                <a:gd name="connsiteX19" fmla="*/ 0 w 295516"/>
                <a:gd name="connsiteY19" fmla="*/ 0 h 1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5516" h="147758">
                  <a:moveTo>
                    <a:pt x="0" y="0"/>
                  </a:moveTo>
                  <a:cubicBezTo>
                    <a:pt x="0" y="19404"/>
                    <a:pt x="3822" y="38618"/>
                    <a:pt x="11247" y="56545"/>
                  </a:cubicBezTo>
                  <a:cubicBezTo>
                    <a:pt x="18673" y="74472"/>
                    <a:pt x="29557" y="90761"/>
                    <a:pt x="43277" y="104482"/>
                  </a:cubicBezTo>
                  <a:cubicBezTo>
                    <a:pt x="56998" y="118201"/>
                    <a:pt x="73287" y="129086"/>
                    <a:pt x="91214" y="136511"/>
                  </a:cubicBezTo>
                  <a:cubicBezTo>
                    <a:pt x="109140" y="143937"/>
                    <a:pt x="128354" y="147758"/>
                    <a:pt x="147758" y="147758"/>
                  </a:cubicBezTo>
                  <a:cubicBezTo>
                    <a:pt x="167162" y="147758"/>
                    <a:pt x="186376" y="143937"/>
                    <a:pt x="204303" y="136511"/>
                  </a:cubicBezTo>
                  <a:cubicBezTo>
                    <a:pt x="222230" y="129086"/>
                    <a:pt x="238518" y="118201"/>
                    <a:pt x="252239" y="104482"/>
                  </a:cubicBezTo>
                  <a:cubicBezTo>
                    <a:pt x="265960" y="90761"/>
                    <a:pt x="276843" y="74472"/>
                    <a:pt x="284269" y="56545"/>
                  </a:cubicBezTo>
                  <a:cubicBezTo>
                    <a:pt x="291695" y="38618"/>
                    <a:pt x="295517" y="19404"/>
                    <a:pt x="295517" y="0"/>
                  </a:cubicBezTo>
                  <a:lnTo>
                    <a:pt x="249342" y="0"/>
                  </a:lnTo>
                  <a:cubicBezTo>
                    <a:pt x="234041" y="0"/>
                    <a:pt x="222108" y="12823"/>
                    <a:pt x="216503" y="27060"/>
                  </a:cubicBezTo>
                  <a:cubicBezTo>
                    <a:pt x="216344" y="27465"/>
                    <a:pt x="216180" y="27869"/>
                    <a:pt x="216014" y="28273"/>
                  </a:cubicBezTo>
                  <a:cubicBezTo>
                    <a:pt x="212301" y="37236"/>
                    <a:pt x="206859" y="45381"/>
                    <a:pt x="199998" y="52241"/>
                  </a:cubicBezTo>
                  <a:cubicBezTo>
                    <a:pt x="193138" y="59101"/>
                    <a:pt x="184994" y="64543"/>
                    <a:pt x="176031" y="68256"/>
                  </a:cubicBezTo>
                  <a:cubicBezTo>
                    <a:pt x="167068" y="71969"/>
                    <a:pt x="157461" y="73880"/>
                    <a:pt x="147758" y="73880"/>
                  </a:cubicBezTo>
                  <a:cubicBezTo>
                    <a:pt x="138056" y="73880"/>
                    <a:pt x="128449" y="71969"/>
                    <a:pt x="119486" y="68256"/>
                  </a:cubicBezTo>
                  <a:cubicBezTo>
                    <a:pt x="110522" y="64543"/>
                    <a:pt x="102379" y="59101"/>
                    <a:pt x="95518" y="52241"/>
                  </a:cubicBezTo>
                  <a:cubicBezTo>
                    <a:pt x="88657" y="45381"/>
                    <a:pt x="83216" y="37236"/>
                    <a:pt x="79503" y="28273"/>
                  </a:cubicBezTo>
                  <a:cubicBezTo>
                    <a:pt x="75790" y="19309"/>
                    <a:pt x="73879" y="9702"/>
                    <a:pt x="7387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428F180-B700-4CB3-886D-EEE3EA281916}"/>
                </a:ext>
              </a:extLst>
            </p:cNvPr>
            <p:cNvSpPr/>
            <p:nvPr/>
          </p:nvSpPr>
          <p:spPr>
            <a:xfrm>
              <a:off x="12664239" y="-704850"/>
              <a:ext cx="184757" cy="147758"/>
            </a:xfrm>
            <a:custGeom>
              <a:avLst/>
              <a:gdLst>
                <a:gd name="connsiteX0" fmla="*/ 0 w 184757"/>
                <a:gd name="connsiteY0" fmla="*/ 147758 h 147758"/>
                <a:gd name="connsiteX1" fmla="*/ 147758 w 184757"/>
                <a:gd name="connsiteY1" fmla="*/ 0 h 147758"/>
                <a:gd name="connsiteX2" fmla="*/ 184758 w 184757"/>
                <a:gd name="connsiteY2" fmla="*/ 4670 h 147758"/>
                <a:gd name="connsiteX3" fmla="*/ 117134 w 184757"/>
                <a:gd name="connsiteY3" fmla="*/ 43278 h 147758"/>
                <a:gd name="connsiteX4" fmla="*/ 73857 w 184757"/>
                <a:gd name="connsiteY4" fmla="*/ 147758 h 147758"/>
                <a:gd name="connsiteX5" fmla="*/ 0 w 184757"/>
                <a:gd name="connsiteY5" fmla="*/ 147758 h 14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4757" h="147758">
                  <a:moveTo>
                    <a:pt x="0" y="147758"/>
                  </a:moveTo>
                  <a:cubicBezTo>
                    <a:pt x="0" y="66153"/>
                    <a:pt x="66153" y="0"/>
                    <a:pt x="147758" y="0"/>
                  </a:cubicBezTo>
                  <a:cubicBezTo>
                    <a:pt x="160534" y="0"/>
                    <a:pt x="172932" y="1622"/>
                    <a:pt x="184758" y="4670"/>
                  </a:cubicBezTo>
                  <a:cubicBezTo>
                    <a:pt x="159384" y="11207"/>
                    <a:pt x="135977" y="24435"/>
                    <a:pt x="117134" y="43278"/>
                  </a:cubicBezTo>
                  <a:cubicBezTo>
                    <a:pt x="89424" y="70987"/>
                    <a:pt x="73857" y="108571"/>
                    <a:pt x="73857" y="147758"/>
                  </a:cubicBezTo>
                  <a:lnTo>
                    <a:pt x="0" y="14775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9DBC915-079B-4D5B-997D-B3294B0A6BCA}"/>
              </a:ext>
            </a:extLst>
          </p:cNvPr>
          <p:cNvGrpSpPr/>
          <p:nvPr/>
        </p:nvGrpSpPr>
        <p:grpSpPr>
          <a:xfrm>
            <a:off x="5946987" y="1418131"/>
            <a:ext cx="7144713" cy="3908762"/>
            <a:chOff x="5470740" y="1790059"/>
            <a:chExt cx="7144713" cy="3908762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8DF61DCE-B832-4832-9ED6-C955ACEF30B1}"/>
                </a:ext>
              </a:extLst>
            </p:cNvPr>
            <p:cNvSpPr txBox="1"/>
            <p:nvPr/>
          </p:nvSpPr>
          <p:spPr>
            <a:xfrm>
              <a:off x="5470740" y="1790059"/>
              <a:ext cx="7144713" cy="3631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500" dirty="0">
                  <a:solidFill>
                    <a:schemeClr val="bg1"/>
                  </a:solidFill>
                  <a:latin typeface="+mj-lt"/>
                </a:rPr>
                <a:t>Thank</a:t>
              </a:r>
              <a:r>
                <a:rPr lang="en-US" sz="11500" dirty="0">
                  <a:solidFill>
                    <a:schemeClr val="accent4"/>
                  </a:solidFill>
                  <a:latin typeface="+mj-lt"/>
                </a:rPr>
                <a:t> </a:t>
              </a:r>
            </a:p>
            <a:p>
              <a:r>
                <a:rPr lang="en-US" sz="11500" dirty="0">
                  <a:solidFill>
                    <a:schemeClr val="accent4"/>
                  </a:solidFill>
                  <a:latin typeface="+mj-lt"/>
                </a:rPr>
                <a:t>You</a:t>
              </a:r>
              <a:endParaRPr lang="en-ID" sz="115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60DA9BB-87F7-498D-BA08-CABBAEED5C53}"/>
                </a:ext>
              </a:extLst>
            </p:cNvPr>
            <p:cNvSpPr txBox="1"/>
            <p:nvPr/>
          </p:nvSpPr>
          <p:spPr>
            <a:xfrm>
              <a:off x="5670558" y="5421822"/>
              <a:ext cx="442067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spc="50" dirty="0">
                  <a:solidFill>
                    <a:schemeClr val="bg1"/>
                  </a:solidFill>
                </a:rPr>
                <a:t>For Your Attention</a:t>
              </a:r>
              <a:endParaRPr lang="en-ID" sz="1200" spc="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B80CDC4F-ABA6-44FB-8514-BE3938DF472F}"/>
              </a:ext>
            </a:extLst>
          </p:cNvPr>
          <p:cNvGrpSpPr/>
          <p:nvPr/>
        </p:nvGrpSpPr>
        <p:grpSpPr>
          <a:xfrm>
            <a:off x="9037923" y="4046750"/>
            <a:ext cx="623410" cy="623410"/>
            <a:chOff x="4599273" y="2503700"/>
            <a:chExt cx="623410" cy="623410"/>
          </a:xfrm>
        </p:grpSpPr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9F24997F-DB3F-471A-BAC0-481726285C65}"/>
                </a:ext>
              </a:extLst>
            </p:cNvPr>
            <p:cNvSpPr/>
            <p:nvPr/>
          </p:nvSpPr>
          <p:spPr>
            <a:xfrm>
              <a:off x="4642374" y="2556162"/>
              <a:ext cx="537208" cy="537208"/>
            </a:xfrm>
            <a:prstGeom prst="roundRect">
              <a:avLst>
                <a:gd name="adj" fmla="val 1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D08B0B41-2ACD-42AF-9CCC-387D506F84B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rot="2605616">
              <a:off x="4599273" y="2503700"/>
              <a:ext cx="623410" cy="623410"/>
            </a:xfrm>
            <a:prstGeom prst="rect">
              <a:avLst/>
            </a:prstGeom>
          </p:spPr>
        </p:pic>
      </p:grpSp>
      <p:pic>
        <p:nvPicPr>
          <p:cNvPr id="34" name="Picture 33">
            <a:extLst>
              <a:ext uri="{FF2B5EF4-FFF2-40B4-BE49-F238E27FC236}">
                <a16:creationId xmlns:a16="http://schemas.microsoft.com/office/drawing/2014/main" id="{36A3FDF9-969C-44CD-B8DA-5789E93281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" t="1855" r="51152" b="5952"/>
          <a:stretch>
            <a:fillRect/>
          </a:stretch>
        </p:blipFill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45566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84421B0-423E-4CE3-AA12-27F7B02115D1}"/>
              </a:ext>
            </a:extLst>
          </p:cNvPr>
          <p:cNvGrpSpPr/>
          <p:nvPr/>
        </p:nvGrpSpPr>
        <p:grpSpPr>
          <a:xfrm>
            <a:off x="2095726" y="4349047"/>
            <a:ext cx="3676651" cy="1497374"/>
            <a:chOff x="1914524" y="4347348"/>
            <a:chExt cx="3676651" cy="1497374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65B4B61B-D021-4ED6-8E86-B161DE67D246}"/>
                </a:ext>
              </a:extLst>
            </p:cNvPr>
            <p:cNvSpPr/>
            <p:nvPr/>
          </p:nvSpPr>
          <p:spPr>
            <a:xfrm>
              <a:off x="1914524" y="4347348"/>
              <a:ext cx="3676651" cy="149737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190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74241F0-4264-46B8-97C8-16DF6F70C800}"/>
                </a:ext>
              </a:extLst>
            </p:cNvPr>
            <p:cNvSpPr txBox="1"/>
            <p:nvPr/>
          </p:nvSpPr>
          <p:spPr>
            <a:xfrm>
              <a:off x="2095272" y="4578697"/>
              <a:ext cx="8273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03</a:t>
              </a:r>
              <a:endParaRPr lang="en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480B400-854F-4162-A7AF-3AD75AE89286}"/>
                </a:ext>
              </a:extLst>
            </p:cNvPr>
            <p:cNvSpPr txBox="1"/>
            <p:nvPr/>
          </p:nvSpPr>
          <p:spPr>
            <a:xfrm>
              <a:off x="2922587" y="4655642"/>
              <a:ext cx="19036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Influencer Marketing</a:t>
              </a:r>
              <a:endParaRPr lang="en-ID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5263DDD-BAA0-497C-8110-412A3EC734E9}"/>
                </a:ext>
              </a:extLst>
            </p:cNvPr>
            <p:cNvSpPr txBox="1"/>
            <p:nvPr/>
          </p:nvSpPr>
          <p:spPr>
            <a:xfrm>
              <a:off x="2922587" y="4996538"/>
              <a:ext cx="2487839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Digital marketing is a powerful and ever-evolving strategy that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31321B2A-BF2C-4189-8891-193AAB682674}"/>
              </a:ext>
            </a:extLst>
          </p:cNvPr>
          <p:cNvGrpSpPr/>
          <p:nvPr/>
        </p:nvGrpSpPr>
        <p:grpSpPr>
          <a:xfrm>
            <a:off x="6419623" y="2285569"/>
            <a:ext cx="3676651" cy="1497374"/>
            <a:chOff x="6238421" y="2312307"/>
            <a:chExt cx="3676651" cy="1497374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5F5B9ED3-3F08-465E-8A5D-0BF5254D7C5F}"/>
                </a:ext>
              </a:extLst>
            </p:cNvPr>
            <p:cNvSpPr/>
            <p:nvPr/>
          </p:nvSpPr>
          <p:spPr>
            <a:xfrm>
              <a:off x="6238421" y="2312307"/>
              <a:ext cx="3676651" cy="149737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190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11727D5-65B8-402D-91BE-37387804251B}"/>
                </a:ext>
              </a:extLst>
            </p:cNvPr>
            <p:cNvSpPr txBox="1"/>
            <p:nvPr/>
          </p:nvSpPr>
          <p:spPr>
            <a:xfrm>
              <a:off x="6419169" y="2543656"/>
              <a:ext cx="8273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02</a:t>
              </a:r>
              <a:endParaRPr lang="en-ID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CB6155EC-DF6A-4283-8A90-D028459E3A7B}"/>
                </a:ext>
              </a:extLst>
            </p:cNvPr>
            <p:cNvSpPr txBox="1"/>
            <p:nvPr/>
          </p:nvSpPr>
          <p:spPr>
            <a:xfrm>
              <a:off x="7246484" y="2620601"/>
              <a:ext cx="15353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Pay-Per-Click</a:t>
              </a:r>
              <a:endParaRPr lang="en-ID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CB9D8F-2536-4452-80D5-44B17CEFE05E}"/>
                </a:ext>
              </a:extLst>
            </p:cNvPr>
            <p:cNvSpPr txBox="1"/>
            <p:nvPr/>
          </p:nvSpPr>
          <p:spPr>
            <a:xfrm>
              <a:off x="7246484" y="2961497"/>
              <a:ext cx="2487839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Digital marketing is a powerful and ever-evolving strategy that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EAD7485-95D0-44EC-B9D7-313C96BADDD7}"/>
              </a:ext>
            </a:extLst>
          </p:cNvPr>
          <p:cNvGrpSpPr/>
          <p:nvPr/>
        </p:nvGrpSpPr>
        <p:grpSpPr>
          <a:xfrm>
            <a:off x="6421893" y="4349047"/>
            <a:ext cx="3676651" cy="1497374"/>
            <a:chOff x="6240691" y="4347348"/>
            <a:chExt cx="3676651" cy="1497374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372EB451-701F-4A9C-87FD-603C3492031D}"/>
                </a:ext>
              </a:extLst>
            </p:cNvPr>
            <p:cNvSpPr/>
            <p:nvPr/>
          </p:nvSpPr>
          <p:spPr>
            <a:xfrm>
              <a:off x="6240691" y="4347348"/>
              <a:ext cx="3676651" cy="1497374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190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915956A-5ACF-42BF-A1E5-C3D98C3F8657}"/>
                </a:ext>
              </a:extLst>
            </p:cNvPr>
            <p:cNvSpPr txBox="1"/>
            <p:nvPr/>
          </p:nvSpPr>
          <p:spPr>
            <a:xfrm>
              <a:off x="6421439" y="4578697"/>
              <a:ext cx="8273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04</a:t>
              </a:r>
              <a:endParaRPr lang="en-ID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C746074-45E7-498F-AFBA-AB875A8AD1E5}"/>
                </a:ext>
              </a:extLst>
            </p:cNvPr>
            <p:cNvSpPr txBox="1"/>
            <p:nvPr/>
          </p:nvSpPr>
          <p:spPr>
            <a:xfrm>
              <a:off x="7248754" y="4655642"/>
              <a:ext cx="15353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Digital Trends</a:t>
              </a:r>
              <a:endParaRPr lang="en-ID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542A870-514A-483A-A4F1-ADC51AE89ECF}"/>
                </a:ext>
              </a:extLst>
            </p:cNvPr>
            <p:cNvSpPr txBox="1"/>
            <p:nvPr/>
          </p:nvSpPr>
          <p:spPr>
            <a:xfrm>
              <a:off x="7248754" y="4996538"/>
              <a:ext cx="2487839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Digital marketing is a powerful and ever-evolving strategy that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E72A038A-2CF5-48BF-BC33-0BE04C8AD3FD}"/>
              </a:ext>
            </a:extLst>
          </p:cNvPr>
          <p:cNvSpPr txBox="1"/>
          <p:nvPr/>
        </p:nvSpPr>
        <p:spPr>
          <a:xfrm>
            <a:off x="3571648" y="1011579"/>
            <a:ext cx="4686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Table of </a:t>
            </a:r>
            <a:r>
              <a:rPr lang="en-US" sz="4000" dirty="0">
                <a:solidFill>
                  <a:schemeClr val="accent4"/>
                </a:solidFill>
                <a:latin typeface="+mj-lt"/>
              </a:rPr>
              <a:t>Content</a:t>
            </a:r>
            <a:endParaRPr lang="en-ID" sz="4000" dirty="0">
              <a:solidFill>
                <a:schemeClr val="accent4"/>
              </a:solidFill>
              <a:latin typeface="+mj-lt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C730D45-2453-450B-B496-366D48F5AFDF}"/>
              </a:ext>
            </a:extLst>
          </p:cNvPr>
          <p:cNvGrpSpPr/>
          <p:nvPr/>
        </p:nvGrpSpPr>
        <p:grpSpPr>
          <a:xfrm>
            <a:off x="2093456" y="2285569"/>
            <a:ext cx="3676651" cy="1497374"/>
            <a:chOff x="1695449" y="2457450"/>
            <a:chExt cx="3676651" cy="1497374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E014C4D9-918A-48D6-B8C2-21106897CED4}"/>
                </a:ext>
              </a:extLst>
            </p:cNvPr>
            <p:cNvSpPr/>
            <p:nvPr/>
          </p:nvSpPr>
          <p:spPr>
            <a:xfrm>
              <a:off x="1695449" y="2457450"/>
              <a:ext cx="3676651" cy="1497374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0" dist="190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E67C1FF9-C764-4106-8B0F-4088827F9C27}"/>
                </a:ext>
              </a:extLst>
            </p:cNvPr>
            <p:cNvGrpSpPr/>
            <p:nvPr/>
          </p:nvGrpSpPr>
          <p:grpSpPr>
            <a:xfrm>
              <a:off x="1876197" y="2688799"/>
              <a:ext cx="3315154" cy="1034677"/>
              <a:chOff x="1990271" y="2549233"/>
              <a:chExt cx="3315154" cy="1034677"/>
            </a:xfrm>
          </p:grpSpPr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09541354-C710-42B4-8EFC-E38A1C485BE0}"/>
                  </a:ext>
                </a:extLst>
              </p:cNvPr>
              <p:cNvSpPr txBox="1"/>
              <p:nvPr/>
            </p:nvSpPr>
            <p:spPr>
              <a:xfrm>
                <a:off x="1990271" y="2549233"/>
                <a:ext cx="82731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>
                    <a:solidFill>
                      <a:schemeClr val="bg1"/>
                    </a:solidFill>
                    <a:latin typeface="+mj-lt"/>
                  </a:rPr>
                  <a:t>01</a:t>
                </a:r>
                <a:endParaRPr lang="en-ID" sz="28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94757902-28CD-4214-9149-503BED87292E}"/>
                  </a:ext>
                </a:extLst>
              </p:cNvPr>
              <p:cNvSpPr txBox="1"/>
              <p:nvPr/>
            </p:nvSpPr>
            <p:spPr>
              <a:xfrm>
                <a:off x="2817586" y="2626178"/>
                <a:ext cx="153534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bg1"/>
                    </a:solidFill>
                  </a:rPr>
                  <a:t>Introduction</a:t>
                </a:r>
                <a:endParaRPr lang="en-ID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D3809F7C-DE7C-464D-9D66-07FACEB1B9B5}"/>
                  </a:ext>
                </a:extLst>
              </p:cNvPr>
              <p:cNvSpPr txBox="1"/>
              <p:nvPr/>
            </p:nvSpPr>
            <p:spPr>
              <a:xfrm>
                <a:off x="2817586" y="2967074"/>
                <a:ext cx="2487839" cy="6168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bg1"/>
                    </a:solidFill>
                  </a:rPr>
                  <a:t>Digital marketing is a powerful and ever-evolving strategy that</a:t>
                </a:r>
                <a:endParaRPr lang="en-ID" sz="1200" dirty="0">
                  <a:solidFill>
                    <a:schemeClr val="bg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73669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A5C187EF-6874-4F43-8BAD-F36A51899E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8" t="12778" r="60935"/>
          <a:stretch>
            <a:fillRect/>
          </a:stretch>
        </p:blipFill>
        <p:spPr>
          <a:xfrm>
            <a:off x="1181101" y="876299"/>
            <a:ext cx="3581744" cy="5981701"/>
          </a:xfrm>
          <a:custGeom>
            <a:avLst/>
            <a:gdLst>
              <a:gd name="connsiteX0" fmla="*/ 596969 w 3581744"/>
              <a:gd name="connsiteY0" fmla="*/ 0 h 5981701"/>
              <a:gd name="connsiteX1" fmla="*/ 2984775 w 3581744"/>
              <a:gd name="connsiteY1" fmla="*/ 0 h 5981701"/>
              <a:gd name="connsiteX2" fmla="*/ 3581744 w 3581744"/>
              <a:gd name="connsiteY2" fmla="*/ 596969 h 5981701"/>
              <a:gd name="connsiteX3" fmla="*/ 3581744 w 3581744"/>
              <a:gd name="connsiteY3" fmla="*/ 5981701 h 5981701"/>
              <a:gd name="connsiteX4" fmla="*/ 0 w 3581744"/>
              <a:gd name="connsiteY4" fmla="*/ 5981701 h 5981701"/>
              <a:gd name="connsiteX5" fmla="*/ 0 w 3581744"/>
              <a:gd name="connsiteY5" fmla="*/ 596969 h 5981701"/>
              <a:gd name="connsiteX6" fmla="*/ 596969 w 3581744"/>
              <a:gd name="connsiteY6" fmla="*/ 0 h 5981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581744" h="5981701">
                <a:moveTo>
                  <a:pt x="596969" y="0"/>
                </a:moveTo>
                <a:lnTo>
                  <a:pt x="2984775" y="0"/>
                </a:lnTo>
                <a:cubicBezTo>
                  <a:pt x="3314472" y="0"/>
                  <a:pt x="3581744" y="267272"/>
                  <a:pt x="3581744" y="596969"/>
                </a:cubicBezTo>
                <a:lnTo>
                  <a:pt x="3581744" y="5981701"/>
                </a:lnTo>
                <a:lnTo>
                  <a:pt x="0" y="5981701"/>
                </a:lnTo>
                <a:lnTo>
                  <a:pt x="0" y="596969"/>
                </a:lnTo>
                <a:cubicBezTo>
                  <a:pt x="0" y="267272"/>
                  <a:pt x="267272" y="0"/>
                  <a:pt x="596969" y="0"/>
                </a:cubicBezTo>
                <a:close/>
              </a:path>
            </a:pathLst>
          </a:cu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5795DE-263B-4F73-8784-B42FC3B22052}"/>
              </a:ext>
            </a:extLst>
          </p:cNvPr>
          <p:cNvSpPr txBox="1"/>
          <p:nvPr/>
        </p:nvSpPr>
        <p:spPr>
          <a:xfrm>
            <a:off x="5175825" y="1458472"/>
            <a:ext cx="4686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/>
                </a:solidFill>
                <a:latin typeface="+mj-lt"/>
              </a:rPr>
              <a:t>Introduction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Digital Marketing</a:t>
            </a:r>
            <a:endParaRPr lang="en-ID" sz="4000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F0B6AB-BD45-4340-9F3C-28D1CFE39486}"/>
              </a:ext>
            </a:extLst>
          </p:cNvPr>
          <p:cNvSpPr txBox="1"/>
          <p:nvPr/>
        </p:nvSpPr>
        <p:spPr>
          <a:xfrm>
            <a:off x="5175825" y="3072003"/>
            <a:ext cx="4986410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Digital marketing is a powerful and ever-evolving strategy that enables businesses to reach, engage, and convert their target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B4AA6D0-FE31-43E3-ABD3-5DE96FFE7B19}"/>
              </a:ext>
            </a:extLst>
          </p:cNvPr>
          <p:cNvGrpSpPr/>
          <p:nvPr/>
        </p:nvGrpSpPr>
        <p:grpSpPr>
          <a:xfrm>
            <a:off x="3727927" y="4307263"/>
            <a:ext cx="2895796" cy="1221546"/>
            <a:chOff x="2616004" y="4059114"/>
            <a:chExt cx="2895796" cy="1221546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0271EE11-8691-4444-88CC-4262912A56A8}"/>
                </a:ext>
              </a:extLst>
            </p:cNvPr>
            <p:cNvSpPr/>
            <p:nvPr/>
          </p:nvSpPr>
          <p:spPr>
            <a:xfrm>
              <a:off x="2616004" y="4059114"/>
              <a:ext cx="2895796" cy="1221546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0" dist="190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E7680DE3-4D78-4CA6-B93F-FD47BE4BED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932943" y="4324937"/>
              <a:ext cx="215704" cy="215704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5AF6CD-5841-4AEC-A278-48DBF39D98E8}"/>
                </a:ext>
              </a:extLst>
            </p:cNvPr>
            <p:cNvSpPr txBox="1"/>
            <p:nvPr/>
          </p:nvSpPr>
          <p:spPr>
            <a:xfrm>
              <a:off x="3411457" y="4490481"/>
              <a:ext cx="1948334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Digital marketing is a powerful and ever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6D7FE5E-33B7-4926-82BA-F22208EA8C00}"/>
                </a:ext>
              </a:extLst>
            </p:cNvPr>
            <p:cNvSpPr txBox="1"/>
            <p:nvPr/>
          </p:nvSpPr>
          <p:spPr>
            <a:xfrm>
              <a:off x="3411457" y="4231975"/>
              <a:ext cx="16889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+mj-lt"/>
                </a:rPr>
                <a:t>Content Marketing</a:t>
              </a:r>
              <a:endParaRPr lang="en-ID" sz="12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6FB9D610-753C-4A5C-8053-5344A9EB5AFD}"/>
              </a:ext>
            </a:extLst>
          </p:cNvPr>
          <p:cNvGrpSpPr/>
          <p:nvPr/>
        </p:nvGrpSpPr>
        <p:grpSpPr>
          <a:xfrm>
            <a:off x="6749258" y="4307263"/>
            <a:ext cx="2895796" cy="1221546"/>
            <a:chOff x="2616004" y="4059114"/>
            <a:chExt cx="2895796" cy="1221546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0FB9F3E4-5121-4351-9C98-1D65F5726D72}"/>
                </a:ext>
              </a:extLst>
            </p:cNvPr>
            <p:cNvSpPr/>
            <p:nvPr/>
          </p:nvSpPr>
          <p:spPr>
            <a:xfrm>
              <a:off x="2616004" y="4059114"/>
              <a:ext cx="2895796" cy="1221546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381000" dist="190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CC7F11D7-1071-47C2-A251-18FF30565DE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/>
          </p:blipFill>
          <p:spPr>
            <a:xfrm>
              <a:off x="2932943" y="4324937"/>
              <a:ext cx="215704" cy="21570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81AE906-CB59-4996-9FE6-F1AC3F0EB989}"/>
                </a:ext>
              </a:extLst>
            </p:cNvPr>
            <p:cNvSpPr txBox="1"/>
            <p:nvPr/>
          </p:nvSpPr>
          <p:spPr>
            <a:xfrm>
              <a:off x="3411457" y="4490481"/>
              <a:ext cx="1948334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Digital marketing is a powerful and ever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4BB27DF7-67BA-42A1-9797-137F5E906380}"/>
                </a:ext>
              </a:extLst>
            </p:cNvPr>
            <p:cNvSpPr txBox="1"/>
            <p:nvPr/>
          </p:nvSpPr>
          <p:spPr>
            <a:xfrm>
              <a:off x="3411457" y="4231975"/>
              <a:ext cx="15353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bg1"/>
                  </a:solidFill>
                  <a:latin typeface="+mj-lt"/>
                </a:rPr>
                <a:t>Content Strategy</a:t>
              </a:r>
              <a:endParaRPr lang="en-ID" sz="1200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D3562A7-6937-4D81-B572-BD27127F8C89}"/>
              </a:ext>
            </a:extLst>
          </p:cNvPr>
          <p:cNvGrpSpPr/>
          <p:nvPr/>
        </p:nvGrpSpPr>
        <p:grpSpPr>
          <a:xfrm>
            <a:off x="9961993" y="4399288"/>
            <a:ext cx="1886857" cy="893371"/>
            <a:chOff x="8977168" y="4044027"/>
            <a:chExt cx="1886857" cy="893371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F374E67-DA14-4288-B281-F2207A76512D}"/>
                </a:ext>
              </a:extLst>
            </p:cNvPr>
            <p:cNvSpPr txBox="1"/>
            <p:nvPr/>
          </p:nvSpPr>
          <p:spPr>
            <a:xfrm>
              <a:off x="8977168" y="4044027"/>
              <a:ext cx="18868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00" dirty="0">
                  <a:solidFill>
                    <a:schemeClr val="accent1"/>
                  </a:solidFill>
                  <a:latin typeface="+mj-lt"/>
                </a:rPr>
                <a:t>+255</a:t>
              </a:r>
              <a:endParaRPr lang="en-ID" sz="32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A17C7C3-4048-4E45-8803-A54E315801E0}"/>
                </a:ext>
              </a:extLst>
            </p:cNvPr>
            <p:cNvSpPr txBox="1"/>
            <p:nvPr/>
          </p:nvSpPr>
          <p:spPr>
            <a:xfrm>
              <a:off x="9197147" y="4660399"/>
              <a:ext cx="143490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chemeClr val="accent1"/>
                  </a:solidFill>
                </a:rPr>
                <a:t>Marketing</a:t>
              </a:r>
              <a:endParaRPr lang="en-ID" sz="12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23623653-8427-46C1-9557-181BFAB497EC}"/>
              </a:ext>
            </a:extLst>
          </p:cNvPr>
          <p:cNvSpPr txBox="1">
            <a:spLocks/>
          </p:cNvSpPr>
          <p:nvPr/>
        </p:nvSpPr>
        <p:spPr>
          <a:xfrm>
            <a:off x="9144000" y="6199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0295457-E46E-4BC2-A13B-3CE10069B375}" type="slidenum">
              <a:rPr lang="en-ID" sz="1050" smtClean="0">
                <a:solidFill>
                  <a:schemeClr val="accent1"/>
                </a:solidFill>
              </a:rPr>
              <a:pPr/>
              <a:t>3</a:t>
            </a:fld>
            <a:endParaRPr lang="en-ID" sz="1050" dirty="0">
              <a:solidFill>
                <a:schemeClr val="accent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48E7E917-FB6D-47B0-97B1-EFA0E194532A}"/>
              </a:ext>
            </a:extLst>
          </p:cNvPr>
          <p:cNvGrpSpPr/>
          <p:nvPr/>
        </p:nvGrpSpPr>
        <p:grpSpPr>
          <a:xfrm>
            <a:off x="912497" y="1716385"/>
            <a:ext cx="537208" cy="537208"/>
            <a:chOff x="1111539" y="4686180"/>
            <a:chExt cx="537208" cy="537208"/>
          </a:xfrm>
        </p:grpSpPr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C6621CAE-1852-43B7-84C8-60C789C176E8}"/>
                </a:ext>
              </a:extLst>
            </p:cNvPr>
            <p:cNvSpPr/>
            <p:nvPr/>
          </p:nvSpPr>
          <p:spPr>
            <a:xfrm>
              <a:off x="1111539" y="4686180"/>
              <a:ext cx="537208" cy="537208"/>
            </a:xfrm>
            <a:prstGeom prst="roundRect">
              <a:avLst>
                <a:gd name="adj" fmla="val 1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A947A257-D9CB-432A-84FA-4FCD0B8706F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1258657" y="4833298"/>
              <a:ext cx="242972" cy="24297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97637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38E4F18-AA04-4988-A800-3FD0777CB93D}"/>
              </a:ext>
            </a:extLst>
          </p:cNvPr>
          <p:cNvSpPr txBox="1"/>
          <p:nvPr/>
        </p:nvSpPr>
        <p:spPr>
          <a:xfrm>
            <a:off x="3572800" y="646631"/>
            <a:ext cx="504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Our </a:t>
            </a:r>
            <a:r>
              <a:rPr lang="en-US" sz="4000" dirty="0">
                <a:solidFill>
                  <a:schemeClr val="accent4"/>
                </a:solidFill>
                <a:latin typeface="+mj-lt"/>
              </a:rPr>
              <a:t>Team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DCD73B-5097-485D-8824-3330C90920BA}"/>
              </a:ext>
            </a:extLst>
          </p:cNvPr>
          <p:cNvSpPr txBox="1"/>
          <p:nvPr/>
        </p:nvSpPr>
        <p:spPr>
          <a:xfrm>
            <a:off x="3444395" y="1354517"/>
            <a:ext cx="5303210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Digital marketing is a powerful and ever-evolving strategy that enables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1B8D455-7F52-4835-B1AE-59EA37B92F4F}"/>
              </a:ext>
            </a:extLst>
          </p:cNvPr>
          <p:cNvSpPr/>
          <p:nvPr/>
        </p:nvSpPr>
        <p:spPr>
          <a:xfrm>
            <a:off x="3475400" y="1983166"/>
            <a:ext cx="2659572" cy="4188822"/>
          </a:xfrm>
          <a:prstGeom prst="roundRect">
            <a:avLst>
              <a:gd name="adj" fmla="val 9524"/>
            </a:avLst>
          </a:prstGeom>
          <a:solidFill>
            <a:schemeClr val="accent1"/>
          </a:solidFill>
          <a:ln>
            <a:noFill/>
          </a:ln>
          <a:effectLst>
            <a:outerShdw blurRad="381000" dist="1905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8EFBA12-00BB-48BA-8799-BDFAC42B854B}"/>
              </a:ext>
            </a:extLst>
          </p:cNvPr>
          <p:cNvGrpSpPr/>
          <p:nvPr/>
        </p:nvGrpSpPr>
        <p:grpSpPr>
          <a:xfrm>
            <a:off x="3831019" y="4991751"/>
            <a:ext cx="1948334" cy="875342"/>
            <a:chOff x="1074778" y="4953651"/>
            <a:chExt cx="1948334" cy="875342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BD2436A-070D-4F96-9E4D-133B13FFF12E}"/>
                </a:ext>
              </a:extLst>
            </p:cNvPr>
            <p:cNvSpPr txBox="1"/>
            <p:nvPr/>
          </p:nvSpPr>
          <p:spPr>
            <a:xfrm>
              <a:off x="1074778" y="5212157"/>
              <a:ext cx="1948334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Digital marketing is a powerful and ever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946F184-7F10-42E9-B0D1-82CD3AFEAEE6}"/>
                </a:ext>
              </a:extLst>
            </p:cNvPr>
            <p:cNvSpPr txBox="1"/>
            <p:nvPr/>
          </p:nvSpPr>
          <p:spPr>
            <a:xfrm>
              <a:off x="1281275" y="4953651"/>
              <a:ext cx="15353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bg1"/>
                  </a:solidFill>
                  <a:latin typeface="+mj-lt"/>
                </a:rPr>
                <a:t>Mr. Alex</a:t>
              </a:r>
              <a:endParaRPr lang="en-ID" sz="12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3ADFAEA-2EAA-4A2B-BB51-D0037161B159}"/>
              </a:ext>
            </a:extLst>
          </p:cNvPr>
          <p:cNvSpPr/>
          <p:nvPr/>
        </p:nvSpPr>
        <p:spPr>
          <a:xfrm>
            <a:off x="811470" y="2248777"/>
            <a:ext cx="2322286" cy="3657600"/>
          </a:xfrm>
          <a:prstGeom prst="roundRect">
            <a:avLst>
              <a:gd name="adj" fmla="val 952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E728099-8576-4B2F-B54D-33E3D274134B}"/>
              </a:ext>
            </a:extLst>
          </p:cNvPr>
          <p:cNvGrpSpPr/>
          <p:nvPr/>
        </p:nvGrpSpPr>
        <p:grpSpPr>
          <a:xfrm>
            <a:off x="1204943" y="4695145"/>
            <a:ext cx="1535340" cy="875342"/>
            <a:chOff x="4142077" y="4695145"/>
            <a:chExt cx="1535340" cy="875342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3D77D81-BE3F-453D-8361-8A6E0712E12E}"/>
                </a:ext>
              </a:extLst>
            </p:cNvPr>
            <p:cNvSpPr txBox="1"/>
            <p:nvPr/>
          </p:nvSpPr>
          <p:spPr>
            <a:xfrm>
              <a:off x="4205012" y="4953651"/>
              <a:ext cx="1409471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Digital marketing is a powerful and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D4A96CD-1A6E-4424-B69B-8624F7174C08}"/>
                </a:ext>
              </a:extLst>
            </p:cNvPr>
            <p:cNvSpPr txBox="1"/>
            <p:nvPr/>
          </p:nvSpPr>
          <p:spPr>
            <a:xfrm>
              <a:off x="4142077" y="4695145"/>
              <a:ext cx="15353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Mrs. Jane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5AD5D379-6CC5-4DEE-AF76-74B2E17C0F31}"/>
              </a:ext>
            </a:extLst>
          </p:cNvPr>
          <p:cNvSpPr/>
          <p:nvPr/>
        </p:nvSpPr>
        <p:spPr>
          <a:xfrm>
            <a:off x="6471086" y="2248777"/>
            <a:ext cx="2322286" cy="3657600"/>
          </a:xfrm>
          <a:prstGeom prst="roundRect">
            <a:avLst>
              <a:gd name="adj" fmla="val 952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B0CAAAF1-FB4D-4C61-A7C0-D26CCA3D5697}"/>
              </a:ext>
            </a:extLst>
          </p:cNvPr>
          <p:cNvGrpSpPr/>
          <p:nvPr/>
        </p:nvGrpSpPr>
        <p:grpSpPr>
          <a:xfrm>
            <a:off x="6864559" y="4695145"/>
            <a:ext cx="1535340" cy="875342"/>
            <a:chOff x="4142077" y="4695145"/>
            <a:chExt cx="1535340" cy="875342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6A5D02D-F2AE-46CB-BB0A-28123AFDE250}"/>
                </a:ext>
              </a:extLst>
            </p:cNvPr>
            <p:cNvSpPr txBox="1"/>
            <p:nvPr/>
          </p:nvSpPr>
          <p:spPr>
            <a:xfrm>
              <a:off x="4205012" y="4953651"/>
              <a:ext cx="1409471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Digital marketing is a powerful and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772F133-BB84-4792-A670-D046209FFBCB}"/>
                </a:ext>
              </a:extLst>
            </p:cNvPr>
            <p:cNvSpPr txBox="1"/>
            <p:nvPr/>
          </p:nvSpPr>
          <p:spPr>
            <a:xfrm>
              <a:off x="4142077" y="4695145"/>
              <a:ext cx="15353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Mr. Maxwell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B32688FD-1C59-4B38-AB11-86896E2642DF}"/>
              </a:ext>
            </a:extLst>
          </p:cNvPr>
          <p:cNvSpPr/>
          <p:nvPr/>
        </p:nvSpPr>
        <p:spPr>
          <a:xfrm>
            <a:off x="9129485" y="2248777"/>
            <a:ext cx="2322286" cy="3657600"/>
          </a:xfrm>
          <a:prstGeom prst="roundRect">
            <a:avLst>
              <a:gd name="adj" fmla="val 952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80104F9-CE76-4879-9E3B-E0EEB5D7D18E}"/>
              </a:ext>
            </a:extLst>
          </p:cNvPr>
          <p:cNvGrpSpPr/>
          <p:nvPr/>
        </p:nvGrpSpPr>
        <p:grpSpPr>
          <a:xfrm>
            <a:off x="9544863" y="4695145"/>
            <a:ext cx="1535340" cy="875342"/>
            <a:chOff x="4142077" y="4695145"/>
            <a:chExt cx="1535340" cy="875342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0B64AD8-D6C3-4F46-9A2F-822064134189}"/>
                </a:ext>
              </a:extLst>
            </p:cNvPr>
            <p:cNvSpPr txBox="1"/>
            <p:nvPr/>
          </p:nvSpPr>
          <p:spPr>
            <a:xfrm>
              <a:off x="4205012" y="4953651"/>
              <a:ext cx="1409471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Digital marketing is a powerful and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CD5FE83-4B09-42C3-B637-9CFB4C399F90}"/>
                </a:ext>
              </a:extLst>
            </p:cNvPr>
            <p:cNvSpPr txBox="1"/>
            <p:nvPr/>
          </p:nvSpPr>
          <p:spPr>
            <a:xfrm>
              <a:off x="4142077" y="4695145"/>
              <a:ext cx="15353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Mrs. Jessica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</p:grpSp>
      <p:pic>
        <p:nvPicPr>
          <p:cNvPr id="35" name="Picture 34">
            <a:extLst>
              <a:ext uri="{FF2B5EF4-FFF2-40B4-BE49-F238E27FC236}">
                <a16:creationId xmlns:a16="http://schemas.microsoft.com/office/drawing/2014/main" id="{0D6089C2-2E10-4EF1-94BE-F584276F8E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6" t="32791" r="74297" b="34564"/>
          <a:stretch>
            <a:fillRect/>
          </a:stretch>
        </p:blipFill>
        <p:spPr>
          <a:xfrm>
            <a:off x="811469" y="2248778"/>
            <a:ext cx="2322288" cy="2238829"/>
          </a:xfrm>
          <a:custGeom>
            <a:avLst/>
            <a:gdLst>
              <a:gd name="connsiteX0" fmla="*/ 194106 w 2322288"/>
              <a:gd name="connsiteY0" fmla="*/ 0 h 2238829"/>
              <a:gd name="connsiteX1" fmla="*/ 2128182 w 2322288"/>
              <a:gd name="connsiteY1" fmla="*/ 0 h 2238829"/>
              <a:gd name="connsiteX2" fmla="*/ 2322288 w 2322288"/>
              <a:gd name="connsiteY2" fmla="*/ 194106 h 2238829"/>
              <a:gd name="connsiteX3" fmla="*/ 2322288 w 2322288"/>
              <a:gd name="connsiteY3" fmla="*/ 2238829 h 2238829"/>
              <a:gd name="connsiteX4" fmla="*/ 0 w 2322288"/>
              <a:gd name="connsiteY4" fmla="*/ 2238829 h 2238829"/>
              <a:gd name="connsiteX5" fmla="*/ 0 w 2322288"/>
              <a:gd name="connsiteY5" fmla="*/ 194106 h 2238829"/>
              <a:gd name="connsiteX6" fmla="*/ 194106 w 2322288"/>
              <a:gd name="connsiteY6" fmla="*/ 0 h 22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22288" h="2238829">
                <a:moveTo>
                  <a:pt x="194106" y="0"/>
                </a:moveTo>
                <a:lnTo>
                  <a:pt x="2128182" y="0"/>
                </a:lnTo>
                <a:cubicBezTo>
                  <a:pt x="2235384" y="0"/>
                  <a:pt x="2322288" y="86904"/>
                  <a:pt x="2322288" y="194106"/>
                </a:cubicBezTo>
                <a:lnTo>
                  <a:pt x="2322288" y="2238829"/>
                </a:lnTo>
                <a:lnTo>
                  <a:pt x="0" y="2238829"/>
                </a:lnTo>
                <a:lnTo>
                  <a:pt x="0" y="194106"/>
                </a:lnTo>
                <a:cubicBezTo>
                  <a:pt x="0" y="86904"/>
                  <a:pt x="86904" y="0"/>
                  <a:pt x="194106" y="0"/>
                </a:cubicBezTo>
                <a:close/>
              </a:path>
            </a:pathLst>
          </a:cu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36309C31-83A8-4D81-BFBA-E25960D7F0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60" t="28918" r="49680" b="30582"/>
          <a:stretch>
            <a:fillRect/>
          </a:stretch>
        </p:blipFill>
        <p:spPr>
          <a:xfrm>
            <a:off x="3469870" y="1983165"/>
            <a:ext cx="2665102" cy="2777490"/>
          </a:xfrm>
          <a:custGeom>
            <a:avLst/>
            <a:gdLst>
              <a:gd name="connsiteX0" fmla="*/ 231064 w 2665102"/>
              <a:gd name="connsiteY0" fmla="*/ 0 h 2777490"/>
              <a:gd name="connsiteX1" fmla="*/ 2434038 w 2665102"/>
              <a:gd name="connsiteY1" fmla="*/ 0 h 2777490"/>
              <a:gd name="connsiteX2" fmla="*/ 2665102 w 2665102"/>
              <a:gd name="connsiteY2" fmla="*/ 231064 h 2777490"/>
              <a:gd name="connsiteX3" fmla="*/ 2665102 w 2665102"/>
              <a:gd name="connsiteY3" fmla="*/ 2777490 h 2777490"/>
              <a:gd name="connsiteX4" fmla="*/ 0 w 2665102"/>
              <a:gd name="connsiteY4" fmla="*/ 2777490 h 2777490"/>
              <a:gd name="connsiteX5" fmla="*/ 0 w 2665102"/>
              <a:gd name="connsiteY5" fmla="*/ 231064 h 2777490"/>
              <a:gd name="connsiteX6" fmla="*/ 231064 w 2665102"/>
              <a:gd name="connsiteY6" fmla="*/ 0 h 27774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65102" h="2777490">
                <a:moveTo>
                  <a:pt x="231064" y="0"/>
                </a:moveTo>
                <a:lnTo>
                  <a:pt x="2434038" y="0"/>
                </a:lnTo>
                <a:cubicBezTo>
                  <a:pt x="2561651" y="0"/>
                  <a:pt x="2665102" y="103451"/>
                  <a:pt x="2665102" y="231064"/>
                </a:cubicBezTo>
                <a:lnTo>
                  <a:pt x="2665102" y="2777490"/>
                </a:lnTo>
                <a:lnTo>
                  <a:pt x="0" y="2777490"/>
                </a:lnTo>
                <a:lnTo>
                  <a:pt x="0" y="231064"/>
                </a:lnTo>
                <a:cubicBezTo>
                  <a:pt x="0" y="103451"/>
                  <a:pt x="103451" y="0"/>
                  <a:pt x="231064" y="0"/>
                </a:cubicBezTo>
                <a:close/>
              </a:path>
            </a:pathLst>
          </a:cu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FB95023-AED2-4B01-B9E4-ECDDFFDA21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76" t="32817" r="27876" b="34537"/>
          <a:stretch>
            <a:fillRect/>
          </a:stretch>
        </p:blipFill>
        <p:spPr>
          <a:xfrm>
            <a:off x="6471085" y="2250592"/>
            <a:ext cx="2322288" cy="2238829"/>
          </a:xfrm>
          <a:custGeom>
            <a:avLst/>
            <a:gdLst>
              <a:gd name="connsiteX0" fmla="*/ 194106 w 2322288"/>
              <a:gd name="connsiteY0" fmla="*/ 0 h 2238829"/>
              <a:gd name="connsiteX1" fmla="*/ 2128182 w 2322288"/>
              <a:gd name="connsiteY1" fmla="*/ 0 h 2238829"/>
              <a:gd name="connsiteX2" fmla="*/ 2322288 w 2322288"/>
              <a:gd name="connsiteY2" fmla="*/ 194106 h 2238829"/>
              <a:gd name="connsiteX3" fmla="*/ 2322288 w 2322288"/>
              <a:gd name="connsiteY3" fmla="*/ 2238829 h 2238829"/>
              <a:gd name="connsiteX4" fmla="*/ 0 w 2322288"/>
              <a:gd name="connsiteY4" fmla="*/ 2238829 h 2238829"/>
              <a:gd name="connsiteX5" fmla="*/ 0 w 2322288"/>
              <a:gd name="connsiteY5" fmla="*/ 194106 h 2238829"/>
              <a:gd name="connsiteX6" fmla="*/ 194106 w 2322288"/>
              <a:gd name="connsiteY6" fmla="*/ 0 h 22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22288" h="2238829">
                <a:moveTo>
                  <a:pt x="194106" y="0"/>
                </a:moveTo>
                <a:lnTo>
                  <a:pt x="2128182" y="0"/>
                </a:lnTo>
                <a:cubicBezTo>
                  <a:pt x="2235384" y="0"/>
                  <a:pt x="2322288" y="86904"/>
                  <a:pt x="2322288" y="194106"/>
                </a:cubicBezTo>
                <a:lnTo>
                  <a:pt x="2322288" y="2238829"/>
                </a:lnTo>
                <a:lnTo>
                  <a:pt x="0" y="2238829"/>
                </a:lnTo>
                <a:lnTo>
                  <a:pt x="0" y="194106"/>
                </a:lnTo>
                <a:cubicBezTo>
                  <a:pt x="0" y="86904"/>
                  <a:pt x="86904" y="0"/>
                  <a:pt x="194106" y="0"/>
                </a:cubicBezTo>
                <a:close/>
              </a:path>
            </a:pathLst>
          </a:cu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9460BF9-37E3-448C-9C3B-37510A9C8B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81" t="32817" r="6071" b="34537"/>
          <a:stretch>
            <a:fillRect/>
          </a:stretch>
        </p:blipFill>
        <p:spPr>
          <a:xfrm>
            <a:off x="9129484" y="2250592"/>
            <a:ext cx="2322288" cy="2238829"/>
          </a:xfrm>
          <a:custGeom>
            <a:avLst/>
            <a:gdLst>
              <a:gd name="connsiteX0" fmla="*/ 194106 w 2322288"/>
              <a:gd name="connsiteY0" fmla="*/ 0 h 2238829"/>
              <a:gd name="connsiteX1" fmla="*/ 2128182 w 2322288"/>
              <a:gd name="connsiteY1" fmla="*/ 0 h 2238829"/>
              <a:gd name="connsiteX2" fmla="*/ 2322288 w 2322288"/>
              <a:gd name="connsiteY2" fmla="*/ 194106 h 2238829"/>
              <a:gd name="connsiteX3" fmla="*/ 2322288 w 2322288"/>
              <a:gd name="connsiteY3" fmla="*/ 2238829 h 2238829"/>
              <a:gd name="connsiteX4" fmla="*/ 0 w 2322288"/>
              <a:gd name="connsiteY4" fmla="*/ 2238829 h 2238829"/>
              <a:gd name="connsiteX5" fmla="*/ 0 w 2322288"/>
              <a:gd name="connsiteY5" fmla="*/ 194106 h 2238829"/>
              <a:gd name="connsiteX6" fmla="*/ 194106 w 2322288"/>
              <a:gd name="connsiteY6" fmla="*/ 0 h 22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322288" h="2238829">
                <a:moveTo>
                  <a:pt x="194106" y="0"/>
                </a:moveTo>
                <a:lnTo>
                  <a:pt x="2128182" y="0"/>
                </a:lnTo>
                <a:cubicBezTo>
                  <a:pt x="2235384" y="0"/>
                  <a:pt x="2322288" y="86904"/>
                  <a:pt x="2322288" y="194106"/>
                </a:cubicBezTo>
                <a:lnTo>
                  <a:pt x="2322288" y="2238829"/>
                </a:lnTo>
                <a:lnTo>
                  <a:pt x="0" y="2238829"/>
                </a:lnTo>
                <a:lnTo>
                  <a:pt x="0" y="194106"/>
                </a:lnTo>
                <a:cubicBezTo>
                  <a:pt x="0" y="86904"/>
                  <a:pt x="86904" y="0"/>
                  <a:pt x="194106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13222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3800E441-933F-4F97-9CE0-01F0CE2D04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3722" r="23875" b="11278"/>
          <a:stretch>
            <a:fillRect/>
          </a:stretch>
        </p:blipFill>
        <p:spPr>
          <a:xfrm>
            <a:off x="6096001" y="3684269"/>
            <a:ext cx="3185159" cy="2400300"/>
          </a:xfrm>
          <a:custGeom>
            <a:avLst/>
            <a:gdLst>
              <a:gd name="connsiteX0" fmla="*/ 236238 w 3185159"/>
              <a:gd name="connsiteY0" fmla="*/ 0 h 2400300"/>
              <a:gd name="connsiteX1" fmla="*/ 2948921 w 3185159"/>
              <a:gd name="connsiteY1" fmla="*/ 0 h 2400300"/>
              <a:gd name="connsiteX2" fmla="*/ 3185159 w 3185159"/>
              <a:gd name="connsiteY2" fmla="*/ 236238 h 2400300"/>
              <a:gd name="connsiteX3" fmla="*/ 3185159 w 3185159"/>
              <a:gd name="connsiteY3" fmla="*/ 2164062 h 2400300"/>
              <a:gd name="connsiteX4" fmla="*/ 2948921 w 3185159"/>
              <a:gd name="connsiteY4" fmla="*/ 2400300 h 2400300"/>
              <a:gd name="connsiteX5" fmla="*/ 236238 w 3185159"/>
              <a:gd name="connsiteY5" fmla="*/ 2400300 h 2400300"/>
              <a:gd name="connsiteX6" fmla="*/ 0 w 3185159"/>
              <a:gd name="connsiteY6" fmla="*/ 2164062 h 2400300"/>
              <a:gd name="connsiteX7" fmla="*/ 0 w 3185159"/>
              <a:gd name="connsiteY7" fmla="*/ 236238 h 2400300"/>
              <a:gd name="connsiteX8" fmla="*/ 236238 w 3185159"/>
              <a:gd name="connsiteY8" fmla="*/ 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85159" h="2400300">
                <a:moveTo>
                  <a:pt x="236238" y="0"/>
                </a:moveTo>
                <a:lnTo>
                  <a:pt x="2948921" y="0"/>
                </a:lnTo>
                <a:cubicBezTo>
                  <a:pt x="3079392" y="0"/>
                  <a:pt x="3185159" y="105767"/>
                  <a:pt x="3185159" y="236238"/>
                </a:cubicBezTo>
                <a:lnTo>
                  <a:pt x="3185159" y="2164062"/>
                </a:lnTo>
                <a:cubicBezTo>
                  <a:pt x="3185159" y="2294533"/>
                  <a:pt x="3079392" y="2400300"/>
                  <a:pt x="2948921" y="2400300"/>
                </a:cubicBezTo>
                <a:lnTo>
                  <a:pt x="236238" y="2400300"/>
                </a:lnTo>
                <a:cubicBezTo>
                  <a:pt x="105767" y="2400300"/>
                  <a:pt x="0" y="2294533"/>
                  <a:pt x="0" y="2164062"/>
                </a:cubicBezTo>
                <a:lnTo>
                  <a:pt x="0" y="236238"/>
                </a:lnTo>
                <a:cubicBezTo>
                  <a:pt x="0" y="105767"/>
                  <a:pt x="105767" y="0"/>
                  <a:pt x="236238" y="0"/>
                </a:cubicBezTo>
                <a:close/>
              </a:path>
            </a:pathLst>
          </a:cu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04A7AE3-D5FC-475C-AF0D-32FBFFA4BB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37" t="53722" b="11278"/>
          <a:stretch>
            <a:fillRect/>
          </a:stretch>
        </p:blipFill>
        <p:spPr>
          <a:xfrm>
            <a:off x="9502036" y="3684270"/>
            <a:ext cx="2689964" cy="2400300"/>
          </a:xfrm>
          <a:custGeom>
            <a:avLst/>
            <a:gdLst>
              <a:gd name="connsiteX0" fmla="*/ 236238 w 2689964"/>
              <a:gd name="connsiteY0" fmla="*/ 0 h 2400300"/>
              <a:gd name="connsiteX1" fmla="*/ 2689964 w 2689964"/>
              <a:gd name="connsiteY1" fmla="*/ 0 h 2400300"/>
              <a:gd name="connsiteX2" fmla="*/ 2689964 w 2689964"/>
              <a:gd name="connsiteY2" fmla="*/ 2400300 h 2400300"/>
              <a:gd name="connsiteX3" fmla="*/ 236238 w 2689964"/>
              <a:gd name="connsiteY3" fmla="*/ 2400300 h 2400300"/>
              <a:gd name="connsiteX4" fmla="*/ 0 w 2689964"/>
              <a:gd name="connsiteY4" fmla="*/ 2164062 h 2400300"/>
              <a:gd name="connsiteX5" fmla="*/ 0 w 2689964"/>
              <a:gd name="connsiteY5" fmla="*/ 236238 h 2400300"/>
              <a:gd name="connsiteX6" fmla="*/ 236238 w 2689964"/>
              <a:gd name="connsiteY6" fmla="*/ 0 h 240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89964" h="2400300">
                <a:moveTo>
                  <a:pt x="236238" y="0"/>
                </a:moveTo>
                <a:lnTo>
                  <a:pt x="2689964" y="0"/>
                </a:lnTo>
                <a:lnTo>
                  <a:pt x="2689964" y="2400300"/>
                </a:lnTo>
                <a:lnTo>
                  <a:pt x="236238" y="2400300"/>
                </a:lnTo>
                <a:cubicBezTo>
                  <a:pt x="105767" y="2400300"/>
                  <a:pt x="0" y="2294533"/>
                  <a:pt x="0" y="2164062"/>
                </a:cubicBezTo>
                <a:lnTo>
                  <a:pt x="0" y="236238"/>
                </a:lnTo>
                <a:cubicBezTo>
                  <a:pt x="0" y="105767"/>
                  <a:pt x="105767" y="0"/>
                  <a:pt x="236238" y="0"/>
                </a:cubicBezTo>
                <a:close/>
              </a:path>
            </a:pathLst>
          </a:cu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6EFB5F2-30B2-4BDC-8997-1AF64039E533}"/>
              </a:ext>
            </a:extLst>
          </p:cNvPr>
          <p:cNvSpPr txBox="1"/>
          <p:nvPr/>
        </p:nvSpPr>
        <p:spPr>
          <a:xfrm>
            <a:off x="986498" y="1158834"/>
            <a:ext cx="53778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Importance of </a:t>
            </a:r>
            <a:r>
              <a:rPr lang="en-US" sz="4000" dirty="0">
                <a:solidFill>
                  <a:schemeClr val="accent4"/>
                </a:solidFill>
                <a:latin typeface="+mj-lt"/>
              </a:rPr>
              <a:t>Digital Marketing</a:t>
            </a:r>
            <a:endParaRPr lang="en-ID" sz="4000" dirty="0">
              <a:solidFill>
                <a:schemeClr val="accent4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4F8D88-135A-4EF5-9652-17D8C3C091EB}"/>
              </a:ext>
            </a:extLst>
          </p:cNvPr>
          <p:cNvSpPr txBox="1"/>
          <p:nvPr/>
        </p:nvSpPr>
        <p:spPr>
          <a:xfrm>
            <a:off x="1015995" y="2774566"/>
            <a:ext cx="433647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Digital marketing is a powerful and ever-evolving strategy that enables businesses to reach, engage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CFE7A38C-3795-4AF1-9070-52EFE83352F3}"/>
              </a:ext>
            </a:extLst>
          </p:cNvPr>
          <p:cNvSpPr/>
          <p:nvPr/>
        </p:nvSpPr>
        <p:spPr>
          <a:xfrm>
            <a:off x="7446492" y="1481004"/>
            <a:ext cx="815640" cy="815639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54000"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002F86E-F9A2-4397-BE30-92C033D4248C}"/>
              </a:ext>
            </a:extLst>
          </p:cNvPr>
          <p:cNvSpPr txBox="1"/>
          <p:nvPr/>
        </p:nvSpPr>
        <p:spPr>
          <a:xfrm>
            <a:off x="7424375" y="1705332"/>
            <a:ext cx="859874" cy="366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3"/>
                </a:solidFill>
              </a:rPr>
              <a:t>50%</a:t>
            </a:r>
            <a:endParaRPr lang="en-ID" sz="1400" b="1" dirty="0">
              <a:solidFill>
                <a:schemeClr val="accent3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1360D20-2393-430B-8CCC-3397F9DB6E1C}"/>
              </a:ext>
            </a:extLst>
          </p:cNvPr>
          <p:cNvSpPr txBox="1"/>
          <p:nvPr/>
        </p:nvSpPr>
        <p:spPr>
          <a:xfrm flipH="1">
            <a:off x="7157728" y="2823471"/>
            <a:ext cx="1393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accent3"/>
                </a:solidFill>
              </a:rPr>
              <a:t>Targeting</a:t>
            </a:r>
            <a:endParaRPr lang="en-ID" sz="1200" dirty="0">
              <a:solidFill>
                <a:schemeClr val="accent3"/>
              </a:solidFill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F33FA149-65E8-4774-8DBD-B3BB85A601A9}"/>
              </a:ext>
            </a:extLst>
          </p:cNvPr>
          <p:cNvSpPr/>
          <p:nvPr/>
        </p:nvSpPr>
        <p:spPr>
          <a:xfrm>
            <a:off x="9751761" y="1481004"/>
            <a:ext cx="815639" cy="815640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254000" dist="127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786EE22-854D-4405-9634-18BE9BCC875E}"/>
              </a:ext>
            </a:extLst>
          </p:cNvPr>
          <p:cNvSpPr txBox="1"/>
          <p:nvPr/>
        </p:nvSpPr>
        <p:spPr>
          <a:xfrm>
            <a:off x="9729644" y="1707728"/>
            <a:ext cx="859874" cy="366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80%</a:t>
            </a:r>
            <a:endParaRPr lang="en-ID" sz="1400" b="1" dirty="0">
              <a:solidFill>
                <a:schemeClr val="accent1"/>
              </a:solidFill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59015659-BCAB-4A0D-890E-26D7E2E57239}"/>
              </a:ext>
            </a:extLst>
          </p:cNvPr>
          <p:cNvSpPr txBox="1"/>
          <p:nvPr/>
        </p:nvSpPr>
        <p:spPr>
          <a:xfrm flipH="1">
            <a:off x="9462998" y="2825867"/>
            <a:ext cx="13931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accent1"/>
                </a:solidFill>
              </a:rPr>
              <a:t>Marketing</a:t>
            </a:r>
            <a:endParaRPr lang="en-ID" sz="1200" dirty="0">
              <a:solidFill>
                <a:schemeClr val="accent1"/>
              </a:solidFill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F6503261-7FC8-49AD-8269-A0BE2A0BD9CA}"/>
              </a:ext>
            </a:extLst>
          </p:cNvPr>
          <p:cNvSpPr/>
          <p:nvPr/>
        </p:nvSpPr>
        <p:spPr>
          <a:xfrm>
            <a:off x="1111539" y="3975987"/>
            <a:ext cx="537208" cy="537208"/>
          </a:xfrm>
          <a:prstGeom prst="roundRect">
            <a:avLst>
              <a:gd name="adj" fmla="val 1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58" name="Graphic 57">
            <a:extLst>
              <a:ext uri="{FF2B5EF4-FFF2-40B4-BE49-F238E27FC236}">
                <a16:creationId xmlns:a16="http://schemas.microsoft.com/office/drawing/2014/main" id="{C9F63EBE-C332-4822-BF89-03E38FA0DB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58657" y="4123105"/>
            <a:ext cx="242972" cy="242972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F13F58A7-846B-4944-BDF7-E70A0B7F8484}"/>
              </a:ext>
            </a:extLst>
          </p:cNvPr>
          <p:cNvSpPr txBox="1"/>
          <p:nvPr/>
        </p:nvSpPr>
        <p:spPr>
          <a:xfrm>
            <a:off x="1869623" y="4074673"/>
            <a:ext cx="3022690" cy="339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Digital marketing is a powerful </a:t>
            </a:r>
            <a:endParaRPr lang="en-ID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B7F2705-409D-4382-B070-03BF0D7FCE8C}"/>
              </a:ext>
            </a:extLst>
          </p:cNvPr>
          <p:cNvGrpSpPr/>
          <p:nvPr/>
        </p:nvGrpSpPr>
        <p:grpSpPr>
          <a:xfrm>
            <a:off x="1111539" y="5097780"/>
            <a:ext cx="3780774" cy="537208"/>
            <a:chOff x="1082042" y="3762627"/>
            <a:chExt cx="3780774" cy="537208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2178F29A-DCCB-46C5-8BD7-A5BAAF6EBC34}"/>
                </a:ext>
              </a:extLst>
            </p:cNvPr>
            <p:cNvGrpSpPr/>
            <p:nvPr/>
          </p:nvGrpSpPr>
          <p:grpSpPr>
            <a:xfrm>
              <a:off x="1082042" y="3762627"/>
              <a:ext cx="537208" cy="537208"/>
              <a:chOff x="1158242" y="3762627"/>
              <a:chExt cx="537208" cy="537208"/>
            </a:xfrm>
          </p:grpSpPr>
          <p:sp>
            <p:nvSpPr>
              <p:cNvPr id="65" name="Rectangle: Rounded Corners 64">
                <a:extLst>
                  <a:ext uri="{FF2B5EF4-FFF2-40B4-BE49-F238E27FC236}">
                    <a16:creationId xmlns:a16="http://schemas.microsoft.com/office/drawing/2014/main" id="{C870E8E9-4B89-444E-A407-C6F5766B96A7}"/>
                  </a:ext>
                </a:extLst>
              </p:cNvPr>
              <p:cNvSpPr/>
              <p:nvPr/>
            </p:nvSpPr>
            <p:spPr>
              <a:xfrm>
                <a:off x="1158242" y="3762627"/>
                <a:ext cx="537208" cy="537208"/>
              </a:xfrm>
              <a:prstGeom prst="roundRect">
                <a:avLst>
                  <a:gd name="adj" fmla="val 1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pic>
            <p:nvPicPr>
              <p:cNvPr id="66" name="Graphic 65">
                <a:extLst>
                  <a:ext uri="{FF2B5EF4-FFF2-40B4-BE49-F238E27FC236}">
                    <a16:creationId xmlns:a16="http://schemas.microsoft.com/office/drawing/2014/main" id="{9108FFA8-3E21-423A-95EE-0A89BD31CD9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rcRect/>
              <a:stretch/>
            </p:blipFill>
            <p:spPr>
              <a:xfrm>
                <a:off x="1305360" y="3909745"/>
                <a:ext cx="242972" cy="242972"/>
              </a:xfrm>
              <a:prstGeom prst="rect">
                <a:avLst/>
              </a:prstGeom>
            </p:spPr>
          </p:pic>
        </p:grp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C549DA0C-F498-4E77-9A86-56588BB517D6}"/>
                </a:ext>
              </a:extLst>
            </p:cNvPr>
            <p:cNvSpPr txBox="1"/>
            <p:nvPr/>
          </p:nvSpPr>
          <p:spPr>
            <a:xfrm>
              <a:off x="1840126" y="3861313"/>
              <a:ext cx="3022690" cy="339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Digital marketing is a powerful </a:t>
              </a:r>
              <a:endParaRPr lang="en-ID" sz="12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8" name="Arc 27">
            <a:extLst>
              <a:ext uri="{FF2B5EF4-FFF2-40B4-BE49-F238E27FC236}">
                <a16:creationId xmlns:a16="http://schemas.microsoft.com/office/drawing/2014/main" id="{7555E2CA-1657-4237-8A51-14577E6E2975}"/>
              </a:ext>
            </a:extLst>
          </p:cNvPr>
          <p:cNvSpPr/>
          <p:nvPr/>
        </p:nvSpPr>
        <p:spPr>
          <a:xfrm flipH="1">
            <a:off x="7268636" y="1308100"/>
            <a:ext cx="1171352" cy="1159052"/>
          </a:xfrm>
          <a:prstGeom prst="arc">
            <a:avLst>
              <a:gd name="adj1" fmla="val 16200000"/>
              <a:gd name="adj2" fmla="val 5430738"/>
            </a:avLst>
          </a:prstGeom>
          <a:ln w="16510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9" name="Arc 28">
            <a:extLst>
              <a:ext uri="{FF2B5EF4-FFF2-40B4-BE49-F238E27FC236}">
                <a16:creationId xmlns:a16="http://schemas.microsoft.com/office/drawing/2014/main" id="{8FABAEEF-FC35-4A84-A7A4-7412D130F052}"/>
              </a:ext>
            </a:extLst>
          </p:cNvPr>
          <p:cNvSpPr/>
          <p:nvPr/>
        </p:nvSpPr>
        <p:spPr>
          <a:xfrm>
            <a:off x="7268636" y="1308100"/>
            <a:ext cx="1171352" cy="1159052"/>
          </a:xfrm>
          <a:prstGeom prst="arc">
            <a:avLst>
              <a:gd name="adj1" fmla="val 16200000"/>
              <a:gd name="adj2" fmla="val 5430738"/>
            </a:avLst>
          </a:prstGeom>
          <a:ln w="165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2" name="Arc 31">
            <a:extLst>
              <a:ext uri="{FF2B5EF4-FFF2-40B4-BE49-F238E27FC236}">
                <a16:creationId xmlns:a16="http://schemas.microsoft.com/office/drawing/2014/main" id="{3550265B-F29E-4D57-B115-8945DC91089F}"/>
              </a:ext>
            </a:extLst>
          </p:cNvPr>
          <p:cNvSpPr/>
          <p:nvPr/>
        </p:nvSpPr>
        <p:spPr>
          <a:xfrm flipH="1">
            <a:off x="9573905" y="1308099"/>
            <a:ext cx="1171352" cy="1159052"/>
          </a:xfrm>
          <a:prstGeom prst="arc">
            <a:avLst>
              <a:gd name="adj1" fmla="val 16200000"/>
              <a:gd name="adj2" fmla="val 11874485"/>
            </a:avLst>
          </a:prstGeom>
          <a:ln w="165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3" name="Arc 32">
            <a:extLst>
              <a:ext uri="{FF2B5EF4-FFF2-40B4-BE49-F238E27FC236}">
                <a16:creationId xmlns:a16="http://schemas.microsoft.com/office/drawing/2014/main" id="{A191A01F-313A-4751-9168-54F15F6D30B4}"/>
              </a:ext>
            </a:extLst>
          </p:cNvPr>
          <p:cNvSpPr/>
          <p:nvPr/>
        </p:nvSpPr>
        <p:spPr>
          <a:xfrm>
            <a:off x="9573905" y="1308100"/>
            <a:ext cx="1171352" cy="1159052"/>
          </a:xfrm>
          <a:prstGeom prst="arc">
            <a:avLst>
              <a:gd name="adj1" fmla="val 16200000"/>
              <a:gd name="adj2" fmla="val 20528937"/>
            </a:avLst>
          </a:prstGeom>
          <a:ln w="165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49779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12B0904-7E67-4DD0-A492-EB0AAF277CA4}"/>
              </a:ext>
            </a:extLst>
          </p:cNvPr>
          <p:cNvSpPr txBox="1"/>
          <p:nvPr/>
        </p:nvSpPr>
        <p:spPr>
          <a:xfrm>
            <a:off x="7656518" y="790299"/>
            <a:ext cx="46863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/>
                </a:solidFill>
                <a:latin typeface="+mj-lt"/>
              </a:rPr>
              <a:t>Search Engine Optimization 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(SEO)</a:t>
            </a:r>
            <a:endParaRPr lang="en-ID" sz="4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48889D6E-862D-48E1-9117-68701032FEFE}"/>
              </a:ext>
            </a:extLst>
          </p:cNvPr>
          <p:cNvSpPr/>
          <p:nvPr/>
        </p:nvSpPr>
        <p:spPr>
          <a:xfrm>
            <a:off x="5754235" y="925585"/>
            <a:ext cx="1176169" cy="1176169"/>
          </a:xfrm>
          <a:prstGeom prst="roundRect">
            <a:avLst>
              <a:gd name="adj" fmla="val 1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46" name="Graphic 45">
            <a:extLst>
              <a:ext uri="{FF2B5EF4-FFF2-40B4-BE49-F238E27FC236}">
                <a16:creationId xmlns:a16="http://schemas.microsoft.com/office/drawing/2014/main" id="{8ECF9E00-56E9-4026-A489-27D4FFCA22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6220833" y="1222832"/>
            <a:ext cx="242972" cy="242972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BDB67388-AED6-4E76-AE1E-F1C0691BB974}"/>
              </a:ext>
            </a:extLst>
          </p:cNvPr>
          <p:cNvSpPr txBox="1"/>
          <p:nvPr/>
        </p:nvSpPr>
        <p:spPr>
          <a:xfrm>
            <a:off x="5737164" y="1605265"/>
            <a:ext cx="12103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Targeting</a:t>
            </a:r>
            <a:endParaRPr lang="en-ID" sz="1400" dirty="0">
              <a:solidFill>
                <a:schemeClr val="bg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DB5E666-86C9-4312-84D0-00C114EF7260}"/>
              </a:ext>
            </a:extLst>
          </p:cNvPr>
          <p:cNvGrpSpPr/>
          <p:nvPr/>
        </p:nvGrpSpPr>
        <p:grpSpPr>
          <a:xfrm>
            <a:off x="7656518" y="3303850"/>
            <a:ext cx="3357563" cy="2367104"/>
            <a:chOff x="7770818" y="3244856"/>
            <a:chExt cx="3357563" cy="2367104"/>
          </a:xfrm>
        </p:grpSpPr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49413957-6BE6-427D-8B6C-AF4432621AF0}"/>
                </a:ext>
              </a:extLst>
            </p:cNvPr>
            <p:cNvSpPr/>
            <p:nvPr/>
          </p:nvSpPr>
          <p:spPr>
            <a:xfrm>
              <a:off x="7770818" y="3244856"/>
              <a:ext cx="3357563" cy="104505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190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ED68223F-67AC-4AE3-8078-A15A34CD6230}"/>
                </a:ext>
              </a:extLst>
            </p:cNvPr>
            <p:cNvCxnSpPr>
              <a:cxnSpLocks/>
              <a:endCxn id="73" idx="2"/>
            </p:cNvCxnSpPr>
            <p:nvPr/>
          </p:nvCxnSpPr>
          <p:spPr>
            <a:xfrm flipV="1">
              <a:off x="8129426" y="3958216"/>
              <a:ext cx="2043862" cy="2"/>
            </a:xfrm>
            <a:prstGeom prst="line">
              <a:avLst/>
            </a:prstGeom>
            <a:ln w="1016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EBDBA18A-0B51-4BF4-A410-320706F1FA6D}"/>
                </a:ext>
              </a:extLst>
            </p:cNvPr>
            <p:cNvSpPr txBox="1"/>
            <p:nvPr/>
          </p:nvSpPr>
          <p:spPr>
            <a:xfrm>
              <a:off x="8044861" y="3438350"/>
              <a:ext cx="16512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accent1"/>
                  </a:solidFill>
                </a:rPr>
                <a:t>Geo-targeting</a:t>
              </a:r>
              <a:endParaRPr lang="en-ID" sz="1200" b="1" dirty="0">
                <a:solidFill>
                  <a:schemeClr val="accent1"/>
                </a:solidFill>
              </a:endParaRPr>
            </a:p>
          </p:txBody>
        </p:sp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ABB4C34A-1AF7-4BFA-843C-52F5E2E961BE}"/>
                </a:ext>
              </a:extLst>
            </p:cNvPr>
            <p:cNvSpPr txBox="1"/>
            <p:nvPr/>
          </p:nvSpPr>
          <p:spPr>
            <a:xfrm>
              <a:off x="10339506" y="3353055"/>
              <a:ext cx="712574" cy="38106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dirty="0">
                  <a:solidFill>
                    <a:schemeClr val="accent1"/>
                  </a:solidFill>
                </a:rPr>
                <a:t>80%</a:t>
              </a:r>
              <a:endParaRPr lang="en-ID" sz="1400" dirty="0">
                <a:solidFill>
                  <a:schemeClr val="accent1"/>
                </a:solidFill>
              </a:endParaRPr>
            </a:p>
          </p:txBody>
        </p: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D93C4745-9F17-454D-8EED-589D0B4AF588}"/>
                </a:ext>
              </a:extLst>
            </p:cNvPr>
            <p:cNvCxnSpPr>
              <a:cxnSpLocks/>
              <a:stCxn id="73" idx="6"/>
            </p:cNvCxnSpPr>
            <p:nvPr/>
          </p:nvCxnSpPr>
          <p:spPr>
            <a:xfrm>
              <a:off x="10365598" y="3958216"/>
              <a:ext cx="492993" cy="0"/>
            </a:xfrm>
            <a:prstGeom prst="line">
              <a:avLst/>
            </a:prstGeom>
            <a:ln w="1016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81DC1197-007F-43FD-8543-BF1D5593633D}"/>
                </a:ext>
              </a:extLst>
            </p:cNvPr>
            <p:cNvGrpSpPr/>
            <p:nvPr/>
          </p:nvGrpSpPr>
          <p:grpSpPr>
            <a:xfrm>
              <a:off x="10128463" y="3820588"/>
              <a:ext cx="281960" cy="275256"/>
              <a:chOff x="9282951" y="4425895"/>
              <a:chExt cx="281960" cy="275256"/>
            </a:xfrm>
          </p:grpSpPr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5FAB695E-997E-41EA-BF27-997F8CE369EE}"/>
                  </a:ext>
                </a:extLst>
              </p:cNvPr>
              <p:cNvSpPr/>
              <p:nvPr/>
            </p:nvSpPr>
            <p:spPr>
              <a:xfrm>
                <a:off x="9282951" y="4425895"/>
                <a:ext cx="281960" cy="2752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F76073E7-FE09-407C-9101-B65DCBD71D27}"/>
                  </a:ext>
                </a:extLst>
              </p:cNvPr>
              <p:cNvSpPr/>
              <p:nvPr/>
            </p:nvSpPr>
            <p:spPr>
              <a:xfrm>
                <a:off x="9327776" y="4469654"/>
                <a:ext cx="192310" cy="1877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75" name="Rectangle: Rounded Corners 74">
              <a:extLst>
                <a:ext uri="{FF2B5EF4-FFF2-40B4-BE49-F238E27FC236}">
                  <a16:creationId xmlns:a16="http://schemas.microsoft.com/office/drawing/2014/main" id="{D1F1797F-72DA-4464-AC30-9047E4B138AC}"/>
                </a:ext>
              </a:extLst>
            </p:cNvPr>
            <p:cNvSpPr/>
            <p:nvPr/>
          </p:nvSpPr>
          <p:spPr>
            <a:xfrm>
              <a:off x="7770818" y="4566908"/>
              <a:ext cx="3357563" cy="104505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190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7DE8F683-1C2F-4F38-B6BC-E6E74BCE3413}"/>
                </a:ext>
              </a:extLst>
            </p:cNvPr>
            <p:cNvCxnSpPr>
              <a:cxnSpLocks/>
            </p:cNvCxnSpPr>
            <p:nvPr/>
          </p:nvCxnSpPr>
          <p:spPr>
            <a:xfrm>
              <a:off x="8129426" y="5280269"/>
              <a:ext cx="1540478" cy="0"/>
            </a:xfrm>
            <a:prstGeom prst="line">
              <a:avLst/>
            </a:prstGeom>
            <a:ln w="1016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F1BA41D6-DF1B-4934-879C-8E664B2042F4}"/>
                </a:ext>
              </a:extLst>
            </p:cNvPr>
            <p:cNvSpPr txBox="1"/>
            <p:nvPr/>
          </p:nvSpPr>
          <p:spPr>
            <a:xfrm>
              <a:off x="8044861" y="4760402"/>
              <a:ext cx="16512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accent4"/>
                  </a:solidFill>
                </a:rPr>
                <a:t>Content Strategy</a:t>
              </a:r>
              <a:endParaRPr lang="en-ID" sz="1200" b="1" dirty="0">
                <a:solidFill>
                  <a:schemeClr val="accent4"/>
                </a:solidFill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0ED99967-BAAA-4B91-8C7C-19A9A10093D4}"/>
                </a:ext>
              </a:extLst>
            </p:cNvPr>
            <p:cNvSpPr txBox="1"/>
            <p:nvPr/>
          </p:nvSpPr>
          <p:spPr>
            <a:xfrm>
              <a:off x="10339506" y="4673934"/>
              <a:ext cx="712574" cy="38106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dirty="0">
                  <a:solidFill>
                    <a:schemeClr val="accent4"/>
                  </a:solidFill>
                </a:rPr>
                <a:t>75%</a:t>
              </a:r>
              <a:endParaRPr lang="en-ID" sz="1400" dirty="0">
                <a:solidFill>
                  <a:schemeClr val="accent4"/>
                </a:solidFill>
              </a:endParaRPr>
            </a:p>
          </p:txBody>
        </p: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317667AF-175D-4AF2-9052-14F2184EEA79}"/>
                </a:ext>
              </a:extLst>
            </p:cNvPr>
            <p:cNvCxnSpPr>
              <a:cxnSpLocks/>
              <a:stCxn id="83" idx="6"/>
            </p:cNvCxnSpPr>
            <p:nvPr/>
          </p:nvCxnSpPr>
          <p:spPr>
            <a:xfrm>
              <a:off x="9913156" y="5280268"/>
              <a:ext cx="945435" cy="0"/>
            </a:xfrm>
            <a:prstGeom prst="line">
              <a:avLst/>
            </a:prstGeom>
            <a:ln w="1016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404277CE-7779-4F28-B393-5C164E76E9A0}"/>
                </a:ext>
              </a:extLst>
            </p:cNvPr>
            <p:cNvGrpSpPr/>
            <p:nvPr/>
          </p:nvGrpSpPr>
          <p:grpSpPr>
            <a:xfrm>
              <a:off x="9631196" y="5142640"/>
              <a:ext cx="281960" cy="275256"/>
              <a:chOff x="9282951" y="4425895"/>
              <a:chExt cx="281960" cy="275256"/>
            </a:xfrm>
          </p:grpSpPr>
          <p:sp>
            <p:nvSpPr>
              <p:cNvPr id="83" name="Oval 82">
                <a:extLst>
                  <a:ext uri="{FF2B5EF4-FFF2-40B4-BE49-F238E27FC236}">
                    <a16:creationId xmlns:a16="http://schemas.microsoft.com/office/drawing/2014/main" id="{C57E7CF7-3358-45BF-A2B2-F40E4AB3BD6C}"/>
                  </a:ext>
                </a:extLst>
              </p:cNvPr>
              <p:cNvSpPr/>
              <p:nvPr/>
            </p:nvSpPr>
            <p:spPr>
              <a:xfrm>
                <a:off x="9282951" y="4425895"/>
                <a:ext cx="281960" cy="2752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84" name="Oval 83">
                <a:extLst>
                  <a:ext uri="{FF2B5EF4-FFF2-40B4-BE49-F238E27FC236}">
                    <a16:creationId xmlns:a16="http://schemas.microsoft.com/office/drawing/2014/main" id="{4563FD01-A78F-46C9-908E-59DE79E05F9B}"/>
                  </a:ext>
                </a:extLst>
              </p:cNvPr>
              <p:cNvSpPr/>
              <p:nvPr/>
            </p:nvSpPr>
            <p:spPr>
              <a:xfrm>
                <a:off x="9327776" y="4469654"/>
                <a:ext cx="192310" cy="18773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7A40FD54-94AB-45DC-8E42-1BD474C82B9E}"/>
              </a:ext>
            </a:extLst>
          </p:cNvPr>
          <p:cNvSpPr/>
          <p:nvPr/>
        </p:nvSpPr>
        <p:spPr>
          <a:xfrm>
            <a:off x="5771305" y="2688178"/>
            <a:ext cx="1176169" cy="1176169"/>
          </a:xfrm>
          <a:prstGeom prst="roundRect">
            <a:avLst>
              <a:gd name="adj" fmla="val 1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2" name="Graphic 31">
            <a:extLst>
              <a:ext uri="{FF2B5EF4-FFF2-40B4-BE49-F238E27FC236}">
                <a16:creationId xmlns:a16="http://schemas.microsoft.com/office/drawing/2014/main" id="{299016A0-2FAB-44EE-B9A3-EAE88144E0C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6237903" y="2985425"/>
            <a:ext cx="242972" cy="242972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CA4BAC5B-D34C-463E-9148-E2355BFF5046}"/>
              </a:ext>
            </a:extLst>
          </p:cNvPr>
          <p:cNvSpPr txBox="1"/>
          <p:nvPr/>
        </p:nvSpPr>
        <p:spPr>
          <a:xfrm>
            <a:off x="5754234" y="3367858"/>
            <a:ext cx="12103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Targeting</a:t>
            </a:r>
            <a:endParaRPr lang="en-ID" sz="1400" dirty="0">
              <a:solidFill>
                <a:schemeClr val="bg1"/>
              </a:solidFill>
            </a:endParaRPr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FDB87B4D-0BA0-4308-BC74-E4AADEF9AF22}"/>
              </a:ext>
            </a:extLst>
          </p:cNvPr>
          <p:cNvSpPr/>
          <p:nvPr/>
        </p:nvSpPr>
        <p:spPr>
          <a:xfrm>
            <a:off x="5758394" y="4404355"/>
            <a:ext cx="1176169" cy="1176169"/>
          </a:xfrm>
          <a:prstGeom prst="roundRect">
            <a:avLst>
              <a:gd name="adj" fmla="val 1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35" name="Graphic 34">
            <a:extLst>
              <a:ext uri="{FF2B5EF4-FFF2-40B4-BE49-F238E27FC236}">
                <a16:creationId xmlns:a16="http://schemas.microsoft.com/office/drawing/2014/main" id="{33E04D8F-FC74-49BD-ACE9-F9CF411522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6224992" y="4701602"/>
            <a:ext cx="242972" cy="242972"/>
          </a:xfrm>
          <a:prstGeom prst="rect">
            <a:avLst/>
          </a:prstGeom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B4866AB6-EFCE-4284-B8B5-23973354571A}"/>
              </a:ext>
            </a:extLst>
          </p:cNvPr>
          <p:cNvSpPr txBox="1"/>
          <p:nvPr/>
        </p:nvSpPr>
        <p:spPr>
          <a:xfrm>
            <a:off x="5741323" y="5084035"/>
            <a:ext cx="12103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Targeting</a:t>
            </a:r>
            <a:endParaRPr lang="en-ID" sz="1400" dirty="0">
              <a:solidFill>
                <a:schemeClr val="bg1"/>
              </a:solidFill>
            </a:endParaRPr>
          </a:p>
        </p:txBody>
      </p:sp>
      <p:pic>
        <p:nvPicPr>
          <p:cNvPr id="49" name="Picture Placeholder 48">
            <a:extLst>
              <a:ext uri="{FF2B5EF4-FFF2-40B4-BE49-F238E27FC236}">
                <a16:creationId xmlns:a16="http://schemas.microsoft.com/office/drawing/2014/main" id="{8BA8E931-461E-4779-96E3-FECA8D515DB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75" t="24537" r="29275" b="24537"/>
          <a:stretch/>
        </p:blipFill>
        <p:spPr>
          <a:xfrm>
            <a:off x="0" y="0"/>
            <a:ext cx="4872038" cy="3367088"/>
          </a:xfrm>
          <a:custGeom>
            <a:avLst/>
            <a:gdLst>
              <a:gd name="connsiteX0" fmla="*/ 0 w 5486403"/>
              <a:gd name="connsiteY0" fmla="*/ 0 h 3790950"/>
              <a:gd name="connsiteX1" fmla="*/ 5486403 w 5486403"/>
              <a:gd name="connsiteY1" fmla="*/ 0 h 3790950"/>
              <a:gd name="connsiteX2" fmla="*/ 5486403 w 5486403"/>
              <a:gd name="connsiteY2" fmla="*/ 3364013 h 3790950"/>
              <a:gd name="connsiteX3" fmla="*/ 5059466 w 5486403"/>
              <a:gd name="connsiteY3" fmla="*/ 3790950 h 3790950"/>
              <a:gd name="connsiteX4" fmla="*/ 0 w 5486403"/>
              <a:gd name="connsiteY4" fmla="*/ 3790950 h 3790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86403" h="3790950">
                <a:moveTo>
                  <a:pt x="0" y="0"/>
                </a:moveTo>
                <a:lnTo>
                  <a:pt x="5486403" y="0"/>
                </a:lnTo>
                <a:lnTo>
                  <a:pt x="5486403" y="3364013"/>
                </a:lnTo>
                <a:cubicBezTo>
                  <a:pt x="5486403" y="3599804"/>
                  <a:pt x="5295257" y="3790950"/>
                  <a:pt x="5059466" y="3790950"/>
                </a:cubicBezTo>
                <a:lnTo>
                  <a:pt x="0" y="3790950"/>
                </a:lnTo>
                <a:close/>
              </a:path>
            </a:pathLst>
          </a:custGeom>
        </p:spPr>
      </p:pic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55B0D1B2-E81B-4404-835F-A75E4DCB84C3}"/>
              </a:ext>
            </a:extLst>
          </p:cNvPr>
          <p:cNvSpPr/>
          <p:nvPr/>
        </p:nvSpPr>
        <p:spPr>
          <a:xfrm>
            <a:off x="1508125" y="5389303"/>
            <a:ext cx="2733675" cy="104775"/>
          </a:xfrm>
          <a:custGeom>
            <a:avLst/>
            <a:gdLst>
              <a:gd name="connsiteX0" fmla="*/ -61 w 2733675"/>
              <a:gd name="connsiteY0" fmla="*/ -396 h 104775"/>
              <a:gd name="connsiteX1" fmla="*/ 2733614 w 2733675"/>
              <a:gd name="connsiteY1" fmla="*/ -396 h 104775"/>
              <a:gd name="connsiteX2" fmla="*/ 2733614 w 2733675"/>
              <a:gd name="connsiteY2" fmla="*/ 104379 h 104775"/>
              <a:gd name="connsiteX3" fmla="*/ -61 w 2733675"/>
              <a:gd name="connsiteY3" fmla="*/ 104379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3675" h="104775">
                <a:moveTo>
                  <a:pt x="-61" y="-396"/>
                </a:moveTo>
                <a:lnTo>
                  <a:pt x="2733614" y="-396"/>
                </a:lnTo>
                <a:lnTo>
                  <a:pt x="2733614" y="104379"/>
                </a:lnTo>
                <a:lnTo>
                  <a:pt x="-61" y="104379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F6FFEF01-F288-449A-8C5F-45082026F0DA}"/>
              </a:ext>
            </a:extLst>
          </p:cNvPr>
          <p:cNvSpPr/>
          <p:nvPr/>
        </p:nvSpPr>
        <p:spPr>
          <a:xfrm>
            <a:off x="1508125" y="4865428"/>
            <a:ext cx="1590675" cy="104775"/>
          </a:xfrm>
          <a:custGeom>
            <a:avLst/>
            <a:gdLst>
              <a:gd name="connsiteX0" fmla="*/ -61 w 1590675"/>
              <a:gd name="connsiteY0" fmla="*/ -396 h 104775"/>
              <a:gd name="connsiteX1" fmla="*/ 1590614 w 1590675"/>
              <a:gd name="connsiteY1" fmla="*/ -396 h 104775"/>
              <a:gd name="connsiteX2" fmla="*/ 1590614 w 1590675"/>
              <a:gd name="connsiteY2" fmla="*/ 104379 h 104775"/>
              <a:gd name="connsiteX3" fmla="*/ -61 w 1590675"/>
              <a:gd name="connsiteY3" fmla="*/ 104379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0675" h="104775">
                <a:moveTo>
                  <a:pt x="-61" y="-396"/>
                </a:moveTo>
                <a:lnTo>
                  <a:pt x="1590614" y="-396"/>
                </a:lnTo>
                <a:lnTo>
                  <a:pt x="1590614" y="104379"/>
                </a:lnTo>
                <a:lnTo>
                  <a:pt x="-61" y="104379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3C47DD03-D12D-4AF4-8158-9B13C8D35D8C}"/>
              </a:ext>
            </a:extLst>
          </p:cNvPr>
          <p:cNvSpPr/>
          <p:nvPr/>
        </p:nvSpPr>
        <p:spPr>
          <a:xfrm>
            <a:off x="1508125" y="4341553"/>
            <a:ext cx="2228850" cy="104775"/>
          </a:xfrm>
          <a:custGeom>
            <a:avLst/>
            <a:gdLst>
              <a:gd name="connsiteX0" fmla="*/ -61 w 2228850"/>
              <a:gd name="connsiteY0" fmla="*/ -396 h 104775"/>
              <a:gd name="connsiteX1" fmla="*/ 2228789 w 2228850"/>
              <a:gd name="connsiteY1" fmla="*/ -396 h 104775"/>
              <a:gd name="connsiteX2" fmla="*/ 2228789 w 2228850"/>
              <a:gd name="connsiteY2" fmla="*/ 104379 h 104775"/>
              <a:gd name="connsiteX3" fmla="*/ -61 w 2228850"/>
              <a:gd name="connsiteY3" fmla="*/ 104379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8850" h="104775">
                <a:moveTo>
                  <a:pt x="-61" y="-396"/>
                </a:moveTo>
                <a:lnTo>
                  <a:pt x="2228789" y="-396"/>
                </a:lnTo>
                <a:lnTo>
                  <a:pt x="2228789" y="104379"/>
                </a:lnTo>
                <a:lnTo>
                  <a:pt x="-61" y="104379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EF1941A5-0398-49B4-8461-DD476DF6084C}"/>
              </a:ext>
            </a:extLst>
          </p:cNvPr>
          <p:cNvSpPr/>
          <p:nvPr/>
        </p:nvSpPr>
        <p:spPr>
          <a:xfrm>
            <a:off x="1508125" y="5294053"/>
            <a:ext cx="1524000" cy="95250"/>
          </a:xfrm>
          <a:custGeom>
            <a:avLst/>
            <a:gdLst>
              <a:gd name="connsiteX0" fmla="*/ -61 w 1524000"/>
              <a:gd name="connsiteY0" fmla="*/ -396 h 95250"/>
              <a:gd name="connsiteX1" fmla="*/ 1523939 w 1524000"/>
              <a:gd name="connsiteY1" fmla="*/ -396 h 95250"/>
              <a:gd name="connsiteX2" fmla="*/ 1523939 w 1524000"/>
              <a:gd name="connsiteY2" fmla="*/ 94854 h 95250"/>
              <a:gd name="connsiteX3" fmla="*/ -61 w 1524000"/>
              <a:gd name="connsiteY3" fmla="*/ 94854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24000" h="95250">
                <a:moveTo>
                  <a:pt x="-61" y="-396"/>
                </a:moveTo>
                <a:lnTo>
                  <a:pt x="1523939" y="-396"/>
                </a:lnTo>
                <a:lnTo>
                  <a:pt x="1523939" y="94854"/>
                </a:lnTo>
                <a:lnTo>
                  <a:pt x="-61" y="94854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727F2318-B710-4CD2-A892-EE5BC1756486}"/>
              </a:ext>
            </a:extLst>
          </p:cNvPr>
          <p:cNvSpPr/>
          <p:nvPr/>
        </p:nvSpPr>
        <p:spPr>
          <a:xfrm>
            <a:off x="1508125" y="4770178"/>
            <a:ext cx="2800350" cy="95250"/>
          </a:xfrm>
          <a:custGeom>
            <a:avLst/>
            <a:gdLst>
              <a:gd name="connsiteX0" fmla="*/ -61 w 2800350"/>
              <a:gd name="connsiteY0" fmla="*/ -396 h 95250"/>
              <a:gd name="connsiteX1" fmla="*/ 2800289 w 2800350"/>
              <a:gd name="connsiteY1" fmla="*/ -396 h 95250"/>
              <a:gd name="connsiteX2" fmla="*/ 2800289 w 2800350"/>
              <a:gd name="connsiteY2" fmla="*/ 94854 h 95250"/>
              <a:gd name="connsiteX3" fmla="*/ -61 w 2800350"/>
              <a:gd name="connsiteY3" fmla="*/ 94854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0350" h="95250">
                <a:moveTo>
                  <a:pt x="-61" y="-396"/>
                </a:moveTo>
                <a:lnTo>
                  <a:pt x="2800289" y="-396"/>
                </a:lnTo>
                <a:lnTo>
                  <a:pt x="2800289" y="94854"/>
                </a:lnTo>
                <a:lnTo>
                  <a:pt x="-61" y="94854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A1CF7A44-FFC9-4A4F-9BBD-DFEA6338A288}"/>
              </a:ext>
            </a:extLst>
          </p:cNvPr>
          <p:cNvSpPr/>
          <p:nvPr/>
        </p:nvSpPr>
        <p:spPr>
          <a:xfrm>
            <a:off x="1508125" y="4236778"/>
            <a:ext cx="1143000" cy="104775"/>
          </a:xfrm>
          <a:custGeom>
            <a:avLst/>
            <a:gdLst>
              <a:gd name="connsiteX0" fmla="*/ -61 w 1143000"/>
              <a:gd name="connsiteY0" fmla="*/ -396 h 104775"/>
              <a:gd name="connsiteX1" fmla="*/ 1142939 w 1143000"/>
              <a:gd name="connsiteY1" fmla="*/ -396 h 104775"/>
              <a:gd name="connsiteX2" fmla="*/ 1142939 w 1143000"/>
              <a:gd name="connsiteY2" fmla="*/ 104379 h 104775"/>
              <a:gd name="connsiteX3" fmla="*/ -61 w 1143000"/>
              <a:gd name="connsiteY3" fmla="*/ 104379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3000" h="104775">
                <a:moveTo>
                  <a:pt x="-61" y="-396"/>
                </a:moveTo>
                <a:lnTo>
                  <a:pt x="1142939" y="-396"/>
                </a:lnTo>
                <a:lnTo>
                  <a:pt x="1142939" y="104379"/>
                </a:lnTo>
                <a:lnTo>
                  <a:pt x="-61" y="104379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EA04D529-A8A4-4844-A2A6-426A9D01D4B3}"/>
              </a:ext>
            </a:extLst>
          </p:cNvPr>
          <p:cNvSpPr/>
          <p:nvPr/>
        </p:nvSpPr>
        <p:spPr>
          <a:xfrm>
            <a:off x="1508125" y="5189278"/>
            <a:ext cx="1266825" cy="104775"/>
          </a:xfrm>
          <a:custGeom>
            <a:avLst/>
            <a:gdLst>
              <a:gd name="connsiteX0" fmla="*/ -61 w 1266825"/>
              <a:gd name="connsiteY0" fmla="*/ -396 h 104775"/>
              <a:gd name="connsiteX1" fmla="*/ 1266764 w 1266825"/>
              <a:gd name="connsiteY1" fmla="*/ -396 h 104775"/>
              <a:gd name="connsiteX2" fmla="*/ 1266764 w 1266825"/>
              <a:gd name="connsiteY2" fmla="*/ 104379 h 104775"/>
              <a:gd name="connsiteX3" fmla="*/ -61 w 1266825"/>
              <a:gd name="connsiteY3" fmla="*/ 104379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6825" h="104775">
                <a:moveTo>
                  <a:pt x="-61" y="-396"/>
                </a:moveTo>
                <a:lnTo>
                  <a:pt x="1266764" y="-396"/>
                </a:lnTo>
                <a:lnTo>
                  <a:pt x="1266764" y="104379"/>
                </a:lnTo>
                <a:lnTo>
                  <a:pt x="-61" y="104379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1F16EE5F-4A10-47F7-841F-13A26559FE7E}"/>
              </a:ext>
            </a:extLst>
          </p:cNvPr>
          <p:cNvSpPr/>
          <p:nvPr/>
        </p:nvSpPr>
        <p:spPr>
          <a:xfrm>
            <a:off x="1508125" y="4665403"/>
            <a:ext cx="1266825" cy="104775"/>
          </a:xfrm>
          <a:custGeom>
            <a:avLst/>
            <a:gdLst>
              <a:gd name="connsiteX0" fmla="*/ -61 w 1266825"/>
              <a:gd name="connsiteY0" fmla="*/ -396 h 104775"/>
              <a:gd name="connsiteX1" fmla="*/ 1266764 w 1266825"/>
              <a:gd name="connsiteY1" fmla="*/ -396 h 104775"/>
              <a:gd name="connsiteX2" fmla="*/ 1266764 w 1266825"/>
              <a:gd name="connsiteY2" fmla="*/ 104379 h 104775"/>
              <a:gd name="connsiteX3" fmla="*/ -61 w 1266825"/>
              <a:gd name="connsiteY3" fmla="*/ 104379 h 10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6825" h="104775">
                <a:moveTo>
                  <a:pt x="-61" y="-396"/>
                </a:moveTo>
                <a:lnTo>
                  <a:pt x="1266764" y="-396"/>
                </a:lnTo>
                <a:lnTo>
                  <a:pt x="1266764" y="104379"/>
                </a:lnTo>
                <a:lnTo>
                  <a:pt x="-61" y="104379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06FDE986-F915-4981-B6DF-68660D60FB1E}"/>
              </a:ext>
            </a:extLst>
          </p:cNvPr>
          <p:cNvSpPr/>
          <p:nvPr/>
        </p:nvSpPr>
        <p:spPr>
          <a:xfrm>
            <a:off x="1508125" y="4141528"/>
            <a:ext cx="1905000" cy="95250"/>
          </a:xfrm>
          <a:custGeom>
            <a:avLst/>
            <a:gdLst>
              <a:gd name="connsiteX0" fmla="*/ -61 w 1905000"/>
              <a:gd name="connsiteY0" fmla="*/ -396 h 95250"/>
              <a:gd name="connsiteX1" fmla="*/ 1904939 w 1905000"/>
              <a:gd name="connsiteY1" fmla="*/ -396 h 95250"/>
              <a:gd name="connsiteX2" fmla="*/ 1904939 w 1905000"/>
              <a:gd name="connsiteY2" fmla="*/ 94854 h 95250"/>
              <a:gd name="connsiteX3" fmla="*/ -61 w 1905000"/>
              <a:gd name="connsiteY3" fmla="*/ 94854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0" h="95250">
                <a:moveTo>
                  <a:pt x="-61" y="-396"/>
                </a:moveTo>
                <a:lnTo>
                  <a:pt x="1904939" y="-396"/>
                </a:lnTo>
                <a:lnTo>
                  <a:pt x="1904939" y="94854"/>
                </a:lnTo>
                <a:lnTo>
                  <a:pt x="-61" y="9485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0985D17-F9EC-4840-8628-DCC3A7C12B49}"/>
              </a:ext>
            </a:extLst>
          </p:cNvPr>
          <p:cNvSpPr txBox="1"/>
          <p:nvPr/>
        </p:nvSpPr>
        <p:spPr>
          <a:xfrm>
            <a:off x="1371260" y="5667433"/>
            <a:ext cx="2686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0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58BCD15-DD58-470A-9CBD-8256130D0E92}"/>
              </a:ext>
            </a:extLst>
          </p:cNvPr>
          <p:cNvSpPr txBox="1"/>
          <p:nvPr/>
        </p:nvSpPr>
        <p:spPr>
          <a:xfrm>
            <a:off x="2007968" y="5667433"/>
            <a:ext cx="2686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1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0535AEF-FF90-447F-A87C-BE52278B0D3B}"/>
              </a:ext>
            </a:extLst>
          </p:cNvPr>
          <p:cNvSpPr txBox="1"/>
          <p:nvPr/>
        </p:nvSpPr>
        <p:spPr>
          <a:xfrm>
            <a:off x="2644676" y="5667433"/>
            <a:ext cx="2686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2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4079581-C5F1-44E0-8157-5A740DC706BA}"/>
              </a:ext>
            </a:extLst>
          </p:cNvPr>
          <p:cNvSpPr txBox="1"/>
          <p:nvPr/>
        </p:nvSpPr>
        <p:spPr>
          <a:xfrm>
            <a:off x="3281375" y="5667433"/>
            <a:ext cx="2686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3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79171CD-20DA-48A4-BA35-36BB1A1BD646}"/>
              </a:ext>
            </a:extLst>
          </p:cNvPr>
          <p:cNvSpPr txBox="1"/>
          <p:nvPr/>
        </p:nvSpPr>
        <p:spPr>
          <a:xfrm>
            <a:off x="3918083" y="5667433"/>
            <a:ext cx="2686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4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A07CAA3-2DF6-4547-A6FF-5DE65097BDFF}"/>
              </a:ext>
            </a:extLst>
          </p:cNvPr>
          <p:cNvSpPr txBox="1"/>
          <p:nvPr/>
        </p:nvSpPr>
        <p:spPr>
          <a:xfrm>
            <a:off x="4554791" y="5667433"/>
            <a:ext cx="2686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5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CE060B2-20E9-4664-9A8C-D9621E6BF8C3}"/>
              </a:ext>
            </a:extLst>
          </p:cNvPr>
          <p:cNvSpPr txBox="1"/>
          <p:nvPr/>
        </p:nvSpPr>
        <p:spPr>
          <a:xfrm>
            <a:off x="498673" y="5181658"/>
            <a:ext cx="9544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Category 1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BABE0E4-36D1-4817-872E-EAF473135547}"/>
              </a:ext>
            </a:extLst>
          </p:cNvPr>
          <p:cNvSpPr txBox="1"/>
          <p:nvPr/>
        </p:nvSpPr>
        <p:spPr>
          <a:xfrm>
            <a:off x="498673" y="4657783"/>
            <a:ext cx="9544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Category 2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E942C4E-D521-42D3-AB95-9F5B1CA207B6}"/>
              </a:ext>
            </a:extLst>
          </p:cNvPr>
          <p:cNvSpPr txBox="1"/>
          <p:nvPr/>
        </p:nvSpPr>
        <p:spPr>
          <a:xfrm>
            <a:off x="498673" y="4124383"/>
            <a:ext cx="95440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Category 3</a:t>
            </a: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6940D611-F231-4787-9E0A-E76C312E1709}"/>
              </a:ext>
            </a:extLst>
          </p:cNvPr>
          <p:cNvSpPr/>
          <p:nvPr/>
        </p:nvSpPr>
        <p:spPr>
          <a:xfrm>
            <a:off x="1527175" y="6094153"/>
            <a:ext cx="95250" cy="95250"/>
          </a:xfrm>
          <a:custGeom>
            <a:avLst/>
            <a:gdLst>
              <a:gd name="connsiteX0" fmla="*/ -61 w 95250"/>
              <a:gd name="connsiteY0" fmla="*/ -396 h 95250"/>
              <a:gd name="connsiteX1" fmla="*/ 95189 w 95250"/>
              <a:gd name="connsiteY1" fmla="*/ -396 h 95250"/>
              <a:gd name="connsiteX2" fmla="*/ 95189 w 95250"/>
              <a:gd name="connsiteY2" fmla="*/ 94854 h 95250"/>
              <a:gd name="connsiteX3" fmla="*/ -61 w 95250"/>
              <a:gd name="connsiteY3" fmla="*/ 94854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50" h="95250">
                <a:moveTo>
                  <a:pt x="-61" y="-396"/>
                </a:moveTo>
                <a:lnTo>
                  <a:pt x="95189" y="-396"/>
                </a:lnTo>
                <a:lnTo>
                  <a:pt x="95189" y="94854"/>
                </a:lnTo>
                <a:lnTo>
                  <a:pt x="-61" y="94854"/>
                </a:lnTo>
                <a:close/>
              </a:path>
            </a:pathLst>
          </a:custGeom>
          <a:solidFill>
            <a:srgbClr val="F5791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9753A36-B7E8-4474-B7F3-303AA362E3CD}"/>
              </a:ext>
            </a:extLst>
          </p:cNvPr>
          <p:cNvSpPr txBox="1"/>
          <p:nvPr/>
        </p:nvSpPr>
        <p:spPr>
          <a:xfrm>
            <a:off x="1569313" y="5981758"/>
            <a:ext cx="74485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Series 3</a:t>
            </a: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FF8312F-CAF9-4DFB-B5A5-AC1ED3D28012}"/>
              </a:ext>
            </a:extLst>
          </p:cNvPr>
          <p:cNvSpPr/>
          <p:nvPr/>
        </p:nvSpPr>
        <p:spPr>
          <a:xfrm>
            <a:off x="2374900" y="6094153"/>
            <a:ext cx="95250" cy="95250"/>
          </a:xfrm>
          <a:custGeom>
            <a:avLst/>
            <a:gdLst>
              <a:gd name="connsiteX0" fmla="*/ -61 w 95250"/>
              <a:gd name="connsiteY0" fmla="*/ -396 h 95250"/>
              <a:gd name="connsiteX1" fmla="*/ 95189 w 95250"/>
              <a:gd name="connsiteY1" fmla="*/ -396 h 95250"/>
              <a:gd name="connsiteX2" fmla="*/ 95189 w 95250"/>
              <a:gd name="connsiteY2" fmla="*/ 94854 h 95250"/>
              <a:gd name="connsiteX3" fmla="*/ -61 w 95250"/>
              <a:gd name="connsiteY3" fmla="*/ 94854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50" h="95250">
                <a:moveTo>
                  <a:pt x="-61" y="-396"/>
                </a:moveTo>
                <a:lnTo>
                  <a:pt x="95189" y="-396"/>
                </a:lnTo>
                <a:lnTo>
                  <a:pt x="95189" y="94854"/>
                </a:lnTo>
                <a:lnTo>
                  <a:pt x="-61" y="94854"/>
                </a:lnTo>
                <a:close/>
              </a:path>
            </a:pathLst>
          </a:custGeom>
          <a:solidFill>
            <a:srgbClr val="198B9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A3FE49CD-0E63-4E07-B6DD-0633904CB6C8}"/>
              </a:ext>
            </a:extLst>
          </p:cNvPr>
          <p:cNvSpPr txBox="1"/>
          <p:nvPr/>
        </p:nvSpPr>
        <p:spPr>
          <a:xfrm>
            <a:off x="2419991" y="5981758"/>
            <a:ext cx="74485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Series 2</a:t>
            </a: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914334B7-DD4F-4765-A1CD-2BCA6D7CF7F5}"/>
              </a:ext>
            </a:extLst>
          </p:cNvPr>
          <p:cNvSpPr/>
          <p:nvPr/>
        </p:nvSpPr>
        <p:spPr>
          <a:xfrm>
            <a:off x="3222625" y="6094153"/>
            <a:ext cx="95250" cy="95250"/>
          </a:xfrm>
          <a:custGeom>
            <a:avLst/>
            <a:gdLst>
              <a:gd name="connsiteX0" fmla="*/ -61 w 95250"/>
              <a:gd name="connsiteY0" fmla="*/ -396 h 95250"/>
              <a:gd name="connsiteX1" fmla="*/ 95189 w 95250"/>
              <a:gd name="connsiteY1" fmla="*/ -396 h 95250"/>
              <a:gd name="connsiteX2" fmla="*/ 95189 w 95250"/>
              <a:gd name="connsiteY2" fmla="*/ 94854 h 95250"/>
              <a:gd name="connsiteX3" fmla="*/ -61 w 95250"/>
              <a:gd name="connsiteY3" fmla="*/ 94854 h 9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50" h="95250">
                <a:moveTo>
                  <a:pt x="-61" y="-396"/>
                </a:moveTo>
                <a:lnTo>
                  <a:pt x="95189" y="-396"/>
                </a:lnTo>
                <a:lnTo>
                  <a:pt x="95189" y="94854"/>
                </a:lnTo>
                <a:lnTo>
                  <a:pt x="-61" y="94854"/>
                </a:lnTo>
                <a:close/>
              </a:path>
            </a:pathLst>
          </a:custGeom>
          <a:solidFill>
            <a:srgbClr val="056B7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E5FE3C38-A64B-4B05-BC3F-BF33D8CEA964}"/>
              </a:ext>
            </a:extLst>
          </p:cNvPr>
          <p:cNvSpPr txBox="1"/>
          <p:nvPr/>
        </p:nvSpPr>
        <p:spPr>
          <a:xfrm>
            <a:off x="3270659" y="5981758"/>
            <a:ext cx="744855" cy="300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ID" sz="1200" spc="0" baseline="0">
                <a:solidFill>
                  <a:srgbClr val="595959"/>
                </a:solidFill>
                <a:latin typeface="Open Sans"/>
                <a:ea typeface="Open Sans"/>
                <a:cs typeface="Open Sans"/>
                <a:sym typeface="Open Sans"/>
                <a:rtl val="0"/>
              </a:rPr>
              <a:t>Series 1</a:t>
            </a:r>
          </a:p>
        </p:txBody>
      </p:sp>
    </p:spTree>
    <p:extLst>
      <p:ext uri="{BB962C8B-B14F-4D97-AF65-F5344CB8AC3E}">
        <p14:creationId xmlns:p14="http://schemas.microsoft.com/office/powerpoint/2010/main" val="12533483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>
            <a:extLst>
              <a:ext uri="{FF2B5EF4-FFF2-40B4-BE49-F238E27FC236}">
                <a16:creationId xmlns:a16="http://schemas.microsoft.com/office/drawing/2014/main" id="{2C57A56E-4BDD-434A-9A24-79D49957DA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15" t="55358" r="31706" b="21159"/>
          <a:stretch>
            <a:fillRect/>
          </a:stretch>
        </p:blipFill>
        <p:spPr>
          <a:xfrm>
            <a:off x="6561068" y="3796440"/>
            <a:ext cx="1765300" cy="1610498"/>
          </a:xfrm>
          <a:custGeom>
            <a:avLst/>
            <a:gdLst>
              <a:gd name="connsiteX0" fmla="*/ 135072 w 1765300"/>
              <a:gd name="connsiteY0" fmla="*/ 0 h 1610498"/>
              <a:gd name="connsiteX1" fmla="*/ 1630228 w 1765300"/>
              <a:gd name="connsiteY1" fmla="*/ 0 h 1610498"/>
              <a:gd name="connsiteX2" fmla="*/ 1765300 w 1765300"/>
              <a:gd name="connsiteY2" fmla="*/ 135072 h 1610498"/>
              <a:gd name="connsiteX3" fmla="*/ 1765300 w 1765300"/>
              <a:gd name="connsiteY3" fmla="*/ 1475426 h 1610498"/>
              <a:gd name="connsiteX4" fmla="*/ 1630228 w 1765300"/>
              <a:gd name="connsiteY4" fmla="*/ 1610498 h 1610498"/>
              <a:gd name="connsiteX5" fmla="*/ 135072 w 1765300"/>
              <a:gd name="connsiteY5" fmla="*/ 1610498 h 1610498"/>
              <a:gd name="connsiteX6" fmla="*/ 0 w 1765300"/>
              <a:gd name="connsiteY6" fmla="*/ 1475426 h 1610498"/>
              <a:gd name="connsiteX7" fmla="*/ 0 w 1765300"/>
              <a:gd name="connsiteY7" fmla="*/ 135072 h 1610498"/>
              <a:gd name="connsiteX8" fmla="*/ 135072 w 1765300"/>
              <a:gd name="connsiteY8" fmla="*/ 0 h 1610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5300" h="1610498">
                <a:moveTo>
                  <a:pt x="135072" y="0"/>
                </a:moveTo>
                <a:lnTo>
                  <a:pt x="1630228" y="0"/>
                </a:lnTo>
                <a:cubicBezTo>
                  <a:pt x="1704826" y="0"/>
                  <a:pt x="1765300" y="60474"/>
                  <a:pt x="1765300" y="135072"/>
                </a:cubicBezTo>
                <a:lnTo>
                  <a:pt x="1765300" y="1475426"/>
                </a:lnTo>
                <a:cubicBezTo>
                  <a:pt x="1765300" y="1550024"/>
                  <a:pt x="1704826" y="1610498"/>
                  <a:pt x="1630228" y="1610498"/>
                </a:cubicBezTo>
                <a:lnTo>
                  <a:pt x="135072" y="1610498"/>
                </a:lnTo>
                <a:cubicBezTo>
                  <a:pt x="60474" y="1610498"/>
                  <a:pt x="0" y="1550024"/>
                  <a:pt x="0" y="1475426"/>
                </a:cubicBezTo>
                <a:lnTo>
                  <a:pt x="0" y="135072"/>
                </a:lnTo>
                <a:cubicBezTo>
                  <a:pt x="0" y="60474"/>
                  <a:pt x="60474" y="0"/>
                  <a:pt x="135072" y="0"/>
                </a:cubicBezTo>
                <a:close/>
              </a:path>
            </a:pathLst>
          </a:cu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2B68E07-3A4E-4CF5-9E05-6CB5CB071C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15" t="21159" r="31706" b="55358"/>
          <a:stretch>
            <a:fillRect/>
          </a:stretch>
        </p:blipFill>
        <p:spPr>
          <a:xfrm>
            <a:off x="6561068" y="1451063"/>
            <a:ext cx="1765300" cy="1610498"/>
          </a:xfrm>
          <a:custGeom>
            <a:avLst/>
            <a:gdLst>
              <a:gd name="connsiteX0" fmla="*/ 135072 w 1765300"/>
              <a:gd name="connsiteY0" fmla="*/ 0 h 1610498"/>
              <a:gd name="connsiteX1" fmla="*/ 1630228 w 1765300"/>
              <a:gd name="connsiteY1" fmla="*/ 0 h 1610498"/>
              <a:gd name="connsiteX2" fmla="*/ 1765300 w 1765300"/>
              <a:gd name="connsiteY2" fmla="*/ 135072 h 1610498"/>
              <a:gd name="connsiteX3" fmla="*/ 1765300 w 1765300"/>
              <a:gd name="connsiteY3" fmla="*/ 1475426 h 1610498"/>
              <a:gd name="connsiteX4" fmla="*/ 1630228 w 1765300"/>
              <a:gd name="connsiteY4" fmla="*/ 1610498 h 1610498"/>
              <a:gd name="connsiteX5" fmla="*/ 135072 w 1765300"/>
              <a:gd name="connsiteY5" fmla="*/ 1610498 h 1610498"/>
              <a:gd name="connsiteX6" fmla="*/ 0 w 1765300"/>
              <a:gd name="connsiteY6" fmla="*/ 1475426 h 1610498"/>
              <a:gd name="connsiteX7" fmla="*/ 0 w 1765300"/>
              <a:gd name="connsiteY7" fmla="*/ 135072 h 1610498"/>
              <a:gd name="connsiteX8" fmla="*/ 135072 w 1765300"/>
              <a:gd name="connsiteY8" fmla="*/ 0 h 1610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5300" h="1610498">
                <a:moveTo>
                  <a:pt x="135072" y="0"/>
                </a:moveTo>
                <a:lnTo>
                  <a:pt x="1630228" y="0"/>
                </a:lnTo>
                <a:cubicBezTo>
                  <a:pt x="1704826" y="0"/>
                  <a:pt x="1765300" y="60474"/>
                  <a:pt x="1765300" y="135072"/>
                </a:cubicBezTo>
                <a:lnTo>
                  <a:pt x="1765300" y="1475426"/>
                </a:lnTo>
                <a:cubicBezTo>
                  <a:pt x="1765300" y="1550024"/>
                  <a:pt x="1704826" y="1610498"/>
                  <a:pt x="1630228" y="1610498"/>
                </a:cubicBezTo>
                <a:lnTo>
                  <a:pt x="135072" y="1610498"/>
                </a:lnTo>
                <a:cubicBezTo>
                  <a:pt x="60474" y="1610498"/>
                  <a:pt x="0" y="1550024"/>
                  <a:pt x="0" y="1475426"/>
                </a:cubicBezTo>
                <a:lnTo>
                  <a:pt x="0" y="135072"/>
                </a:lnTo>
                <a:cubicBezTo>
                  <a:pt x="0" y="60474"/>
                  <a:pt x="60474" y="0"/>
                  <a:pt x="135072" y="0"/>
                </a:cubicBezTo>
                <a:close/>
              </a:path>
            </a:pathLst>
          </a:custGeom>
        </p:spPr>
      </p:pic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88331EA0-DDC5-4084-8A18-40C05014E3D4}"/>
              </a:ext>
            </a:extLst>
          </p:cNvPr>
          <p:cNvSpPr/>
          <p:nvPr/>
        </p:nvSpPr>
        <p:spPr>
          <a:xfrm>
            <a:off x="8580120" y="3901440"/>
            <a:ext cx="2878909" cy="1379221"/>
          </a:xfrm>
          <a:prstGeom prst="roundRect">
            <a:avLst>
              <a:gd name="adj" fmla="val 10043"/>
            </a:avLst>
          </a:prstGeom>
          <a:solidFill>
            <a:schemeClr val="accent3"/>
          </a:solidFill>
          <a:ln>
            <a:noFill/>
          </a:ln>
          <a:effectLst>
            <a:outerShdw blurRad="381000" dist="1905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73D95A-E64C-4FB3-897D-C6D16B7F6A76}"/>
              </a:ext>
            </a:extLst>
          </p:cNvPr>
          <p:cNvSpPr txBox="1"/>
          <p:nvPr/>
        </p:nvSpPr>
        <p:spPr>
          <a:xfrm>
            <a:off x="1048565" y="1177884"/>
            <a:ext cx="47285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/>
                </a:solidFill>
                <a:latin typeface="+mj-lt"/>
              </a:rPr>
              <a:t>Components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Digital Marketing</a:t>
            </a:r>
            <a:endParaRPr lang="en-ID" sz="4000" dirty="0">
              <a:solidFill>
                <a:schemeClr val="accent4"/>
              </a:solidFill>
              <a:latin typeface="+mj-lt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CC3ED3E-3DEA-4314-912D-740D8758B9C7}"/>
              </a:ext>
            </a:extLst>
          </p:cNvPr>
          <p:cNvGrpSpPr/>
          <p:nvPr/>
        </p:nvGrpSpPr>
        <p:grpSpPr>
          <a:xfrm>
            <a:off x="1194115" y="4027889"/>
            <a:ext cx="1765300" cy="1610498"/>
            <a:chOff x="4787900" y="3002310"/>
            <a:chExt cx="1765300" cy="1610498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03B2935D-8DA0-4C11-88AA-61FA33B9A540}"/>
                </a:ext>
              </a:extLst>
            </p:cNvPr>
            <p:cNvSpPr/>
            <p:nvPr/>
          </p:nvSpPr>
          <p:spPr>
            <a:xfrm>
              <a:off x="4787900" y="3002310"/>
              <a:ext cx="1765300" cy="1610498"/>
            </a:xfrm>
            <a:prstGeom prst="roundRect">
              <a:avLst>
                <a:gd name="adj" fmla="val 8387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349FD369-5902-47B1-A3F6-8D2A050E0190}"/>
                </a:ext>
              </a:extLst>
            </p:cNvPr>
            <p:cNvGrpSpPr/>
            <p:nvPr/>
          </p:nvGrpSpPr>
          <p:grpSpPr>
            <a:xfrm>
              <a:off x="5051494" y="3399659"/>
              <a:ext cx="1314313" cy="815801"/>
              <a:chOff x="5011102" y="3316842"/>
              <a:chExt cx="1314313" cy="815801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5019E8EF-DECB-4144-B945-3B341042D662}"/>
                  </a:ext>
                </a:extLst>
              </p:cNvPr>
              <p:cNvGrpSpPr/>
              <p:nvPr/>
            </p:nvGrpSpPr>
            <p:grpSpPr>
              <a:xfrm>
                <a:off x="5011102" y="3316842"/>
                <a:ext cx="1314313" cy="461665"/>
                <a:chOff x="5011102" y="3393042"/>
                <a:chExt cx="1314313" cy="461665"/>
              </a:xfrm>
            </p:grpSpPr>
            <p:pic>
              <p:nvPicPr>
                <p:cNvPr id="8" name="Graphic 7">
                  <a:extLst>
                    <a:ext uri="{FF2B5EF4-FFF2-40B4-BE49-F238E27FC236}">
                      <a16:creationId xmlns:a16="http://schemas.microsoft.com/office/drawing/2014/main" id="{95CD61F7-794A-46DB-AC8C-F8138CE3997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011102" y="3463537"/>
                  <a:ext cx="320676" cy="320676"/>
                </a:xfrm>
                <a:prstGeom prst="rect">
                  <a:avLst/>
                </a:prstGeom>
              </p:spPr>
            </p:pic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5BEB77F0-0943-45C4-B13A-5586D54853CE}"/>
                    </a:ext>
                  </a:extLst>
                </p:cNvPr>
                <p:cNvSpPr txBox="1"/>
                <p:nvPr/>
              </p:nvSpPr>
              <p:spPr>
                <a:xfrm>
                  <a:off x="5393055" y="3393042"/>
                  <a:ext cx="93236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bg1"/>
                      </a:solidFill>
                      <a:latin typeface="+mj-lt"/>
                    </a:rPr>
                    <a:t>+</a:t>
                  </a:r>
                  <a:r>
                    <a:rPr lang="en-US" sz="2400" dirty="0">
                      <a:solidFill>
                        <a:schemeClr val="bg1"/>
                      </a:solidFill>
                      <a:latin typeface="+mj-lt"/>
                    </a:rPr>
                    <a:t>356</a:t>
                  </a:r>
                  <a:endParaRPr lang="en-ID" sz="2000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</p:grp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19930E29-9B64-40D5-84B4-F6D65C37EC50}"/>
                  </a:ext>
                </a:extLst>
              </p:cNvPr>
              <p:cNvSpPr txBox="1"/>
              <p:nvPr/>
            </p:nvSpPr>
            <p:spPr>
              <a:xfrm>
                <a:off x="5063103" y="3824866"/>
                <a:ext cx="121031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</a:rPr>
                  <a:t>Marketing</a:t>
                </a:r>
                <a:endParaRPr lang="en-ID" sz="14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95716D0-D83E-44C8-AA5F-673F8A8C57A9}"/>
              </a:ext>
            </a:extLst>
          </p:cNvPr>
          <p:cNvGrpSpPr/>
          <p:nvPr/>
        </p:nvGrpSpPr>
        <p:grpSpPr>
          <a:xfrm>
            <a:off x="3365567" y="4027889"/>
            <a:ext cx="1765300" cy="1610498"/>
            <a:chOff x="4787900" y="3002310"/>
            <a:chExt cx="1765300" cy="1610498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397098B6-828C-41F2-B4ED-196FC209FEDC}"/>
                </a:ext>
              </a:extLst>
            </p:cNvPr>
            <p:cNvSpPr/>
            <p:nvPr/>
          </p:nvSpPr>
          <p:spPr>
            <a:xfrm>
              <a:off x="4787900" y="3002310"/>
              <a:ext cx="1765300" cy="1610498"/>
            </a:xfrm>
            <a:prstGeom prst="roundRect">
              <a:avLst>
                <a:gd name="adj" fmla="val 838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10FCE3F4-0A48-420D-A588-9843AD54C9DA}"/>
                </a:ext>
              </a:extLst>
            </p:cNvPr>
            <p:cNvGrpSpPr/>
            <p:nvPr/>
          </p:nvGrpSpPr>
          <p:grpSpPr>
            <a:xfrm>
              <a:off x="5051494" y="3399659"/>
              <a:ext cx="1314313" cy="815801"/>
              <a:chOff x="5011102" y="3316842"/>
              <a:chExt cx="1314313" cy="815801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53F21668-9B3D-4612-B69E-019AA7C61699}"/>
                  </a:ext>
                </a:extLst>
              </p:cNvPr>
              <p:cNvGrpSpPr/>
              <p:nvPr/>
            </p:nvGrpSpPr>
            <p:grpSpPr>
              <a:xfrm>
                <a:off x="5011102" y="3316842"/>
                <a:ext cx="1314313" cy="461665"/>
                <a:chOff x="5011102" y="3393042"/>
                <a:chExt cx="1314313" cy="461665"/>
              </a:xfrm>
            </p:grpSpPr>
            <p:pic>
              <p:nvPicPr>
                <p:cNvPr id="19" name="Graphic 18">
                  <a:extLst>
                    <a:ext uri="{FF2B5EF4-FFF2-40B4-BE49-F238E27FC236}">
                      <a16:creationId xmlns:a16="http://schemas.microsoft.com/office/drawing/2014/main" id="{270302D6-5F09-4511-8786-CDD022978BB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rcRect/>
                <a:stretch/>
              </p:blipFill>
              <p:spPr>
                <a:xfrm>
                  <a:off x="5011102" y="3463537"/>
                  <a:ext cx="320676" cy="320676"/>
                </a:xfrm>
                <a:prstGeom prst="rect">
                  <a:avLst/>
                </a:prstGeom>
              </p:spPr>
            </p:pic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CEFE58A2-5118-4780-9448-460CB4E28CB0}"/>
                    </a:ext>
                  </a:extLst>
                </p:cNvPr>
                <p:cNvSpPr txBox="1"/>
                <p:nvPr/>
              </p:nvSpPr>
              <p:spPr>
                <a:xfrm>
                  <a:off x="5393055" y="3393042"/>
                  <a:ext cx="932360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bg1"/>
                      </a:solidFill>
                      <a:latin typeface="+mj-lt"/>
                    </a:rPr>
                    <a:t>+</a:t>
                  </a:r>
                  <a:r>
                    <a:rPr lang="en-US" sz="2400" dirty="0">
                      <a:solidFill>
                        <a:schemeClr val="bg1"/>
                      </a:solidFill>
                      <a:latin typeface="+mj-lt"/>
                    </a:rPr>
                    <a:t>425</a:t>
                  </a:r>
                  <a:endParaRPr lang="en-ID" sz="2000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</p:grp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9B74E3D-B590-437D-B32A-CCB8527C9253}"/>
                  </a:ext>
                </a:extLst>
              </p:cNvPr>
              <p:cNvSpPr txBox="1"/>
              <p:nvPr/>
            </p:nvSpPr>
            <p:spPr>
              <a:xfrm>
                <a:off x="5063103" y="3824866"/>
                <a:ext cx="121031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dirty="0">
                    <a:solidFill>
                      <a:schemeClr val="bg1"/>
                    </a:solidFill>
                  </a:rPr>
                  <a:t>Targeting</a:t>
                </a:r>
                <a:endParaRPr lang="en-ID" sz="1400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AF745D2D-4F3A-46B3-8ED8-DF9EDFF321F5}"/>
              </a:ext>
            </a:extLst>
          </p:cNvPr>
          <p:cNvSpPr txBox="1"/>
          <p:nvPr/>
        </p:nvSpPr>
        <p:spPr>
          <a:xfrm>
            <a:off x="1095890" y="2885110"/>
            <a:ext cx="406400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Digital marketing is a powerful and ever-evolving strategy that enables businesses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D176B501-B5F1-4C32-AD46-3A7F9C539D4D}"/>
              </a:ext>
            </a:extLst>
          </p:cNvPr>
          <p:cNvSpPr/>
          <p:nvPr/>
        </p:nvSpPr>
        <p:spPr>
          <a:xfrm>
            <a:off x="8580120" y="1577339"/>
            <a:ext cx="2878909" cy="1379221"/>
          </a:xfrm>
          <a:prstGeom prst="roundRect">
            <a:avLst>
              <a:gd name="adj" fmla="val 10043"/>
            </a:avLst>
          </a:prstGeom>
          <a:solidFill>
            <a:schemeClr val="accent1"/>
          </a:solidFill>
          <a:ln>
            <a:noFill/>
          </a:ln>
          <a:effectLst>
            <a:outerShdw blurRad="381000" dist="1905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11E73BC5-27EA-452E-987F-44296F93D479}"/>
              </a:ext>
            </a:extLst>
          </p:cNvPr>
          <p:cNvGrpSpPr/>
          <p:nvPr/>
        </p:nvGrpSpPr>
        <p:grpSpPr>
          <a:xfrm>
            <a:off x="8775655" y="1788083"/>
            <a:ext cx="2487839" cy="957732"/>
            <a:chOff x="3131097" y="1621406"/>
            <a:chExt cx="2487839" cy="957732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4C7231E5-5D36-4452-86D3-AD6404063276}"/>
                </a:ext>
              </a:extLst>
            </p:cNvPr>
            <p:cNvSpPr txBox="1"/>
            <p:nvPr/>
          </p:nvSpPr>
          <p:spPr>
            <a:xfrm>
              <a:off x="3547022" y="1621406"/>
              <a:ext cx="15353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bg1"/>
                  </a:solidFill>
                </a:rPr>
                <a:t>Mobile Marketing</a:t>
              </a:r>
              <a:endParaRPr lang="en-ID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2627907-65A4-43DB-B998-CC7F0536BD6B}"/>
                </a:ext>
              </a:extLst>
            </p:cNvPr>
            <p:cNvSpPr txBox="1"/>
            <p:nvPr/>
          </p:nvSpPr>
          <p:spPr>
            <a:xfrm>
              <a:off x="3131097" y="1962302"/>
              <a:ext cx="2487839" cy="6168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Digital marketing is a powerful and ever-evolving strategy that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33" name="Graphic 32">
            <a:extLst>
              <a:ext uri="{FF2B5EF4-FFF2-40B4-BE49-F238E27FC236}">
                <a16:creationId xmlns:a16="http://schemas.microsoft.com/office/drawing/2014/main" id="{1EFFB990-1BA0-49BB-A0E0-C41F70767E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8899623" y="1846540"/>
            <a:ext cx="210746" cy="210746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B649B92-853A-41F1-8F8C-378F6364D1E6}"/>
              </a:ext>
            </a:extLst>
          </p:cNvPr>
          <p:cNvGrpSpPr/>
          <p:nvPr/>
        </p:nvGrpSpPr>
        <p:grpSpPr>
          <a:xfrm>
            <a:off x="8775655" y="4112184"/>
            <a:ext cx="2487839" cy="957732"/>
            <a:chOff x="8903012" y="3228511"/>
            <a:chExt cx="2487839" cy="957732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7F493FA8-1933-4F57-8295-72584B9A0AFB}"/>
                </a:ext>
              </a:extLst>
            </p:cNvPr>
            <p:cNvGrpSpPr/>
            <p:nvPr/>
          </p:nvGrpSpPr>
          <p:grpSpPr>
            <a:xfrm>
              <a:off x="8903012" y="3228511"/>
              <a:ext cx="2487839" cy="957732"/>
              <a:chOff x="3131097" y="1621406"/>
              <a:chExt cx="2487839" cy="957732"/>
            </a:xfrm>
          </p:grpSpPr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DE78AF88-446F-4BE9-868F-69802345ABB1}"/>
                  </a:ext>
                </a:extLst>
              </p:cNvPr>
              <p:cNvSpPr txBox="1"/>
              <p:nvPr/>
            </p:nvSpPr>
            <p:spPr>
              <a:xfrm>
                <a:off x="3547022" y="1621406"/>
                <a:ext cx="153534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b="1" dirty="0">
                    <a:solidFill>
                      <a:schemeClr val="bg1"/>
                    </a:solidFill>
                  </a:rPr>
                  <a:t>Mobile Marketing</a:t>
                </a:r>
                <a:endParaRPr lang="en-ID" sz="1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CBB9A81A-93AC-4832-9AE5-D55663C66044}"/>
                  </a:ext>
                </a:extLst>
              </p:cNvPr>
              <p:cNvSpPr txBox="1"/>
              <p:nvPr/>
            </p:nvSpPr>
            <p:spPr>
              <a:xfrm>
                <a:off x="3131097" y="1962302"/>
                <a:ext cx="2487839" cy="6168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bg1"/>
                    </a:solidFill>
                  </a:rPr>
                  <a:t>Digital marketing is a powerful and ever-evolving strategy that</a:t>
                </a:r>
                <a:endParaRPr lang="en-ID" sz="1200" dirty="0">
                  <a:solidFill>
                    <a:schemeClr val="bg1"/>
                  </a:solidFill>
                </a:endParaRPr>
              </a:p>
            </p:txBody>
          </p:sp>
        </p:grpSp>
        <p:pic>
          <p:nvPicPr>
            <p:cNvPr id="46" name="Graphic 45">
              <a:extLst>
                <a:ext uri="{FF2B5EF4-FFF2-40B4-BE49-F238E27FC236}">
                  <a16:creationId xmlns:a16="http://schemas.microsoft.com/office/drawing/2014/main" id="{7290516A-D298-4BAB-AF78-3D011A20CFB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9026980" y="3286968"/>
              <a:ext cx="210746" cy="2107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79143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2">
            <a:extLst>
              <a:ext uri="{FF2B5EF4-FFF2-40B4-BE49-F238E27FC236}">
                <a16:creationId xmlns:a16="http://schemas.microsoft.com/office/drawing/2014/main" id="{B7BAF61C-2501-4570-8599-10034B6ACA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37" t="14030" r="21499" b="11244"/>
          <a:stretch>
            <a:fillRect/>
          </a:stretch>
        </p:blipFill>
        <p:spPr>
          <a:xfrm>
            <a:off x="6819819" y="962168"/>
            <a:ext cx="2751047" cy="5124734"/>
          </a:xfrm>
          <a:custGeom>
            <a:avLst/>
            <a:gdLst>
              <a:gd name="connsiteX0" fmla="*/ 204513 w 2751047"/>
              <a:gd name="connsiteY0" fmla="*/ 0 h 5124734"/>
              <a:gd name="connsiteX1" fmla="*/ 2546534 w 2751047"/>
              <a:gd name="connsiteY1" fmla="*/ 0 h 5124734"/>
              <a:gd name="connsiteX2" fmla="*/ 2751047 w 2751047"/>
              <a:gd name="connsiteY2" fmla="*/ 204513 h 5124734"/>
              <a:gd name="connsiteX3" fmla="*/ 2751047 w 2751047"/>
              <a:gd name="connsiteY3" fmla="*/ 4920221 h 5124734"/>
              <a:gd name="connsiteX4" fmla="*/ 2546534 w 2751047"/>
              <a:gd name="connsiteY4" fmla="*/ 5124734 h 5124734"/>
              <a:gd name="connsiteX5" fmla="*/ 204513 w 2751047"/>
              <a:gd name="connsiteY5" fmla="*/ 5124734 h 5124734"/>
              <a:gd name="connsiteX6" fmla="*/ 0 w 2751047"/>
              <a:gd name="connsiteY6" fmla="*/ 4920221 h 5124734"/>
              <a:gd name="connsiteX7" fmla="*/ 0 w 2751047"/>
              <a:gd name="connsiteY7" fmla="*/ 204513 h 5124734"/>
              <a:gd name="connsiteX8" fmla="*/ 204513 w 2751047"/>
              <a:gd name="connsiteY8" fmla="*/ 0 h 51247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51047" h="5124734">
                <a:moveTo>
                  <a:pt x="204513" y="0"/>
                </a:moveTo>
                <a:lnTo>
                  <a:pt x="2546534" y="0"/>
                </a:lnTo>
                <a:cubicBezTo>
                  <a:pt x="2659483" y="0"/>
                  <a:pt x="2751047" y="91564"/>
                  <a:pt x="2751047" y="204513"/>
                </a:cubicBezTo>
                <a:lnTo>
                  <a:pt x="2751047" y="4920221"/>
                </a:lnTo>
                <a:cubicBezTo>
                  <a:pt x="2751047" y="5033170"/>
                  <a:pt x="2659483" y="5124734"/>
                  <a:pt x="2546534" y="5124734"/>
                </a:cubicBezTo>
                <a:lnTo>
                  <a:pt x="204513" y="5124734"/>
                </a:lnTo>
                <a:cubicBezTo>
                  <a:pt x="91564" y="5124734"/>
                  <a:pt x="0" y="5033170"/>
                  <a:pt x="0" y="4920221"/>
                </a:cubicBezTo>
                <a:lnTo>
                  <a:pt x="0" y="204513"/>
                </a:lnTo>
                <a:cubicBezTo>
                  <a:pt x="0" y="91564"/>
                  <a:pt x="91564" y="0"/>
                  <a:pt x="204513" y="0"/>
                </a:cubicBezTo>
                <a:close/>
              </a:path>
            </a:pathLst>
          </a:cu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53725F5-79F6-482A-B9CF-078175C32957}"/>
              </a:ext>
            </a:extLst>
          </p:cNvPr>
          <p:cNvSpPr txBox="1"/>
          <p:nvPr/>
        </p:nvSpPr>
        <p:spPr>
          <a:xfrm>
            <a:off x="1291212" y="1135632"/>
            <a:ext cx="53778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Pay-Per-Click </a:t>
            </a:r>
            <a:r>
              <a:rPr lang="en-US" sz="4000" dirty="0">
                <a:solidFill>
                  <a:schemeClr val="accent3"/>
                </a:solidFill>
                <a:latin typeface="+mj-lt"/>
              </a:rPr>
              <a:t>Advertising (PPC)</a:t>
            </a:r>
            <a:endParaRPr lang="en-ID" sz="40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2A18AF9-458B-4641-A77B-941C58579037}"/>
              </a:ext>
            </a:extLst>
          </p:cNvPr>
          <p:cNvSpPr txBox="1"/>
          <p:nvPr/>
        </p:nvSpPr>
        <p:spPr>
          <a:xfrm>
            <a:off x="1329312" y="2622006"/>
            <a:ext cx="4064005" cy="6168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Digital marketing is a powerful and ever-evolving strategy that enables businesses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1E2F019-549F-4F35-9BD1-15838C0077C3}"/>
              </a:ext>
            </a:extLst>
          </p:cNvPr>
          <p:cNvGrpSpPr/>
          <p:nvPr/>
        </p:nvGrpSpPr>
        <p:grpSpPr>
          <a:xfrm>
            <a:off x="10040142" y="2394488"/>
            <a:ext cx="1314313" cy="815801"/>
            <a:chOff x="9451975" y="4317571"/>
            <a:chExt cx="1314313" cy="815801"/>
          </a:xfrm>
        </p:grpSpPr>
        <p:pic>
          <p:nvPicPr>
            <p:cNvPr id="21" name="Graphic 20">
              <a:extLst>
                <a:ext uri="{FF2B5EF4-FFF2-40B4-BE49-F238E27FC236}">
                  <a16:creationId xmlns:a16="http://schemas.microsoft.com/office/drawing/2014/main" id="{C4EE4E61-53DC-4A7E-9D1C-B5C0F6C878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/>
          </p:blipFill>
          <p:spPr>
            <a:xfrm>
              <a:off x="9451975" y="4388066"/>
              <a:ext cx="320676" cy="320676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16671AC7-249B-465E-80F5-3FD1B043520F}"/>
                </a:ext>
              </a:extLst>
            </p:cNvPr>
            <p:cNvSpPr txBox="1"/>
            <p:nvPr/>
          </p:nvSpPr>
          <p:spPr>
            <a:xfrm>
              <a:off x="9833928" y="4317571"/>
              <a:ext cx="9323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1"/>
                  </a:solidFill>
                  <a:latin typeface="+mj-lt"/>
                </a:rPr>
                <a:t>+</a:t>
              </a:r>
              <a:r>
                <a:rPr lang="en-US" sz="2400" dirty="0">
                  <a:solidFill>
                    <a:schemeClr val="accent1"/>
                  </a:solidFill>
                  <a:latin typeface="+mj-lt"/>
                </a:rPr>
                <a:t>450</a:t>
              </a:r>
              <a:endParaRPr lang="en-ID" sz="2000" dirty="0">
                <a:solidFill>
                  <a:schemeClr val="accent1"/>
                </a:solidFill>
                <a:latin typeface="+mj-lt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504972C-F5E5-4A40-9B8C-2F2CE4A697E6}"/>
                </a:ext>
              </a:extLst>
            </p:cNvPr>
            <p:cNvSpPr txBox="1"/>
            <p:nvPr/>
          </p:nvSpPr>
          <p:spPr>
            <a:xfrm>
              <a:off x="9503976" y="4825595"/>
              <a:ext cx="12103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accent1"/>
                  </a:solidFill>
                </a:rPr>
                <a:t>Automation</a:t>
              </a:r>
              <a:endParaRPr lang="en-ID" sz="1400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A2CCD46-DC2B-4121-8FD7-1DA5BE13EFC9}"/>
              </a:ext>
            </a:extLst>
          </p:cNvPr>
          <p:cNvSpPr/>
          <p:nvPr/>
        </p:nvSpPr>
        <p:spPr>
          <a:xfrm flipH="1">
            <a:off x="1383450" y="3874518"/>
            <a:ext cx="6441416" cy="1847850"/>
          </a:xfrm>
          <a:prstGeom prst="roundRect">
            <a:avLst>
              <a:gd name="adj" fmla="val 10282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6EB1FDE-0305-4420-933C-CB49349C5DED}"/>
              </a:ext>
            </a:extLst>
          </p:cNvPr>
          <p:cNvGrpSpPr/>
          <p:nvPr/>
        </p:nvGrpSpPr>
        <p:grpSpPr>
          <a:xfrm>
            <a:off x="2247293" y="4351758"/>
            <a:ext cx="4713731" cy="893371"/>
            <a:chOff x="3267382" y="4246689"/>
            <a:chExt cx="4713731" cy="893371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2A9CCC5B-7187-4F18-8679-28D297CD922F}"/>
                </a:ext>
              </a:extLst>
            </p:cNvPr>
            <p:cNvGrpSpPr/>
            <p:nvPr/>
          </p:nvGrpSpPr>
          <p:grpSpPr>
            <a:xfrm>
              <a:off x="6871078" y="4246689"/>
              <a:ext cx="1110035" cy="893371"/>
              <a:chOff x="9154968" y="4044027"/>
              <a:chExt cx="1110035" cy="893371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5D0AB148-5489-4F43-9C11-54990AD30964}"/>
                  </a:ext>
                </a:extLst>
              </p:cNvPr>
              <p:cNvSpPr txBox="1"/>
              <p:nvPr/>
            </p:nvSpPr>
            <p:spPr>
              <a:xfrm>
                <a:off x="9154968" y="4044027"/>
                <a:ext cx="111003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>
                    <a:solidFill>
                      <a:schemeClr val="bg1"/>
                    </a:solidFill>
                    <a:latin typeface="+mj-lt"/>
                  </a:rPr>
                  <a:t>90%</a:t>
                </a:r>
                <a:endParaRPr lang="en-ID" sz="3200" dirty="0">
                  <a:solidFill>
                    <a:schemeClr val="bg1"/>
                  </a:solidFill>
                  <a:latin typeface="+mj-lt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E2885CE-1B99-491F-85E8-74C427EC2822}"/>
                  </a:ext>
                </a:extLst>
              </p:cNvPr>
              <p:cNvSpPr txBox="1"/>
              <p:nvPr/>
            </p:nvSpPr>
            <p:spPr>
              <a:xfrm>
                <a:off x="9197147" y="4660399"/>
                <a:ext cx="945936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bg1"/>
                    </a:solidFill>
                  </a:rPr>
                  <a:t>Marketing</a:t>
                </a:r>
                <a:endParaRPr lang="en-ID" sz="1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CAFED507-153E-421B-888B-851377C592DC}"/>
                </a:ext>
              </a:extLst>
            </p:cNvPr>
            <p:cNvGrpSpPr/>
            <p:nvPr/>
          </p:nvGrpSpPr>
          <p:grpSpPr>
            <a:xfrm>
              <a:off x="3267382" y="4255703"/>
              <a:ext cx="2849200" cy="875342"/>
              <a:chOff x="3267382" y="4271405"/>
              <a:chExt cx="2849200" cy="875342"/>
            </a:xfrm>
          </p:grpSpPr>
          <p:pic>
            <p:nvPicPr>
              <p:cNvPr id="17" name="Graphic 16">
                <a:extLst>
                  <a:ext uri="{FF2B5EF4-FFF2-40B4-BE49-F238E27FC236}">
                    <a16:creationId xmlns:a16="http://schemas.microsoft.com/office/drawing/2014/main" id="{5DB43C1D-8021-4CF6-BA95-A57F47D7C64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3267382" y="4352132"/>
                <a:ext cx="674144" cy="674144"/>
              </a:xfrm>
              <a:prstGeom prst="rect">
                <a:avLst/>
              </a:prstGeom>
            </p:spPr>
          </p:pic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FB15571-2AEE-4246-A897-A3BB5AD8A541}"/>
                  </a:ext>
                </a:extLst>
              </p:cNvPr>
              <p:cNvSpPr txBox="1"/>
              <p:nvPr/>
            </p:nvSpPr>
            <p:spPr>
              <a:xfrm>
                <a:off x="4168248" y="4529911"/>
                <a:ext cx="1948334" cy="6168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bg1"/>
                    </a:solidFill>
                  </a:rPr>
                  <a:t>Digital marketing is a powerful and ever</a:t>
                </a:r>
                <a:endParaRPr lang="en-ID" sz="12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690836C3-8EC2-4499-BE74-33C048BAC883}"/>
                  </a:ext>
                </a:extLst>
              </p:cNvPr>
              <p:cNvSpPr txBox="1"/>
              <p:nvPr/>
            </p:nvSpPr>
            <p:spPr>
              <a:xfrm>
                <a:off x="4168248" y="4271405"/>
                <a:ext cx="153534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200" dirty="0">
                    <a:solidFill>
                      <a:schemeClr val="bg1"/>
                    </a:solidFill>
                    <a:latin typeface="+mj-lt"/>
                  </a:rPr>
                  <a:t>Marketing Funnel</a:t>
                </a:r>
                <a:endParaRPr lang="en-ID" sz="1200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260CE5D-04E5-489E-9713-F523CCE1112A}"/>
              </a:ext>
            </a:extLst>
          </p:cNvPr>
          <p:cNvCxnSpPr>
            <a:cxnSpLocks/>
          </p:cNvCxnSpPr>
          <p:nvPr/>
        </p:nvCxnSpPr>
        <p:spPr>
          <a:xfrm>
            <a:off x="5109083" y="4268234"/>
            <a:ext cx="0" cy="1060417"/>
          </a:xfrm>
          <a:prstGeom prst="line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7D98338-EA78-4FC9-8679-04B57C6576F7}"/>
              </a:ext>
            </a:extLst>
          </p:cNvPr>
          <p:cNvGrpSpPr/>
          <p:nvPr/>
        </p:nvGrpSpPr>
        <p:grpSpPr>
          <a:xfrm>
            <a:off x="10030970" y="3803477"/>
            <a:ext cx="1314313" cy="815801"/>
            <a:chOff x="9451975" y="4317571"/>
            <a:chExt cx="1314313" cy="815801"/>
          </a:xfrm>
        </p:grpSpPr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B074A8B9-6160-411A-ACA2-2481534A04A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9451975" y="4388066"/>
              <a:ext cx="320676" cy="320676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B3074192-E5D8-49E1-AD9D-382745E525F3}"/>
                </a:ext>
              </a:extLst>
            </p:cNvPr>
            <p:cNvSpPr txBox="1"/>
            <p:nvPr/>
          </p:nvSpPr>
          <p:spPr>
            <a:xfrm>
              <a:off x="9833928" y="4317571"/>
              <a:ext cx="9323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solidFill>
                    <a:schemeClr val="accent3"/>
                  </a:solidFill>
                  <a:latin typeface="+mj-lt"/>
                </a:rPr>
                <a:t>+</a:t>
              </a:r>
              <a:r>
                <a:rPr lang="en-US" sz="2400" dirty="0">
                  <a:solidFill>
                    <a:schemeClr val="accent3"/>
                  </a:solidFill>
                  <a:latin typeface="+mj-lt"/>
                </a:rPr>
                <a:t>356</a:t>
              </a:r>
              <a:endParaRPr lang="en-ID" sz="2000" dirty="0">
                <a:solidFill>
                  <a:schemeClr val="accent3"/>
                </a:solidFill>
                <a:latin typeface="+mj-lt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7156AB3-1FC6-4984-BA61-D0228ACAB3C8}"/>
                </a:ext>
              </a:extLst>
            </p:cNvPr>
            <p:cNvSpPr txBox="1"/>
            <p:nvPr/>
          </p:nvSpPr>
          <p:spPr>
            <a:xfrm>
              <a:off x="9503976" y="4825595"/>
              <a:ext cx="12103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accent3"/>
                  </a:solidFill>
                </a:rPr>
                <a:t>Automation</a:t>
              </a:r>
              <a:endParaRPr lang="en-ID" sz="1400" dirty="0">
                <a:solidFill>
                  <a:schemeClr val="accent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74390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>
            <a:extLst>
              <a:ext uri="{FF2B5EF4-FFF2-40B4-BE49-F238E27FC236}">
                <a16:creationId xmlns:a16="http://schemas.microsoft.com/office/drawing/2014/main" id="{8C3822C6-635A-4F77-ABD3-9E475FB807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4" t="14222" r="51438" b="11444"/>
          <a:stretch>
            <a:fillRect/>
          </a:stretch>
        </p:blipFill>
        <p:spPr>
          <a:xfrm>
            <a:off x="3534914" y="975360"/>
            <a:ext cx="2385826" cy="5097780"/>
          </a:xfrm>
          <a:custGeom>
            <a:avLst/>
            <a:gdLst>
              <a:gd name="connsiteX0" fmla="*/ 207137 w 2385826"/>
              <a:gd name="connsiteY0" fmla="*/ 0 h 5097780"/>
              <a:gd name="connsiteX1" fmla="*/ 2178689 w 2385826"/>
              <a:gd name="connsiteY1" fmla="*/ 0 h 5097780"/>
              <a:gd name="connsiteX2" fmla="*/ 2385826 w 2385826"/>
              <a:gd name="connsiteY2" fmla="*/ 207137 h 5097780"/>
              <a:gd name="connsiteX3" fmla="*/ 2385826 w 2385826"/>
              <a:gd name="connsiteY3" fmla="*/ 4890643 h 5097780"/>
              <a:gd name="connsiteX4" fmla="*/ 2178689 w 2385826"/>
              <a:gd name="connsiteY4" fmla="*/ 5097780 h 5097780"/>
              <a:gd name="connsiteX5" fmla="*/ 207137 w 2385826"/>
              <a:gd name="connsiteY5" fmla="*/ 5097780 h 5097780"/>
              <a:gd name="connsiteX6" fmla="*/ 0 w 2385826"/>
              <a:gd name="connsiteY6" fmla="*/ 4890643 h 5097780"/>
              <a:gd name="connsiteX7" fmla="*/ 0 w 2385826"/>
              <a:gd name="connsiteY7" fmla="*/ 207137 h 5097780"/>
              <a:gd name="connsiteX8" fmla="*/ 207137 w 2385826"/>
              <a:gd name="connsiteY8" fmla="*/ 0 h 5097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85826" h="5097780">
                <a:moveTo>
                  <a:pt x="207137" y="0"/>
                </a:moveTo>
                <a:lnTo>
                  <a:pt x="2178689" y="0"/>
                </a:lnTo>
                <a:cubicBezTo>
                  <a:pt x="2293088" y="0"/>
                  <a:pt x="2385826" y="92738"/>
                  <a:pt x="2385826" y="207137"/>
                </a:cubicBezTo>
                <a:lnTo>
                  <a:pt x="2385826" y="4890643"/>
                </a:lnTo>
                <a:cubicBezTo>
                  <a:pt x="2385826" y="5005042"/>
                  <a:pt x="2293088" y="5097780"/>
                  <a:pt x="2178689" y="5097780"/>
                </a:cubicBezTo>
                <a:lnTo>
                  <a:pt x="207137" y="5097780"/>
                </a:lnTo>
                <a:cubicBezTo>
                  <a:pt x="92738" y="5097780"/>
                  <a:pt x="0" y="5005042"/>
                  <a:pt x="0" y="4890643"/>
                </a:cubicBezTo>
                <a:lnTo>
                  <a:pt x="0" y="207137"/>
                </a:lnTo>
                <a:cubicBezTo>
                  <a:pt x="0" y="92738"/>
                  <a:pt x="92738" y="0"/>
                  <a:pt x="207137" y="0"/>
                </a:cubicBezTo>
                <a:close/>
              </a:path>
            </a:pathLst>
          </a:custGeom>
        </p:spPr>
      </p:pic>
      <p:pic>
        <p:nvPicPr>
          <p:cNvPr id="64" name="Google Shape;220;p4" descr="iPhoneX_Mock_up.png">
            <a:extLst>
              <a:ext uri="{FF2B5EF4-FFF2-40B4-BE49-F238E27FC236}">
                <a16:creationId xmlns:a16="http://schemas.microsoft.com/office/drawing/2014/main" id="{B4AEF576-B61E-4FC9-8C6B-88170FA28F12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266209" y="682180"/>
            <a:ext cx="2944938" cy="5627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192280F-6ABA-44DE-8E4A-D5E95022E358}"/>
              </a:ext>
            </a:extLst>
          </p:cNvPr>
          <p:cNvSpPr txBox="1"/>
          <p:nvPr/>
        </p:nvSpPr>
        <p:spPr>
          <a:xfrm>
            <a:off x="6856674" y="1087918"/>
            <a:ext cx="50383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accent4"/>
                </a:solidFill>
                <a:latin typeface="+mj-lt"/>
              </a:rPr>
              <a:t>Marketing</a:t>
            </a:r>
            <a:r>
              <a:rPr 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Automation</a:t>
            </a:r>
            <a:endParaRPr lang="en-ID" sz="4000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F01382-2908-4358-B173-E3BCD55768B6}"/>
              </a:ext>
            </a:extLst>
          </p:cNvPr>
          <p:cNvSpPr txBox="1"/>
          <p:nvPr/>
        </p:nvSpPr>
        <p:spPr>
          <a:xfrm>
            <a:off x="6886172" y="2645219"/>
            <a:ext cx="3743438" cy="8938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Digital marketing is a powerful and ever-evolving strategy that enables businesses to reach, engage, and convert their target</a:t>
            </a:r>
            <a:endParaRPr lang="en-ID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98" name="Group 97">
            <a:extLst>
              <a:ext uri="{FF2B5EF4-FFF2-40B4-BE49-F238E27FC236}">
                <a16:creationId xmlns:a16="http://schemas.microsoft.com/office/drawing/2014/main" id="{A16EA275-75A7-4AEC-96C1-07277E9AB2A6}"/>
              </a:ext>
            </a:extLst>
          </p:cNvPr>
          <p:cNvGrpSpPr/>
          <p:nvPr/>
        </p:nvGrpSpPr>
        <p:grpSpPr>
          <a:xfrm>
            <a:off x="6972092" y="3959869"/>
            <a:ext cx="3780774" cy="679674"/>
            <a:chOff x="-3623708" y="3904754"/>
            <a:chExt cx="3780774" cy="679674"/>
          </a:xfrm>
        </p:grpSpPr>
        <p:grpSp>
          <p:nvGrpSpPr>
            <p:cNvPr id="99" name="Group 98">
              <a:extLst>
                <a:ext uri="{FF2B5EF4-FFF2-40B4-BE49-F238E27FC236}">
                  <a16:creationId xmlns:a16="http://schemas.microsoft.com/office/drawing/2014/main" id="{13F742F9-E532-4911-8128-8BBC0601712A}"/>
                </a:ext>
              </a:extLst>
            </p:cNvPr>
            <p:cNvGrpSpPr/>
            <p:nvPr/>
          </p:nvGrpSpPr>
          <p:grpSpPr>
            <a:xfrm>
              <a:off x="-3623708" y="3904754"/>
              <a:ext cx="3780774" cy="608441"/>
              <a:chOff x="1082042" y="3691394"/>
              <a:chExt cx="3780774" cy="608441"/>
            </a:xfrm>
          </p:grpSpPr>
          <p:grpSp>
            <p:nvGrpSpPr>
              <p:cNvPr id="101" name="Group 100">
                <a:extLst>
                  <a:ext uri="{FF2B5EF4-FFF2-40B4-BE49-F238E27FC236}">
                    <a16:creationId xmlns:a16="http://schemas.microsoft.com/office/drawing/2014/main" id="{F0B2D26B-83DF-4EB1-8DD1-D42B9C833173}"/>
                  </a:ext>
                </a:extLst>
              </p:cNvPr>
              <p:cNvGrpSpPr/>
              <p:nvPr/>
            </p:nvGrpSpPr>
            <p:grpSpPr>
              <a:xfrm>
                <a:off x="1082042" y="3762627"/>
                <a:ext cx="537208" cy="537208"/>
                <a:chOff x="1158242" y="3762627"/>
                <a:chExt cx="537208" cy="537208"/>
              </a:xfrm>
            </p:grpSpPr>
            <p:sp>
              <p:nvSpPr>
                <p:cNvPr id="103" name="Rectangle: Rounded Corners 102">
                  <a:extLst>
                    <a:ext uri="{FF2B5EF4-FFF2-40B4-BE49-F238E27FC236}">
                      <a16:creationId xmlns:a16="http://schemas.microsoft.com/office/drawing/2014/main" id="{B448092C-95A1-4897-9749-793E415D3721}"/>
                    </a:ext>
                  </a:extLst>
                </p:cNvPr>
                <p:cNvSpPr/>
                <p:nvPr/>
              </p:nvSpPr>
              <p:spPr>
                <a:xfrm>
                  <a:off x="1158242" y="3762627"/>
                  <a:ext cx="537208" cy="537208"/>
                </a:xfrm>
                <a:prstGeom prst="roundRect">
                  <a:avLst>
                    <a:gd name="adj" fmla="val 10000"/>
                  </a:avLst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/>
                </a:p>
              </p:txBody>
            </p:sp>
            <p:pic>
              <p:nvPicPr>
                <p:cNvPr id="104" name="Graphic 103">
                  <a:extLst>
                    <a:ext uri="{FF2B5EF4-FFF2-40B4-BE49-F238E27FC236}">
                      <a16:creationId xmlns:a16="http://schemas.microsoft.com/office/drawing/2014/main" id="{1507E776-674D-4C94-9468-627E2C73FAE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rcRect/>
                <a:stretch/>
              </p:blipFill>
              <p:spPr>
                <a:xfrm>
                  <a:off x="1305360" y="3909745"/>
                  <a:ext cx="242972" cy="242972"/>
                </a:xfrm>
                <a:prstGeom prst="rect">
                  <a:avLst/>
                </a:prstGeom>
              </p:spPr>
            </p:pic>
          </p:grpSp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C303C5CA-F3C0-48B9-8551-4F2FFCC81F26}"/>
                  </a:ext>
                </a:extLst>
              </p:cNvPr>
              <p:cNvSpPr txBox="1"/>
              <p:nvPr/>
            </p:nvSpPr>
            <p:spPr>
              <a:xfrm>
                <a:off x="1840126" y="3691394"/>
                <a:ext cx="3022690" cy="3398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Marketing</a:t>
                </a:r>
                <a:endParaRPr lang="en-ID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0EF6135F-BF4F-4977-8B90-DFEB793285D9}"/>
                </a:ext>
              </a:extLst>
            </p:cNvPr>
            <p:cNvSpPr txBox="1"/>
            <p:nvPr/>
          </p:nvSpPr>
          <p:spPr>
            <a:xfrm>
              <a:off x="-2860130" y="4244591"/>
              <a:ext cx="2640136" cy="339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Digital marketing is a powerful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F5853720-F1D6-4FC5-8B90-C495F3235710}"/>
              </a:ext>
            </a:extLst>
          </p:cNvPr>
          <p:cNvGrpSpPr/>
          <p:nvPr/>
        </p:nvGrpSpPr>
        <p:grpSpPr>
          <a:xfrm>
            <a:off x="6972092" y="5086678"/>
            <a:ext cx="3780774" cy="679674"/>
            <a:chOff x="-3623708" y="3904754"/>
            <a:chExt cx="3780774" cy="679674"/>
          </a:xfrm>
        </p:grpSpPr>
        <p:grpSp>
          <p:nvGrpSpPr>
            <p:cNvPr id="106" name="Group 105">
              <a:extLst>
                <a:ext uri="{FF2B5EF4-FFF2-40B4-BE49-F238E27FC236}">
                  <a16:creationId xmlns:a16="http://schemas.microsoft.com/office/drawing/2014/main" id="{D576E207-BF46-44F0-854F-59C6F2AF0232}"/>
                </a:ext>
              </a:extLst>
            </p:cNvPr>
            <p:cNvGrpSpPr/>
            <p:nvPr/>
          </p:nvGrpSpPr>
          <p:grpSpPr>
            <a:xfrm>
              <a:off x="-3623708" y="3904754"/>
              <a:ext cx="3780774" cy="608441"/>
              <a:chOff x="1082042" y="3691394"/>
              <a:chExt cx="3780774" cy="608441"/>
            </a:xfrm>
          </p:grpSpPr>
          <p:grpSp>
            <p:nvGrpSpPr>
              <p:cNvPr id="108" name="Group 107">
                <a:extLst>
                  <a:ext uri="{FF2B5EF4-FFF2-40B4-BE49-F238E27FC236}">
                    <a16:creationId xmlns:a16="http://schemas.microsoft.com/office/drawing/2014/main" id="{DAAE6558-2A37-4443-9813-593A970DA95B}"/>
                  </a:ext>
                </a:extLst>
              </p:cNvPr>
              <p:cNvGrpSpPr/>
              <p:nvPr/>
            </p:nvGrpSpPr>
            <p:grpSpPr>
              <a:xfrm>
                <a:off x="1082042" y="3762627"/>
                <a:ext cx="537208" cy="537208"/>
                <a:chOff x="1158242" y="3762627"/>
                <a:chExt cx="537208" cy="537208"/>
              </a:xfrm>
            </p:grpSpPr>
            <p:sp>
              <p:nvSpPr>
                <p:cNvPr id="110" name="Rectangle: Rounded Corners 109">
                  <a:extLst>
                    <a:ext uri="{FF2B5EF4-FFF2-40B4-BE49-F238E27FC236}">
                      <a16:creationId xmlns:a16="http://schemas.microsoft.com/office/drawing/2014/main" id="{CBBA2C7C-A732-4AC2-AD23-374843001C96}"/>
                    </a:ext>
                  </a:extLst>
                </p:cNvPr>
                <p:cNvSpPr/>
                <p:nvPr/>
              </p:nvSpPr>
              <p:spPr>
                <a:xfrm>
                  <a:off x="1158242" y="3762627"/>
                  <a:ext cx="537208" cy="537208"/>
                </a:xfrm>
                <a:prstGeom prst="roundRect">
                  <a:avLst>
                    <a:gd name="adj" fmla="val 10000"/>
                  </a:avLst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 dirty="0"/>
                </a:p>
              </p:txBody>
            </p:sp>
            <p:pic>
              <p:nvPicPr>
                <p:cNvPr id="111" name="Graphic 110">
                  <a:extLst>
                    <a:ext uri="{FF2B5EF4-FFF2-40B4-BE49-F238E27FC236}">
                      <a16:creationId xmlns:a16="http://schemas.microsoft.com/office/drawing/2014/main" id="{BD25F9DD-EA0D-4A02-B9EC-B98D0C030C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05360" y="3909745"/>
                  <a:ext cx="242972" cy="242972"/>
                </a:xfrm>
                <a:prstGeom prst="rect">
                  <a:avLst/>
                </a:prstGeom>
              </p:spPr>
            </p:pic>
          </p:grpSp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FED70820-FC78-460C-9C35-7E2D1CBF5231}"/>
                  </a:ext>
                </a:extLst>
              </p:cNvPr>
              <p:cNvSpPr txBox="1"/>
              <p:nvPr/>
            </p:nvSpPr>
            <p:spPr>
              <a:xfrm>
                <a:off x="1840126" y="3691394"/>
                <a:ext cx="3022690" cy="3398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Analytics</a:t>
                </a:r>
                <a:endParaRPr lang="en-ID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EF3E5B99-E24C-4ED7-9266-76E19CBD5210}"/>
                </a:ext>
              </a:extLst>
            </p:cNvPr>
            <p:cNvSpPr txBox="1"/>
            <p:nvPr/>
          </p:nvSpPr>
          <p:spPr>
            <a:xfrm>
              <a:off x="-2860130" y="4244591"/>
              <a:ext cx="2640136" cy="3398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Digital marketing is a powerful</a:t>
              </a:r>
              <a:endParaRPr lang="en-ID"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00B10DAF-92FA-46F1-86CD-061C4D301127}"/>
              </a:ext>
            </a:extLst>
          </p:cNvPr>
          <p:cNvGrpSpPr/>
          <p:nvPr/>
        </p:nvGrpSpPr>
        <p:grpSpPr>
          <a:xfrm>
            <a:off x="1072926" y="2411357"/>
            <a:ext cx="3357563" cy="2367104"/>
            <a:chOff x="7770818" y="3244856"/>
            <a:chExt cx="3357563" cy="2367104"/>
          </a:xfrm>
        </p:grpSpPr>
        <p:sp>
          <p:nvSpPr>
            <p:cNvPr id="115" name="Rectangle: Rounded Corners 114">
              <a:extLst>
                <a:ext uri="{FF2B5EF4-FFF2-40B4-BE49-F238E27FC236}">
                  <a16:creationId xmlns:a16="http://schemas.microsoft.com/office/drawing/2014/main" id="{7724A275-5A45-4F10-B724-9008BD48B681}"/>
                </a:ext>
              </a:extLst>
            </p:cNvPr>
            <p:cNvSpPr/>
            <p:nvPr/>
          </p:nvSpPr>
          <p:spPr>
            <a:xfrm>
              <a:off x="7770818" y="3244856"/>
              <a:ext cx="3357563" cy="104505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190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/>
            </a:p>
          </p:txBody>
        </p: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BE3C347E-0D19-4BD2-AA95-4394613CEA80}"/>
                </a:ext>
              </a:extLst>
            </p:cNvPr>
            <p:cNvCxnSpPr>
              <a:cxnSpLocks/>
              <a:endCxn id="130" idx="2"/>
            </p:cNvCxnSpPr>
            <p:nvPr/>
          </p:nvCxnSpPr>
          <p:spPr>
            <a:xfrm flipV="1">
              <a:off x="8129426" y="3958216"/>
              <a:ext cx="2043862" cy="2"/>
            </a:xfrm>
            <a:prstGeom prst="line">
              <a:avLst/>
            </a:prstGeom>
            <a:ln w="101600" cap="rnd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9065E945-C768-4A65-8255-F66C3631F7D1}"/>
                </a:ext>
              </a:extLst>
            </p:cNvPr>
            <p:cNvSpPr txBox="1"/>
            <p:nvPr/>
          </p:nvSpPr>
          <p:spPr>
            <a:xfrm>
              <a:off x="8044861" y="3438350"/>
              <a:ext cx="16512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accent1"/>
                  </a:solidFill>
                </a:rPr>
                <a:t>Targeting</a:t>
              </a:r>
              <a:endParaRPr lang="en-ID" sz="1200" b="1" dirty="0">
                <a:solidFill>
                  <a:schemeClr val="accent1"/>
                </a:solidFill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1DE7F4C9-ED1A-408F-B366-CAC4DC1A147A}"/>
                </a:ext>
              </a:extLst>
            </p:cNvPr>
            <p:cNvSpPr txBox="1"/>
            <p:nvPr/>
          </p:nvSpPr>
          <p:spPr>
            <a:xfrm>
              <a:off x="10339506" y="3353055"/>
              <a:ext cx="712574" cy="38106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dirty="0">
                  <a:solidFill>
                    <a:schemeClr val="accent1"/>
                  </a:solidFill>
                </a:rPr>
                <a:t>80%</a:t>
              </a:r>
              <a:endParaRPr lang="en-ID" sz="1400" dirty="0">
                <a:solidFill>
                  <a:schemeClr val="accent1"/>
                </a:solidFill>
              </a:endParaRPr>
            </a:p>
          </p:txBody>
        </p:sp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63EBC5C7-94F5-4ACA-A411-62C6327B4963}"/>
                </a:ext>
              </a:extLst>
            </p:cNvPr>
            <p:cNvCxnSpPr>
              <a:cxnSpLocks/>
              <a:stCxn id="130" idx="6"/>
            </p:cNvCxnSpPr>
            <p:nvPr/>
          </p:nvCxnSpPr>
          <p:spPr>
            <a:xfrm>
              <a:off x="10365598" y="3958216"/>
              <a:ext cx="492993" cy="0"/>
            </a:xfrm>
            <a:prstGeom prst="line">
              <a:avLst/>
            </a:prstGeom>
            <a:ln w="1016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0" name="Group 119">
              <a:extLst>
                <a:ext uri="{FF2B5EF4-FFF2-40B4-BE49-F238E27FC236}">
                  <a16:creationId xmlns:a16="http://schemas.microsoft.com/office/drawing/2014/main" id="{9FEC3FB1-641E-4C9B-9EE1-6E7A59753797}"/>
                </a:ext>
              </a:extLst>
            </p:cNvPr>
            <p:cNvGrpSpPr/>
            <p:nvPr/>
          </p:nvGrpSpPr>
          <p:grpSpPr>
            <a:xfrm>
              <a:off x="10128463" y="3820588"/>
              <a:ext cx="281960" cy="275256"/>
              <a:chOff x="9282951" y="4425895"/>
              <a:chExt cx="281960" cy="275256"/>
            </a:xfrm>
          </p:grpSpPr>
          <p:sp>
            <p:nvSpPr>
              <p:cNvPr id="129" name="Oval 128">
                <a:extLst>
                  <a:ext uri="{FF2B5EF4-FFF2-40B4-BE49-F238E27FC236}">
                    <a16:creationId xmlns:a16="http://schemas.microsoft.com/office/drawing/2014/main" id="{8EAEDCE7-87C3-4DBC-BF2E-007C62EE6C6A}"/>
                  </a:ext>
                </a:extLst>
              </p:cNvPr>
              <p:cNvSpPr/>
              <p:nvPr/>
            </p:nvSpPr>
            <p:spPr>
              <a:xfrm>
                <a:off x="9282951" y="4425895"/>
                <a:ext cx="281960" cy="2752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30" name="Oval 129">
                <a:extLst>
                  <a:ext uri="{FF2B5EF4-FFF2-40B4-BE49-F238E27FC236}">
                    <a16:creationId xmlns:a16="http://schemas.microsoft.com/office/drawing/2014/main" id="{DC0186F4-63B3-48DC-9A8D-31195DCEB36C}"/>
                  </a:ext>
                </a:extLst>
              </p:cNvPr>
              <p:cNvSpPr/>
              <p:nvPr/>
            </p:nvSpPr>
            <p:spPr>
              <a:xfrm>
                <a:off x="9327776" y="4469654"/>
                <a:ext cx="192310" cy="1877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  <p:sp>
          <p:nvSpPr>
            <p:cNvPr id="121" name="Rectangle: Rounded Corners 120">
              <a:extLst>
                <a:ext uri="{FF2B5EF4-FFF2-40B4-BE49-F238E27FC236}">
                  <a16:creationId xmlns:a16="http://schemas.microsoft.com/office/drawing/2014/main" id="{C2441BDB-8E5A-4DAB-BD38-6D7BBCF5D353}"/>
                </a:ext>
              </a:extLst>
            </p:cNvPr>
            <p:cNvSpPr/>
            <p:nvPr/>
          </p:nvSpPr>
          <p:spPr>
            <a:xfrm>
              <a:off x="7770818" y="4566908"/>
              <a:ext cx="3357563" cy="1045052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1905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C8DDCA14-A70B-441E-8DDB-C018A645ABEE}"/>
                </a:ext>
              </a:extLst>
            </p:cNvPr>
            <p:cNvCxnSpPr>
              <a:cxnSpLocks/>
            </p:cNvCxnSpPr>
            <p:nvPr/>
          </p:nvCxnSpPr>
          <p:spPr>
            <a:xfrm>
              <a:off x="8129426" y="5280269"/>
              <a:ext cx="1540478" cy="0"/>
            </a:xfrm>
            <a:prstGeom prst="line">
              <a:avLst/>
            </a:prstGeom>
            <a:ln w="101600" cap="rnd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1424B444-B8E7-4369-9CC7-4AD6853E4229}"/>
                </a:ext>
              </a:extLst>
            </p:cNvPr>
            <p:cNvSpPr txBox="1"/>
            <p:nvPr/>
          </p:nvSpPr>
          <p:spPr>
            <a:xfrm>
              <a:off x="8044861" y="4760402"/>
              <a:ext cx="16512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chemeClr val="accent4"/>
                  </a:solidFill>
                </a:rPr>
                <a:t>Automation</a:t>
              </a:r>
              <a:endParaRPr lang="en-ID" sz="1200" b="1" dirty="0">
                <a:solidFill>
                  <a:schemeClr val="accent4"/>
                </a:solidFill>
              </a:endParaRP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0053B21C-FC1E-4AD3-8847-F480AED11A47}"/>
                </a:ext>
              </a:extLst>
            </p:cNvPr>
            <p:cNvSpPr txBox="1"/>
            <p:nvPr/>
          </p:nvSpPr>
          <p:spPr>
            <a:xfrm>
              <a:off x="10339506" y="4673934"/>
              <a:ext cx="712574" cy="38106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400" dirty="0">
                  <a:solidFill>
                    <a:schemeClr val="accent4"/>
                  </a:solidFill>
                </a:rPr>
                <a:t>75%</a:t>
              </a:r>
              <a:endParaRPr lang="en-ID" sz="1400" dirty="0">
                <a:solidFill>
                  <a:schemeClr val="accent4"/>
                </a:solidFill>
              </a:endParaRPr>
            </a:p>
          </p:txBody>
        </p: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56A665BE-9BBC-4AB7-AEFF-2D0E1B49FE89}"/>
                </a:ext>
              </a:extLst>
            </p:cNvPr>
            <p:cNvCxnSpPr>
              <a:cxnSpLocks/>
              <a:stCxn id="127" idx="6"/>
            </p:cNvCxnSpPr>
            <p:nvPr/>
          </p:nvCxnSpPr>
          <p:spPr>
            <a:xfrm>
              <a:off x="9913156" y="5280268"/>
              <a:ext cx="945435" cy="0"/>
            </a:xfrm>
            <a:prstGeom prst="line">
              <a:avLst/>
            </a:prstGeom>
            <a:ln w="101600" cap="rnd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6" name="Group 125">
              <a:extLst>
                <a:ext uri="{FF2B5EF4-FFF2-40B4-BE49-F238E27FC236}">
                  <a16:creationId xmlns:a16="http://schemas.microsoft.com/office/drawing/2014/main" id="{6196EF2D-F147-496B-8640-CAFAEE0EF058}"/>
                </a:ext>
              </a:extLst>
            </p:cNvPr>
            <p:cNvGrpSpPr/>
            <p:nvPr/>
          </p:nvGrpSpPr>
          <p:grpSpPr>
            <a:xfrm>
              <a:off x="9631196" y="5142640"/>
              <a:ext cx="281960" cy="275256"/>
              <a:chOff x="9282951" y="4425895"/>
              <a:chExt cx="281960" cy="275256"/>
            </a:xfrm>
          </p:grpSpPr>
          <p:sp>
            <p:nvSpPr>
              <p:cNvPr id="127" name="Oval 126">
                <a:extLst>
                  <a:ext uri="{FF2B5EF4-FFF2-40B4-BE49-F238E27FC236}">
                    <a16:creationId xmlns:a16="http://schemas.microsoft.com/office/drawing/2014/main" id="{911876E1-BD30-4C3F-AB46-283D62A2CE30}"/>
                  </a:ext>
                </a:extLst>
              </p:cNvPr>
              <p:cNvSpPr/>
              <p:nvPr/>
            </p:nvSpPr>
            <p:spPr>
              <a:xfrm>
                <a:off x="9282951" y="4425895"/>
                <a:ext cx="281960" cy="275256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 dirty="0"/>
              </a:p>
            </p:txBody>
          </p:sp>
          <p:sp>
            <p:nvSpPr>
              <p:cNvPr id="128" name="Oval 127">
                <a:extLst>
                  <a:ext uri="{FF2B5EF4-FFF2-40B4-BE49-F238E27FC236}">
                    <a16:creationId xmlns:a16="http://schemas.microsoft.com/office/drawing/2014/main" id="{4AA333DF-2D14-4BE5-B458-FCEEF8B2E9D6}"/>
                  </a:ext>
                </a:extLst>
              </p:cNvPr>
              <p:cNvSpPr/>
              <p:nvPr/>
            </p:nvSpPr>
            <p:spPr>
              <a:xfrm>
                <a:off x="9327776" y="4469654"/>
                <a:ext cx="192310" cy="18773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232733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igital Marketing 2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56B77"/>
      </a:accent1>
      <a:accent2>
        <a:srgbClr val="198B96"/>
      </a:accent2>
      <a:accent3>
        <a:srgbClr val="F5791F"/>
      </a:accent3>
      <a:accent4>
        <a:srgbClr val="EEA129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6">
      <a:majorFont>
        <a:latin typeface="Figtree ExtraBold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</TotalTime>
  <Words>618</Words>
  <Application>Microsoft Office PowerPoint</Application>
  <PresentationFormat>Widescreen</PresentationFormat>
  <Paragraphs>178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Figtree ExtraBold</vt:lpstr>
      <vt:lpstr>Open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User</cp:lastModifiedBy>
  <cp:revision>62</cp:revision>
  <dcterms:created xsi:type="dcterms:W3CDTF">2025-02-20T04:19:37Z</dcterms:created>
  <dcterms:modified xsi:type="dcterms:W3CDTF">2025-02-21T08:59:07Z</dcterms:modified>
</cp:coreProperties>
</file>