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2710"/>
    <a:srgbClr val="EBA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93" autoAdjust="0"/>
    <p:restoredTop sz="94660"/>
  </p:normalViewPr>
  <p:slideViewPr>
    <p:cSldViewPr snapToGrid="0" showGuides="1">
      <p:cViewPr>
        <p:scale>
          <a:sx n="33" d="100"/>
          <a:sy n="33" d="100"/>
        </p:scale>
        <p:origin x="1757" y="103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7F2710"/>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0BB9F095-9A72-AA84-8EB6-B2C5005C5C13}"/>
              </a:ext>
            </a:extLst>
          </p:cNvPr>
          <p:cNvSpPr>
            <a:spLocks noGrp="1"/>
          </p:cNvSpPr>
          <p:nvPr>
            <p:ph type="pic" sz="quarter" idx="10"/>
          </p:nvPr>
        </p:nvSpPr>
        <p:spPr>
          <a:xfrm>
            <a:off x="578910" y="482865"/>
            <a:ext cx="8402529" cy="5932487"/>
          </a:xfrm>
          <a:prstGeom prst="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35774981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6" name="Picture Placeholder 16">
            <a:extLst>
              <a:ext uri="{FF2B5EF4-FFF2-40B4-BE49-F238E27FC236}">
                <a16:creationId xmlns:a16="http://schemas.microsoft.com/office/drawing/2014/main" id="{6D9531AB-4D4D-284C-8FBA-BDB396714B52}"/>
              </a:ext>
            </a:extLst>
          </p:cNvPr>
          <p:cNvSpPr>
            <a:spLocks noGrp="1"/>
          </p:cNvSpPr>
          <p:nvPr>
            <p:ph type="pic" sz="quarter" idx="10"/>
          </p:nvPr>
        </p:nvSpPr>
        <p:spPr>
          <a:xfrm>
            <a:off x="0" y="0"/>
            <a:ext cx="4608513" cy="6858000"/>
          </a:xfrm>
          <a:prstGeom prst="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38901206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463A970-C9AA-D187-0532-0AAD62241BCC}"/>
              </a:ext>
            </a:extLst>
          </p:cNvPr>
          <p:cNvSpPr>
            <a:spLocks noGrp="1"/>
          </p:cNvSpPr>
          <p:nvPr>
            <p:ph type="pic" sz="quarter" idx="11"/>
          </p:nvPr>
        </p:nvSpPr>
        <p:spPr>
          <a:xfrm>
            <a:off x="793115" y="495458"/>
            <a:ext cx="5302885" cy="5973763"/>
          </a:xfrm>
          <a:custGeom>
            <a:avLst/>
            <a:gdLst>
              <a:gd name="connsiteX0" fmla="*/ 2133600 w 5302885"/>
              <a:gd name="connsiteY0" fmla="*/ 0 h 5973763"/>
              <a:gd name="connsiteX1" fmla="*/ 5302885 w 5302885"/>
              <a:gd name="connsiteY1" fmla="*/ 0 h 5973763"/>
              <a:gd name="connsiteX2" fmla="*/ 5302885 w 5302885"/>
              <a:gd name="connsiteY2" fmla="*/ 5973763 h 5973763"/>
              <a:gd name="connsiteX3" fmla="*/ 2133600 w 5302885"/>
              <a:gd name="connsiteY3" fmla="*/ 5973763 h 5973763"/>
              <a:gd name="connsiteX4" fmla="*/ 0 w 5302885"/>
              <a:gd name="connsiteY4" fmla="*/ 0 h 5973763"/>
              <a:gd name="connsiteX5" fmla="*/ 1980565 w 5302885"/>
              <a:gd name="connsiteY5" fmla="*/ 0 h 5973763"/>
              <a:gd name="connsiteX6" fmla="*/ 1980565 w 5302885"/>
              <a:gd name="connsiteY6" fmla="*/ 5973763 h 5973763"/>
              <a:gd name="connsiteX7" fmla="*/ 0 w 5302885"/>
              <a:gd name="connsiteY7" fmla="*/ 5973763 h 597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2885" h="5973763">
                <a:moveTo>
                  <a:pt x="2133600" y="0"/>
                </a:moveTo>
                <a:lnTo>
                  <a:pt x="5302885" y="0"/>
                </a:lnTo>
                <a:lnTo>
                  <a:pt x="5302885" y="5973763"/>
                </a:lnTo>
                <a:lnTo>
                  <a:pt x="2133600" y="5973763"/>
                </a:lnTo>
                <a:close/>
                <a:moveTo>
                  <a:pt x="0" y="0"/>
                </a:moveTo>
                <a:lnTo>
                  <a:pt x="1980565" y="0"/>
                </a:lnTo>
                <a:lnTo>
                  <a:pt x="1980565" y="5973763"/>
                </a:lnTo>
                <a:lnTo>
                  <a:pt x="0" y="5973763"/>
                </a:lnTo>
                <a:close/>
              </a:path>
            </a:pathLst>
          </a:custGeom>
          <a:pattFill prst="pct5">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23250231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ADA9BF2D-6DAD-0FEF-B30F-2C26384E74D7}"/>
              </a:ext>
            </a:extLst>
          </p:cNvPr>
          <p:cNvSpPr>
            <a:spLocks noGrp="1"/>
          </p:cNvSpPr>
          <p:nvPr>
            <p:ph type="pic" sz="quarter" idx="10"/>
          </p:nvPr>
        </p:nvSpPr>
        <p:spPr>
          <a:xfrm>
            <a:off x="2211704" y="2193925"/>
            <a:ext cx="1828800" cy="2052638"/>
          </a:xfrm>
          <a:prstGeom prst="roundRect">
            <a:avLst/>
          </a:prstGeom>
          <a:pattFill prst="pct5">
            <a:fgClr>
              <a:srgbClr val="7F2710"/>
            </a:fgClr>
            <a:bgClr>
              <a:schemeClr val="bg1"/>
            </a:bgClr>
          </a:pattFill>
        </p:spPr>
        <p:txBody>
          <a:bodyPr/>
          <a:lstStyle/>
          <a:p>
            <a:endParaRPr lang="en-ID"/>
          </a:p>
        </p:txBody>
      </p:sp>
      <p:sp>
        <p:nvSpPr>
          <p:cNvPr id="17" name="Picture Placeholder 15">
            <a:extLst>
              <a:ext uri="{FF2B5EF4-FFF2-40B4-BE49-F238E27FC236}">
                <a16:creationId xmlns:a16="http://schemas.microsoft.com/office/drawing/2014/main" id="{9EDFF06E-1931-CD68-DEBC-21ABE790CC75}"/>
              </a:ext>
            </a:extLst>
          </p:cNvPr>
          <p:cNvSpPr>
            <a:spLocks noGrp="1"/>
          </p:cNvSpPr>
          <p:nvPr>
            <p:ph type="pic" sz="quarter" idx="11"/>
          </p:nvPr>
        </p:nvSpPr>
        <p:spPr>
          <a:xfrm>
            <a:off x="5180330" y="2193925"/>
            <a:ext cx="1828800" cy="2052638"/>
          </a:xfrm>
          <a:prstGeom prst="roundRect">
            <a:avLst/>
          </a:prstGeom>
          <a:pattFill prst="pct5">
            <a:fgClr>
              <a:srgbClr val="7F2710"/>
            </a:fgClr>
            <a:bgClr>
              <a:schemeClr val="bg1"/>
            </a:bgClr>
          </a:pattFill>
        </p:spPr>
        <p:txBody>
          <a:bodyPr/>
          <a:lstStyle/>
          <a:p>
            <a:endParaRPr lang="en-ID"/>
          </a:p>
        </p:txBody>
      </p:sp>
      <p:sp>
        <p:nvSpPr>
          <p:cNvPr id="18" name="Picture Placeholder 15">
            <a:extLst>
              <a:ext uri="{FF2B5EF4-FFF2-40B4-BE49-F238E27FC236}">
                <a16:creationId xmlns:a16="http://schemas.microsoft.com/office/drawing/2014/main" id="{C0736D71-3540-6681-C8FE-275DAB24E331}"/>
              </a:ext>
            </a:extLst>
          </p:cNvPr>
          <p:cNvSpPr>
            <a:spLocks noGrp="1"/>
          </p:cNvSpPr>
          <p:nvPr>
            <p:ph type="pic" sz="quarter" idx="12"/>
          </p:nvPr>
        </p:nvSpPr>
        <p:spPr>
          <a:xfrm>
            <a:off x="8127154" y="2193925"/>
            <a:ext cx="1828800" cy="2052638"/>
          </a:xfrm>
          <a:prstGeom prst="round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1698104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A0B1A399-65A8-B175-2F1D-BDD4A120649C}"/>
              </a:ext>
            </a:extLst>
          </p:cNvPr>
          <p:cNvSpPr>
            <a:spLocks noGrp="1"/>
          </p:cNvSpPr>
          <p:nvPr>
            <p:ph type="pic" sz="quarter" idx="10"/>
          </p:nvPr>
        </p:nvSpPr>
        <p:spPr>
          <a:xfrm>
            <a:off x="4933951" y="514350"/>
            <a:ext cx="3238500" cy="3770103"/>
          </a:xfrm>
          <a:prstGeom prst="roundRect">
            <a:avLst/>
          </a:prstGeom>
          <a:pattFill prst="pct5">
            <a:fgClr>
              <a:srgbClr val="7F2710"/>
            </a:fgClr>
            <a:bgClr>
              <a:schemeClr val="bg1"/>
            </a:bgClr>
          </a:pattFill>
        </p:spPr>
        <p:txBody>
          <a:bodyPr/>
          <a:lstStyle/>
          <a:p>
            <a:endParaRPr lang="en-ID"/>
          </a:p>
        </p:txBody>
      </p:sp>
      <p:sp>
        <p:nvSpPr>
          <p:cNvPr id="11" name="Picture Placeholder 15">
            <a:extLst>
              <a:ext uri="{FF2B5EF4-FFF2-40B4-BE49-F238E27FC236}">
                <a16:creationId xmlns:a16="http://schemas.microsoft.com/office/drawing/2014/main" id="{04E780EF-8F02-B3C9-B6DA-7ADFBC878FA4}"/>
              </a:ext>
            </a:extLst>
          </p:cNvPr>
          <p:cNvSpPr>
            <a:spLocks noGrp="1"/>
          </p:cNvSpPr>
          <p:nvPr>
            <p:ph type="pic" sz="quarter" idx="11"/>
          </p:nvPr>
        </p:nvSpPr>
        <p:spPr>
          <a:xfrm>
            <a:off x="8341372" y="514350"/>
            <a:ext cx="3238500" cy="3770103"/>
          </a:xfrm>
          <a:prstGeom prst="round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30916554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F2782102-F69D-DB27-57B0-F31E4B0543C4}"/>
              </a:ext>
            </a:extLst>
          </p:cNvPr>
          <p:cNvSpPr>
            <a:spLocks noGrp="1"/>
          </p:cNvSpPr>
          <p:nvPr>
            <p:ph type="pic" sz="quarter" idx="11"/>
          </p:nvPr>
        </p:nvSpPr>
        <p:spPr>
          <a:xfrm>
            <a:off x="977383" y="530735"/>
            <a:ext cx="5118617" cy="5796530"/>
          </a:xfrm>
          <a:custGeom>
            <a:avLst/>
            <a:gdLst>
              <a:gd name="connsiteX0" fmla="*/ 0 w 5118617"/>
              <a:gd name="connsiteY0" fmla="*/ 0 h 5796530"/>
              <a:gd name="connsiteX1" fmla="*/ 3864352 w 5118617"/>
              <a:gd name="connsiteY1" fmla="*/ 0 h 5796530"/>
              <a:gd name="connsiteX2" fmla="*/ 3864352 w 5118617"/>
              <a:gd name="connsiteY2" fmla="*/ 1932177 h 5796530"/>
              <a:gd name="connsiteX3" fmla="*/ 5118617 w 5118617"/>
              <a:gd name="connsiteY3" fmla="*/ 1932177 h 5796530"/>
              <a:gd name="connsiteX4" fmla="*/ 5118617 w 5118617"/>
              <a:gd name="connsiteY4" fmla="*/ 5796530 h 5796530"/>
              <a:gd name="connsiteX5" fmla="*/ 1254265 w 5118617"/>
              <a:gd name="connsiteY5" fmla="*/ 5796530 h 5796530"/>
              <a:gd name="connsiteX6" fmla="*/ 1254265 w 5118617"/>
              <a:gd name="connsiteY6" fmla="*/ 3864353 h 5796530"/>
              <a:gd name="connsiteX7" fmla="*/ 0 w 5118617"/>
              <a:gd name="connsiteY7" fmla="*/ 3864353 h 579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8617" h="5796530">
                <a:moveTo>
                  <a:pt x="0" y="0"/>
                </a:moveTo>
                <a:lnTo>
                  <a:pt x="3864352" y="0"/>
                </a:lnTo>
                <a:lnTo>
                  <a:pt x="3864352" y="1932177"/>
                </a:lnTo>
                <a:lnTo>
                  <a:pt x="5118617" y="1932177"/>
                </a:lnTo>
                <a:lnTo>
                  <a:pt x="5118617" y="5796530"/>
                </a:lnTo>
                <a:lnTo>
                  <a:pt x="1254265" y="5796530"/>
                </a:lnTo>
                <a:lnTo>
                  <a:pt x="1254265" y="3864353"/>
                </a:lnTo>
                <a:lnTo>
                  <a:pt x="0" y="3864353"/>
                </a:lnTo>
                <a:close/>
              </a:path>
            </a:pathLst>
          </a:custGeom>
          <a:pattFill prst="pct5">
            <a:fgClr>
              <a:srgbClr val="7F2710"/>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31161463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7F2710"/>
        </a:solidFill>
        <a:effectLst/>
      </p:bgPr>
    </p:bg>
    <p:spTree>
      <p:nvGrpSpPr>
        <p:cNvPr id="1" name=""/>
        <p:cNvGrpSpPr/>
        <p:nvPr/>
      </p:nvGrpSpPr>
      <p:grpSpPr>
        <a:xfrm>
          <a:off x="0" y="0"/>
          <a:ext cx="0" cy="0"/>
          <a:chOff x="0" y="0"/>
          <a:chExt cx="0" cy="0"/>
        </a:xfrm>
      </p:grpSpPr>
      <p:sp>
        <p:nvSpPr>
          <p:cNvPr id="3" name="Picture Placeholder 22">
            <a:extLst>
              <a:ext uri="{FF2B5EF4-FFF2-40B4-BE49-F238E27FC236}">
                <a16:creationId xmlns:a16="http://schemas.microsoft.com/office/drawing/2014/main" id="{C3A84A54-137F-130B-8AAD-25D3F5A80398}"/>
              </a:ext>
            </a:extLst>
          </p:cNvPr>
          <p:cNvSpPr>
            <a:spLocks noGrp="1"/>
          </p:cNvSpPr>
          <p:nvPr>
            <p:ph type="pic" sz="quarter" idx="10"/>
          </p:nvPr>
        </p:nvSpPr>
        <p:spPr>
          <a:xfrm>
            <a:off x="578910" y="482865"/>
            <a:ext cx="8402529" cy="5932487"/>
          </a:xfrm>
          <a:prstGeom prst="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32889719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6DE0260-8FB5-3D1D-EDA6-B73B26AB0C9A}"/>
              </a:ext>
            </a:extLst>
          </p:cNvPr>
          <p:cNvSpPr>
            <a:spLocks noGrp="1"/>
          </p:cNvSpPr>
          <p:nvPr>
            <p:ph type="pic" sz="quarter" idx="10"/>
          </p:nvPr>
        </p:nvSpPr>
        <p:spPr>
          <a:xfrm>
            <a:off x="6096000" y="518318"/>
            <a:ext cx="5135880" cy="5821363"/>
          </a:xfrm>
          <a:prstGeom prst="rect">
            <a:avLst/>
          </a:prstGeom>
          <a:pattFill prst="pct5">
            <a:fgClr>
              <a:srgbClr val="7F2710"/>
            </a:fgClr>
            <a:bgClr>
              <a:schemeClr val="bg1"/>
            </a:bgClr>
          </a:pattFill>
        </p:spPr>
        <p:txBody>
          <a:bodyPr/>
          <a:lstStyle/>
          <a:p>
            <a:endParaRPr lang="en-ID"/>
          </a:p>
        </p:txBody>
      </p:sp>
      <p:sp>
        <p:nvSpPr>
          <p:cNvPr id="12" name="Picture Placeholder 11">
            <a:extLst>
              <a:ext uri="{FF2B5EF4-FFF2-40B4-BE49-F238E27FC236}">
                <a16:creationId xmlns:a16="http://schemas.microsoft.com/office/drawing/2014/main" id="{CAF35390-8F12-D87C-ADD0-0CAA685EA8E7}"/>
              </a:ext>
            </a:extLst>
          </p:cNvPr>
          <p:cNvSpPr>
            <a:spLocks noGrp="1"/>
          </p:cNvSpPr>
          <p:nvPr>
            <p:ph type="pic" sz="quarter" idx="11"/>
          </p:nvPr>
        </p:nvSpPr>
        <p:spPr>
          <a:xfrm>
            <a:off x="1168400" y="2661921"/>
            <a:ext cx="1089025" cy="1096288"/>
          </a:xfrm>
          <a:prstGeom prst="rect">
            <a:avLst/>
          </a:prstGeom>
          <a:pattFill prst="pct5">
            <a:fgClr>
              <a:schemeClr val="accent1"/>
            </a:fgClr>
            <a:bgClr>
              <a:schemeClr val="bg1"/>
            </a:bgClr>
          </a:pattFill>
        </p:spPr>
        <p:txBody>
          <a:bodyPr/>
          <a:lstStyle/>
          <a:p>
            <a:endParaRPr lang="en-ID"/>
          </a:p>
        </p:txBody>
      </p:sp>
    </p:spTree>
    <p:extLst>
      <p:ext uri="{BB962C8B-B14F-4D97-AF65-F5344CB8AC3E}">
        <p14:creationId xmlns:p14="http://schemas.microsoft.com/office/powerpoint/2010/main" val="23046896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558BC01-B1DE-6166-AFE1-D915EDA7E9C4}"/>
              </a:ext>
            </a:extLst>
          </p:cNvPr>
          <p:cNvSpPr>
            <a:spLocks noGrp="1"/>
          </p:cNvSpPr>
          <p:nvPr>
            <p:ph type="pic" sz="quarter" idx="10"/>
          </p:nvPr>
        </p:nvSpPr>
        <p:spPr>
          <a:xfrm>
            <a:off x="753200" y="558800"/>
            <a:ext cx="2976563" cy="5811838"/>
          </a:xfrm>
          <a:prstGeom prst="rect">
            <a:avLst/>
          </a:prstGeom>
          <a:pattFill prst="pct5">
            <a:fgClr>
              <a:srgbClr val="7F2710"/>
            </a:fgClr>
            <a:bgClr>
              <a:schemeClr val="bg1"/>
            </a:bgClr>
          </a:pattFill>
        </p:spPr>
        <p:txBody>
          <a:bodyPr/>
          <a:lstStyle/>
          <a:p>
            <a:endParaRPr lang="en-ID"/>
          </a:p>
        </p:txBody>
      </p:sp>
      <p:sp>
        <p:nvSpPr>
          <p:cNvPr id="7" name="Picture Placeholder 5">
            <a:extLst>
              <a:ext uri="{FF2B5EF4-FFF2-40B4-BE49-F238E27FC236}">
                <a16:creationId xmlns:a16="http://schemas.microsoft.com/office/drawing/2014/main" id="{3C3C88F3-2B0F-06A8-8783-67250DAD8F01}"/>
              </a:ext>
            </a:extLst>
          </p:cNvPr>
          <p:cNvSpPr>
            <a:spLocks noGrp="1"/>
          </p:cNvSpPr>
          <p:nvPr>
            <p:ph type="pic" sz="quarter" idx="11"/>
          </p:nvPr>
        </p:nvSpPr>
        <p:spPr>
          <a:xfrm>
            <a:off x="3984080" y="558800"/>
            <a:ext cx="2976563" cy="5811838"/>
          </a:xfrm>
          <a:prstGeom prst="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22612734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5" name="Picture Placeholder 5">
            <a:extLst>
              <a:ext uri="{FF2B5EF4-FFF2-40B4-BE49-F238E27FC236}">
                <a16:creationId xmlns:a16="http://schemas.microsoft.com/office/drawing/2014/main" id="{27833E4C-C695-D5A7-F967-FC8023B1DB68}"/>
              </a:ext>
            </a:extLst>
          </p:cNvPr>
          <p:cNvSpPr>
            <a:spLocks noGrp="1"/>
          </p:cNvSpPr>
          <p:nvPr>
            <p:ph type="pic" sz="quarter" idx="11"/>
          </p:nvPr>
        </p:nvSpPr>
        <p:spPr>
          <a:xfrm>
            <a:off x="9185226" y="0"/>
            <a:ext cx="2976563" cy="6858000"/>
          </a:xfrm>
          <a:prstGeom prst="rect">
            <a:avLst/>
          </a:prstGeom>
          <a:pattFill prst="pct5">
            <a:fgClr>
              <a:srgbClr val="7F2710"/>
            </a:fgClr>
            <a:bgClr>
              <a:schemeClr val="bg1"/>
            </a:bgClr>
          </a:pattFill>
        </p:spPr>
        <p:txBody>
          <a:bodyPr/>
          <a:lstStyle/>
          <a:p>
            <a:endParaRPr lang="en-ID"/>
          </a:p>
        </p:txBody>
      </p:sp>
      <p:sp>
        <p:nvSpPr>
          <p:cNvPr id="14" name="Picture Placeholder 5">
            <a:extLst>
              <a:ext uri="{FF2B5EF4-FFF2-40B4-BE49-F238E27FC236}">
                <a16:creationId xmlns:a16="http://schemas.microsoft.com/office/drawing/2014/main" id="{773DE475-9351-445A-1312-49D84F286A00}"/>
              </a:ext>
            </a:extLst>
          </p:cNvPr>
          <p:cNvSpPr>
            <a:spLocks noGrp="1"/>
          </p:cNvSpPr>
          <p:nvPr>
            <p:ph type="pic" sz="quarter" idx="10"/>
          </p:nvPr>
        </p:nvSpPr>
        <p:spPr>
          <a:xfrm>
            <a:off x="7224" y="0"/>
            <a:ext cx="2976563" cy="6858000"/>
          </a:xfrm>
          <a:prstGeom prst="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17094717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B4F84783-3140-972E-F2D4-65A436B771F4}"/>
              </a:ext>
            </a:extLst>
          </p:cNvPr>
          <p:cNvSpPr>
            <a:spLocks noGrp="1"/>
          </p:cNvSpPr>
          <p:nvPr>
            <p:ph type="pic" sz="quarter" idx="10"/>
          </p:nvPr>
        </p:nvSpPr>
        <p:spPr>
          <a:xfrm>
            <a:off x="0" y="4572000"/>
            <a:ext cx="12192000" cy="2286000"/>
          </a:xfrm>
          <a:prstGeom prst="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40298410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F173D469-F86F-3F41-7EBA-3BA2636BEEF2}"/>
              </a:ext>
            </a:extLst>
          </p:cNvPr>
          <p:cNvSpPr>
            <a:spLocks noGrp="1"/>
          </p:cNvSpPr>
          <p:nvPr>
            <p:ph type="pic" sz="quarter" idx="10"/>
          </p:nvPr>
        </p:nvSpPr>
        <p:spPr>
          <a:xfrm>
            <a:off x="6096000" y="0"/>
            <a:ext cx="4608513" cy="6858000"/>
          </a:xfrm>
          <a:prstGeom prst="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25757789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A4AD121D-0F6E-8F77-84D1-B22716444579}"/>
              </a:ext>
            </a:extLst>
          </p:cNvPr>
          <p:cNvSpPr>
            <a:spLocks noGrp="1"/>
          </p:cNvSpPr>
          <p:nvPr>
            <p:ph type="pic" sz="quarter" idx="11"/>
          </p:nvPr>
        </p:nvSpPr>
        <p:spPr>
          <a:xfrm>
            <a:off x="482778" y="573491"/>
            <a:ext cx="5118617" cy="5796530"/>
          </a:xfrm>
          <a:custGeom>
            <a:avLst/>
            <a:gdLst>
              <a:gd name="connsiteX0" fmla="*/ 0 w 5118617"/>
              <a:gd name="connsiteY0" fmla="*/ 0 h 5796530"/>
              <a:gd name="connsiteX1" fmla="*/ 3864352 w 5118617"/>
              <a:gd name="connsiteY1" fmla="*/ 0 h 5796530"/>
              <a:gd name="connsiteX2" fmla="*/ 3864352 w 5118617"/>
              <a:gd name="connsiteY2" fmla="*/ 1932177 h 5796530"/>
              <a:gd name="connsiteX3" fmla="*/ 5118617 w 5118617"/>
              <a:gd name="connsiteY3" fmla="*/ 1932177 h 5796530"/>
              <a:gd name="connsiteX4" fmla="*/ 5118617 w 5118617"/>
              <a:gd name="connsiteY4" fmla="*/ 5796530 h 5796530"/>
              <a:gd name="connsiteX5" fmla="*/ 1254265 w 5118617"/>
              <a:gd name="connsiteY5" fmla="*/ 5796530 h 5796530"/>
              <a:gd name="connsiteX6" fmla="*/ 1254265 w 5118617"/>
              <a:gd name="connsiteY6" fmla="*/ 3864353 h 5796530"/>
              <a:gd name="connsiteX7" fmla="*/ 0 w 5118617"/>
              <a:gd name="connsiteY7" fmla="*/ 3864353 h 579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8617" h="5796530">
                <a:moveTo>
                  <a:pt x="0" y="0"/>
                </a:moveTo>
                <a:lnTo>
                  <a:pt x="3864352" y="0"/>
                </a:lnTo>
                <a:lnTo>
                  <a:pt x="3864352" y="1932177"/>
                </a:lnTo>
                <a:lnTo>
                  <a:pt x="5118617" y="1932177"/>
                </a:lnTo>
                <a:lnTo>
                  <a:pt x="5118617" y="5796530"/>
                </a:lnTo>
                <a:lnTo>
                  <a:pt x="1254265" y="5796530"/>
                </a:lnTo>
                <a:lnTo>
                  <a:pt x="1254265" y="3864353"/>
                </a:lnTo>
                <a:lnTo>
                  <a:pt x="0" y="3864353"/>
                </a:lnTo>
                <a:close/>
              </a:path>
            </a:pathLst>
          </a:custGeom>
          <a:pattFill prst="pct5">
            <a:fgClr>
              <a:srgbClr val="7F2710"/>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37947588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87097B9-8773-44FD-28C5-A01BD0EC0621}"/>
              </a:ext>
            </a:extLst>
          </p:cNvPr>
          <p:cNvSpPr>
            <a:spLocks noGrp="1"/>
          </p:cNvSpPr>
          <p:nvPr>
            <p:ph type="pic" sz="quarter" idx="10"/>
          </p:nvPr>
        </p:nvSpPr>
        <p:spPr>
          <a:xfrm>
            <a:off x="6797675" y="549275"/>
            <a:ext cx="4775200" cy="5973763"/>
          </a:xfrm>
          <a:prstGeom prst="rect">
            <a:avLst/>
          </a:prstGeom>
          <a:pattFill prst="pct5">
            <a:fgClr>
              <a:schemeClr val="accent1"/>
            </a:fgClr>
            <a:bgClr>
              <a:schemeClr val="bg1"/>
            </a:bgClr>
          </a:pattFill>
        </p:spPr>
        <p:txBody>
          <a:bodyPr/>
          <a:lstStyle/>
          <a:p>
            <a:endParaRPr lang="en-ID"/>
          </a:p>
        </p:txBody>
      </p:sp>
    </p:spTree>
    <p:extLst>
      <p:ext uri="{BB962C8B-B14F-4D97-AF65-F5344CB8AC3E}">
        <p14:creationId xmlns:p14="http://schemas.microsoft.com/office/powerpoint/2010/main" val="3672609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1FE2EB8-8AC0-8D43-9799-589C6D16EC90}"/>
              </a:ext>
            </a:extLst>
          </p:cNvPr>
          <p:cNvSpPr>
            <a:spLocks noGrp="1"/>
          </p:cNvSpPr>
          <p:nvPr>
            <p:ph type="pic" sz="quarter" idx="10"/>
          </p:nvPr>
        </p:nvSpPr>
        <p:spPr>
          <a:xfrm>
            <a:off x="4297363" y="0"/>
            <a:ext cx="7264400" cy="6858000"/>
          </a:xfrm>
          <a:prstGeom prst="rect">
            <a:avLst/>
          </a:prstGeom>
          <a:pattFill prst="pct5">
            <a:fgClr>
              <a:srgbClr val="7F2710"/>
            </a:fgClr>
            <a:bgClr>
              <a:schemeClr val="bg1"/>
            </a:bgClr>
          </a:pattFill>
        </p:spPr>
        <p:txBody>
          <a:bodyPr/>
          <a:lstStyle/>
          <a:p>
            <a:endParaRPr lang="en-ID"/>
          </a:p>
        </p:txBody>
      </p:sp>
    </p:spTree>
    <p:extLst>
      <p:ext uri="{BB962C8B-B14F-4D97-AF65-F5344CB8AC3E}">
        <p14:creationId xmlns:p14="http://schemas.microsoft.com/office/powerpoint/2010/main" val="41789907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1234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10.svg"/><Relationship Id="rId2" Type="http://schemas.openxmlformats.org/officeDocument/2006/relationships/image" Target="../media/image7.png"/><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2.sv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3055ED56-8584-9FDF-067A-252CFDAA4981}"/>
              </a:ext>
            </a:extLst>
          </p:cNvPr>
          <p:cNvSpPr>
            <a:spLocks noGrp="1"/>
          </p:cNvSpPr>
          <p:nvPr>
            <p:ph type="pic" sz="quarter" idx="10"/>
          </p:nvPr>
        </p:nvSpPr>
        <p:spPr/>
      </p:sp>
      <p:sp>
        <p:nvSpPr>
          <p:cNvPr id="25" name="Rectangle 24">
            <a:extLst>
              <a:ext uri="{FF2B5EF4-FFF2-40B4-BE49-F238E27FC236}">
                <a16:creationId xmlns:a16="http://schemas.microsoft.com/office/drawing/2014/main" id="{C221EB15-FE49-C5F9-2360-CFE5A8A1A986}"/>
              </a:ext>
            </a:extLst>
          </p:cNvPr>
          <p:cNvSpPr/>
          <p:nvPr/>
        </p:nvSpPr>
        <p:spPr>
          <a:xfrm>
            <a:off x="10271760" y="0"/>
            <a:ext cx="1920240" cy="6858000"/>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21" name="Rectangle: Rounded Corners 20">
            <a:extLst>
              <a:ext uri="{FF2B5EF4-FFF2-40B4-BE49-F238E27FC236}">
                <a16:creationId xmlns:a16="http://schemas.microsoft.com/office/drawing/2014/main" id="{6567B758-2CB7-2EDF-97AE-335B9246FBB9}"/>
              </a:ext>
            </a:extLst>
          </p:cNvPr>
          <p:cNvSpPr/>
          <p:nvPr/>
        </p:nvSpPr>
        <p:spPr>
          <a:xfrm>
            <a:off x="6247542" y="1107019"/>
            <a:ext cx="5619338" cy="4684180"/>
          </a:xfrm>
          <a:prstGeom prst="roundRect">
            <a:avLst>
              <a:gd name="adj" fmla="val 1167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endParaRPr lang="en-ID" dirty="0"/>
          </a:p>
        </p:txBody>
      </p:sp>
      <p:sp>
        <p:nvSpPr>
          <p:cNvPr id="7" name="TextBox 6">
            <a:extLst>
              <a:ext uri="{FF2B5EF4-FFF2-40B4-BE49-F238E27FC236}">
                <a16:creationId xmlns:a16="http://schemas.microsoft.com/office/drawing/2014/main" id="{EB22E04B-8A1E-B913-63F6-565AC8ECC7F1}"/>
              </a:ext>
            </a:extLst>
          </p:cNvPr>
          <p:cNvSpPr txBox="1"/>
          <p:nvPr/>
        </p:nvSpPr>
        <p:spPr>
          <a:xfrm>
            <a:off x="6944320" y="2200714"/>
            <a:ext cx="3236784" cy="923330"/>
          </a:xfrm>
          <a:prstGeom prst="rect">
            <a:avLst/>
          </a:prstGeom>
          <a:noFill/>
        </p:spPr>
        <p:txBody>
          <a:bodyPr wrap="none" rtlCol="0">
            <a:spAutoFit/>
          </a:bodyPr>
          <a:lstStyle/>
          <a:p>
            <a:r>
              <a:rPr lang="en-US" sz="5400" b="1" dirty="0" err="1">
                <a:solidFill>
                  <a:schemeClr val="tx1">
                    <a:lumMod val="85000"/>
                    <a:lumOff val="15000"/>
                  </a:schemeClr>
                </a:solidFill>
                <a:latin typeface="Poppins" panose="00000500000000000000" pitchFamily="2" charset="0"/>
                <a:cs typeface="Poppins" panose="00000500000000000000" pitchFamily="2" charset="0"/>
              </a:rPr>
              <a:t>Foodism</a:t>
            </a:r>
            <a:endParaRPr lang="en-ID" sz="54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8" name="TextBox 7">
            <a:extLst>
              <a:ext uri="{FF2B5EF4-FFF2-40B4-BE49-F238E27FC236}">
                <a16:creationId xmlns:a16="http://schemas.microsoft.com/office/drawing/2014/main" id="{58EADA50-E402-B52F-4592-937026A069AC}"/>
              </a:ext>
            </a:extLst>
          </p:cNvPr>
          <p:cNvSpPr txBox="1"/>
          <p:nvPr/>
        </p:nvSpPr>
        <p:spPr>
          <a:xfrm>
            <a:off x="6944320" y="2922758"/>
            <a:ext cx="4179349" cy="923330"/>
          </a:xfrm>
          <a:prstGeom prst="rect">
            <a:avLst/>
          </a:prstGeom>
          <a:noFill/>
        </p:spPr>
        <p:txBody>
          <a:bodyPr wrap="none" rtlCol="0">
            <a:spAutoFit/>
          </a:bodyPr>
          <a:lstStyle/>
          <a:p>
            <a:r>
              <a:rPr lang="en-US" sz="5400" b="1" dirty="0">
                <a:solidFill>
                  <a:schemeClr val="tx1">
                    <a:lumMod val="85000"/>
                    <a:lumOff val="15000"/>
                  </a:schemeClr>
                </a:solidFill>
                <a:latin typeface="Poppins" panose="00000500000000000000" pitchFamily="2" charset="0"/>
                <a:cs typeface="Poppins" panose="00000500000000000000" pitchFamily="2" charset="0"/>
              </a:rPr>
              <a:t>Restaurant</a:t>
            </a:r>
            <a:endParaRPr lang="en-ID" sz="54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9" name="Rectangle: Rounded Corners 8">
            <a:extLst>
              <a:ext uri="{FF2B5EF4-FFF2-40B4-BE49-F238E27FC236}">
                <a16:creationId xmlns:a16="http://schemas.microsoft.com/office/drawing/2014/main" id="{6DD59402-5109-08DE-54D9-281A5B02A72A}"/>
              </a:ext>
            </a:extLst>
          </p:cNvPr>
          <p:cNvSpPr/>
          <p:nvPr/>
        </p:nvSpPr>
        <p:spPr>
          <a:xfrm>
            <a:off x="6995120" y="3922288"/>
            <a:ext cx="4179349" cy="630536"/>
          </a:xfrm>
          <a:prstGeom prst="round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0" name="TextBox 9">
            <a:extLst>
              <a:ext uri="{FF2B5EF4-FFF2-40B4-BE49-F238E27FC236}">
                <a16:creationId xmlns:a16="http://schemas.microsoft.com/office/drawing/2014/main" id="{CEBC3EB2-E61F-1D8B-808C-0176EB1CF150}"/>
              </a:ext>
            </a:extLst>
          </p:cNvPr>
          <p:cNvSpPr txBox="1"/>
          <p:nvPr/>
        </p:nvSpPr>
        <p:spPr>
          <a:xfrm>
            <a:off x="7064969" y="4006724"/>
            <a:ext cx="4109500" cy="461665"/>
          </a:xfrm>
          <a:prstGeom prst="rect">
            <a:avLst/>
          </a:prstGeom>
          <a:noFill/>
        </p:spPr>
        <p:txBody>
          <a:bodyPr wrap="square" rtlCol="0">
            <a:spAutoFit/>
          </a:bodyPr>
          <a:lstStyle/>
          <a:p>
            <a:pPr algn="ctr"/>
            <a:r>
              <a:rPr lang="en-US" sz="2400" b="0" dirty="0" err="1">
                <a:solidFill>
                  <a:schemeClr val="tx1">
                    <a:lumMod val="85000"/>
                    <a:lumOff val="15000"/>
                  </a:schemeClr>
                </a:solidFill>
                <a:latin typeface="Poppins" panose="00000500000000000000" pitchFamily="2" charset="0"/>
                <a:cs typeface="Poppins" panose="00000500000000000000" pitchFamily="2" charset="0"/>
              </a:rPr>
              <a:t>Powerpoint</a:t>
            </a:r>
            <a:r>
              <a:rPr lang="en-US" sz="2400" b="0" dirty="0">
                <a:solidFill>
                  <a:schemeClr val="tx1">
                    <a:lumMod val="85000"/>
                    <a:lumOff val="15000"/>
                  </a:schemeClr>
                </a:solidFill>
                <a:latin typeface="Poppins" panose="00000500000000000000" pitchFamily="2" charset="0"/>
                <a:cs typeface="Poppins" panose="00000500000000000000" pitchFamily="2" charset="0"/>
              </a:rPr>
              <a:t> Presentation</a:t>
            </a:r>
            <a:endParaRPr lang="en-ID" sz="2400" b="0"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4DE288EF-3002-E52C-A301-E342342072D7}"/>
              </a:ext>
            </a:extLst>
          </p:cNvPr>
          <p:cNvSpPr txBox="1"/>
          <p:nvPr/>
        </p:nvSpPr>
        <p:spPr>
          <a:xfrm>
            <a:off x="7682985" y="1801429"/>
            <a:ext cx="2059981" cy="307777"/>
          </a:xfrm>
          <a:prstGeom prst="rect">
            <a:avLst/>
          </a:prstGeom>
          <a:noFill/>
        </p:spPr>
        <p:txBody>
          <a:bodyPr wrap="square" rtlCol="0">
            <a:spAutoFit/>
          </a:bodyPr>
          <a:lstStyle/>
          <a:p>
            <a:pPr algn="l"/>
            <a:r>
              <a:rPr lang="en-US" sz="1400" b="0">
                <a:solidFill>
                  <a:schemeClr val="tx1">
                    <a:lumMod val="75000"/>
                    <a:lumOff val="25000"/>
                  </a:schemeClr>
                </a:solidFill>
                <a:latin typeface="Open Sans" pitchFamily="2" charset="0"/>
                <a:ea typeface="Open Sans" pitchFamily="2" charset="0"/>
                <a:cs typeface="Open Sans" pitchFamily="2" charset="0"/>
              </a:rPr>
              <a:t>Your Logo</a:t>
            </a:r>
            <a:endParaRPr lang="en-ID" sz="1400" b="0">
              <a:solidFill>
                <a:schemeClr val="tx1">
                  <a:lumMod val="75000"/>
                  <a:lumOff val="25000"/>
                </a:schemeClr>
              </a:solidFill>
              <a:latin typeface="Open Sans" pitchFamily="2" charset="0"/>
              <a:ea typeface="Open Sans" pitchFamily="2" charset="0"/>
              <a:cs typeface="Open Sans" pitchFamily="2" charset="0"/>
            </a:endParaRPr>
          </a:p>
        </p:txBody>
      </p:sp>
      <p:sp>
        <p:nvSpPr>
          <p:cNvPr id="13" name="Arrow: Pentagon 12">
            <a:extLst>
              <a:ext uri="{FF2B5EF4-FFF2-40B4-BE49-F238E27FC236}">
                <a16:creationId xmlns:a16="http://schemas.microsoft.com/office/drawing/2014/main" id="{29B3E24B-6A05-0B65-1668-55BDC7544D42}"/>
              </a:ext>
            </a:extLst>
          </p:cNvPr>
          <p:cNvSpPr/>
          <p:nvPr/>
        </p:nvSpPr>
        <p:spPr>
          <a:xfrm>
            <a:off x="7064969" y="1574279"/>
            <a:ext cx="541953" cy="511607"/>
          </a:xfrm>
          <a:prstGeom prst="homePlate">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grpSp>
        <p:nvGrpSpPr>
          <p:cNvPr id="15" name="Group 14">
            <a:extLst>
              <a:ext uri="{FF2B5EF4-FFF2-40B4-BE49-F238E27FC236}">
                <a16:creationId xmlns:a16="http://schemas.microsoft.com/office/drawing/2014/main" id="{B59B975A-BF5F-0B5E-9BB5-50668A1DC3FF}"/>
              </a:ext>
            </a:extLst>
          </p:cNvPr>
          <p:cNvGrpSpPr/>
          <p:nvPr/>
        </p:nvGrpSpPr>
        <p:grpSpPr>
          <a:xfrm>
            <a:off x="6944320" y="4644332"/>
            <a:ext cx="4820433" cy="738665"/>
            <a:chOff x="7589576" y="4778605"/>
            <a:chExt cx="4820433" cy="738665"/>
          </a:xfrm>
        </p:grpSpPr>
        <p:pic>
          <p:nvPicPr>
            <p:cNvPr id="16" name="Graphic 15" descr="Internet">
              <a:extLst>
                <a:ext uri="{FF2B5EF4-FFF2-40B4-BE49-F238E27FC236}">
                  <a16:creationId xmlns:a16="http://schemas.microsoft.com/office/drawing/2014/main" id="{159CF179-210E-FBB0-757E-14FB6A2466C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89576" y="4778605"/>
              <a:ext cx="738665" cy="738665"/>
            </a:xfrm>
            <a:prstGeom prst="rect">
              <a:avLst/>
            </a:prstGeom>
          </p:spPr>
        </p:pic>
        <p:sp>
          <p:nvSpPr>
            <p:cNvPr id="17" name="TextBox 16">
              <a:extLst>
                <a:ext uri="{FF2B5EF4-FFF2-40B4-BE49-F238E27FC236}">
                  <a16:creationId xmlns:a16="http://schemas.microsoft.com/office/drawing/2014/main" id="{677DF3C1-C17A-83CD-4F4E-18F672BC4A4C}"/>
                </a:ext>
              </a:extLst>
            </p:cNvPr>
            <p:cNvSpPr txBox="1"/>
            <p:nvPr userDrawn="1"/>
          </p:nvSpPr>
          <p:spPr>
            <a:xfrm>
              <a:off x="8352359" y="4879473"/>
              <a:ext cx="4057650" cy="307777"/>
            </a:xfrm>
            <a:prstGeom prst="rect">
              <a:avLst/>
            </a:prstGeom>
            <a:noFill/>
          </p:spPr>
          <p:txBody>
            <a:bodyPr wrap="square" rtlCol="0">
              <a:spAutoFit/>
            </a:bodyPr>
            <a:lstStyle/>
            <a:p>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Visit Our Website</a:t>
              </a:r>
              <a:endParaRPr lang="en-ID" sz="1400" dirty="0">
                <a:solidFill>
                  <a:schemeClr val="tx1">
                    <a:lumMod val="75000"/>
                    <a:lumOff val="25000"/>
                  </a:schemeClr>
                </a:solidFill>
                <a:latin typeface="Open Sans" pitchFamily="2" charset="0"/>
                <a:ea typeface="Open Sans" pitchFamily="2" charset="0"/>
                <a:cs typeface="Open Sans" pitchFamily="2" charset="0"/>
              </a:endParaRPr>
            </a:p>
          </p:txBody>
        </p:sp>
        <p:sp>
          <p:nvSpPr>
            <p:cNvPr id="18" name="TextBox 17">
              <a:extLst>
                <a:ext uri="{FF2B5EF4-FFF2-40B4-BE49-F238E27FC236}">
                  <a16:creationId xmlns:a16="http://schemas.microsoft.com/office/drawing/2014/main" id="{4AF7509E-02CD-3148-1809-E5768411F21A}"/>
                </a:ext>
              </a:extLst>
            </p:cNvPr>
            <p:cNvSpPr txBox="1"/>
            <p:nvPr userDrawn="1"/>
          </p:nvSpPr>
          <p:spPr>
            <a:xfrm>
              <a:off x="8352359" y="5097007"/>
              <a:ext cx="4057650" cy="307777"/>
            </a:xfrm>
            <a:prstGeom prst="rect">
              <a:avLst/>
            </a:prstGeom>
            <a:noFill/>
          </p:spPr>
          <p:txBody>
            <a:bodyPr wrap="square" rtlCol="0">
              <a:spAutoFit/>
            </a:bodyPr>
            <a:lstStyle/>
            <a:p>
              <a:r>
                <a:rPr lang="en-ID" sz="1400" b="1" i="0" kern="1200" dirty="0">
                  <a:solidFill>
                    <a:schemeClr val="tx1">
                      <a:lumMod val="75000"/>
                      <a:lumOff val="25000"/>
                    </a:schemeClr>
                  </a:solidFill>
                  <a:effectLst/>
                  <a:latin typeface="Open Sans" pitchFamily="2" charset="0"/>
                  <a:ea typeface="Open Sans" pitchFamily="2" charset="0"/>
                  <a:cs typeface="Open Sans" pitchFamily="2" charset="0"/>
                </a:rPr>
                <a:t>www.yourwebsite.com</a:t>
              </a:r>
              <a:endParaRPr lang="en-ID" sz="1400" b="1" dirty="0">
                <a:solidFill>
                  <a:schemeClr val="tx1">
                    <a:lumMod val="75000"/>
                    <a:lumOff val="25000"/>
                  </a:schemeClr>
                </a:solidFill>
                <a:latin typeface="Open Sans" pitchFamily="2" charset="0"/>
                <a:ea typeface="Open Sans" pitchFamily="2" charset="0"/>
                <a:cs typeface="Open Sans" pitchFamily="2" charset="0"/>
              </a:endParaRPr>
            </a:p>
          </p:txBody>
        </p:sp>
      </p:grpSp>
      <p:sp>
        <p:nvSpPr>
          <p:cNvPr id="24" name="Arrow: Pentagon 23">
            <a:extLst>
              <a:ext uri="{FF2B5EF4-FFF2-40B4-BE49-F238E27FC236}">
                <a16:creationId xmlns:a16="http://schemas.microsoft.com/office/drawing/2014/main" id="{B6EA445E-D510-900B-C89F-D0591F416E0D}"/>
              </a:ext>
            </a:extLst>
          </p:cNvPr>
          <p:cNvSpPr/>
          <p:nvPr/>
        </p:nvSpPr>
        <p:spPr>
          <a:xfrm>
            <a:off x="0" y="1735848"/>
            <a:ext cx="2621280" cy="3426520"/>
          </a:xfrm>
          <a:prstGeom prst="homePlate">
            <a:avLst>
              <a:gd name="adj" fmla="val 34190"/>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884511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30D078D-F4C1-FAEF-660F-3F0750B230C1}"/>
              </a:ext>
            </a:extLst>
          </p:cNvPr>
          <p:cNvSpPr>
            <a:spLocks noGrp="1"/>
          </p:cNvSpPr>
          <p:nvPr>
            <p:ph type="pic" sz="quarter" idx="10"/>
          </p:nvPr>
        </p:nvSpPr>
        <p:spPr/>
      </p:sp>
      <p:sp>
        <p:nvSpPr>
          <p:cNvPr id="7" name="Rectangle 6">
            <a:extLst>
              <a:ext uri="{FF2B5EF4-FFF2-40B4-BE49-F238E27FC236}">
                <a16:creationId xmlns:a16="http://schemas.microsoft.com/office/drawing/2014/main" id="{FC340EDC-5F4E-7935-70D7-8219FB08F1A3}"/>
              </a:ext>
            </a:extLst>
          </p:cNvPr>
          <p:cNvSpPr/>
          <p:nvPr/>
        </p:nvSpPr>
        <p:spPr>
          <a:xfrm>
            <a:off x="4608514" y="0"/>
            <a:ext cx="7583486" cy="1422400"/>
          </a:xfrm>
          <a:prstGeom prst="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4" name="TextBox 3">
            <a:extLst>
              <a:ext uri="{FF2B5EF4-FFF2-40B4-BE49-F238E27FC236}">
                <a16:creationId xmlns:a16="http://schemas.microsoft.com/office/drawing/2014/main" id="{742E6D17-71C1-77AE-15FE-8865A7B69278}"/>
              </a:ext>
            </a:extLst>
          </p:cNvPr>
          <p:cNvSpPr txBox="1"/>
          <p:nvPr/>
        </p:nvSpPr>
        <p:spPr>
          <a:xfrm>
            <a:off x="5267327" y="1762720"/>
            <a:ext cx="5276852" cy="923330"/>
          </a:xfrm>
          <a:prstGeom prst="rect">
            <a:avLst/>
          </a:prstGeom>
          <a:noFill/>
        </p:spPr>
        <p:txBody>
          <a:bodyPr wrap="square" rtlCol="0">
            <a:spAutoFit/>
          </a:bodyPr>
          <a:lstStyle/>
          <a:p>
            <a:r>
              <a:rPr lang="en-US" sz="5400" b="1">
                <a:solidFill>
                  <a:schemeClr val="tx1">
                    <a:lumMod val="85000"/>
                    <a:lumOff val="15000"/>
                  </a:schemeClr>
                </a:solidFill>
                <a:latin typeface="Poppins" panose="00000500000000000000" pitchFamily="2" charset="0"/>
                <a:cs typeface="Poppins" panose="00000500000000000000" pitchFamily="2" charset="0"/>
              </a:rPr>
              <a:t>Product</a:t>
            </a:r>
            <a:endParaRPr lang="en-ID" sz="54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5" name="TextBox 4">
            <a:extLst>
              <a:ext uri="{FF2B5EF4-FFF2-40B4-BE49-F238E27FC236}">
                <a16:creationId xmlns:a16="http://schemas.microsoft.com/office/drawing/2014/main" id="{4ACD7A65-4AAD-AF87-0764-D2191CA5404A}"/>
              </a:ext>
            </a:extLst>
          </p:cNvPr>
          <p:cNvSpPr txBox="1"/>
          <p:nvPr/>
        </p:nvSpPr>
        <p:spPr>
          <a:xfrm>
            <a:off x="5267327" y="2505670"/>
            <a:ext cx="4772023" cy="923330"/>
          </a:xfrm>
          <a:prstGeom prst="rect">
            <a:avLst/>
          </a:prstGeom>
          <a:noFill/>
        </p:spPr>
        <p:txBody>
          <a:bodyPr wrap="square" rtlCol="0">
            <a:spAutoFit/>
          </a:bodyPr>
          <a:lstStyle/>
          <a:p>
            <a:r>
              <a:rPr lang="en-US" sz="5400" b="1">
                <a:solidFill>
                  <a:schemeClr val="tx1">
                    <a:lumMod val="85000"/>
                    <a:lumOff val="15000"/>
                  </a:schemeClr>
                </a:solidFill>
                <a:latin typeface="Poppins" panose="00000500000000000000" pitchFamily="2" charset="0"/>
                <a:cs typeface="Poppins" panose="00000500000000000000" pitchFamily="2" charset="0"/>
              </a:rPr>
              <a:t>Excellences</a:t>
            </a:r>
            <a:endParaRPr lang="en-ID" sz="54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6" name="Rectangle: Rounded Corners 5">
            <a:extLst>
              <a:ext uri="{FF2B5EF4-FFF2-40B4-BE49-F238E27FC236}">
                <a16:creationId xmlns:a16="http://schemas.microsoft.com/office/drawing/2014/main" id="{92954898-97D9-1271-CBF2-884AE6BE0922}"/>
              </a:ext>
            </a:extLst>
          </p:cNvPr>
          <p:cNvSpPr/>
          <p:nvPr/>
        </p:nvSpPr>
        <p:spPr>
          <a:xfrm>
            <a:off x="5267327" y="3564092"/>
            <a:ext cx="7705723" cy="2745150"/>
          </a:xfrm>
          <a:prstGeom prst="round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8" name="TextBox 7">
            <a:extLst>
              <a:ext uri="{FF2B5EF4-FFF2-40B4-BE49-F238E27FC236}">
                <a16:creationId xmlns:a16="http://schemas.microsoft.com/office/drawing/2014/main" id="{4DA2276A-451B-703D-CC37-0BDE3D3AADCF}"/>
              </a:ext>
            </a:extLst>
          </p:cNvPr>
          <p:cNvSpPr txBox="1"/>
          <p:nvPr/>
        </p:nvSpPr>
        <p:spPr>
          <a:xfrm>
            <a:off x="5719520" y="3921004"/>
            <a:ext cx="6034330" cy="2031325"/>
          </a:xfrm>
          <a:prstGeom prst="rect">
            <a:avLst/>
          </a:prstGeom>
          <a:noFill/>
        </p:spPr>
        <p:txBody>
          <a:bodyPr wrap="square" rtlCol="0">
            <a:spAutoFit/>
          </a:bodyPr>
          <a:lstStyle/>
          <a:p>
            <a:pPr algn="l"/>
            <a:r>
              <a:rPr lang="en-ID" sz="1400" b="0" i="0" kern="1200" dirty="0">
                <a:solidFill>
                  <a:schemeClr val="bg1"/>
                </a:solidFill>
                <a:effectLst/>
                <a:latin typeface="Open Sans" pitchFamily="2" charset="0"/>
                <a:ea typeface="Open Sans" pitchFamily="2" charset="0"/>
                <a:cs typeface="Open Sans" pitchFamily="2" charset="0"/>
              </a:rPr>
              <a:t>Lorem ipsum </a:t>
            </a:r>
            <a:r>
              <a:rPr lang="en-ID" sz="1400" b="0" i="0" kern="1200" dirty="0" err="1">
                <a:solidFill>
                  <a:schemeClr val="bg1"/>
                </a:solidFill>
                <a:effectLst/>
                <a:latin typeface="Open Sans" pitchFamily="2" charset="0"/>
                <a:ea typeface="Open Sans" pitchFamily="2" charset="0"/>
                <a:cs typeface="Open Sans" pitchFamily="2" charset="0"/>
              </a:rPr>
              <a:t>dolor</a:t>
            </a:r>
            <a:r>
              <a:rPr lang="en-ID" sz="1400" b="0" i="0" kern="1200" dirty="0">
                <a:solidFill>
                  <a:schemeClr val="bg1"/>
                </a:solidFill>
                <a:effectLst/>
                <a:latin typeface="Open Sans" pitchFamily="2" charset="0"/>
                <a:ea typeface="Open Sans" pitchFamily="2" charset="0"/>
                <a:cs typeface="Open Sans" pitchFamily="2" charset="0"/>
              </a:rPr>
              <a:t> sit </a:t>
            </a:r>
            <a:r>
              <a:rPr lang="en-ID" sz="1400" b="0" i="0" kern="1200" dirty="0" err="1">
                <a:solidFill>
                  <a:schemeClr val="bg1"/>
                </a:solidFill>
                <a:effectLst/>
                <a:latin typeface="Open Sans" pitchFamily="2" charset="0"/>
                <a:ea typeface="Open Sans" pitchFamily="2" charset="0"/>
                <a:cs typeface="Open Sans" pitchFamily="2" charset="0"/>
              </a:rPr>
              <a:t>amet</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consectetur</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adipiscing</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elit</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Nullam</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urna</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lectus</a:t>
            </a:r>
            <a:r>
              <a:rPr lang="en-ID" sz="1400" b="0" i="0" kern="1200" dirty="0">
                <a:solidFill>
                  <a:schemeClr val="bg1"/>
                </a:solidFill>
                <a:effectLst/>
                <a:latin typeface="Open Sans" pitchFamily="2" charset="0"/>
                <a:ea typeface="Open Sans" pitchFamily="2" charset="0"/>
                <a:cs typeface="Open Sans" pitchFamily="2" charset="0"/>
              </a:rPr>
              <a:t>, dictum </a:t>
            </a:r>
            <a:r>
              <a:rPr lang="en-ID" sz="1400" b="0" i="0" kern="1200" dirty="0" err="1">
                <a:solidFill>
                  <a:schemeClr val="bg1"/>
                </a:solidFill>
                <a:effectLst/>
                <a:latin typeface="Open Sans" pitchFamily="2" charset="0"/>
                <a:ea typeface="Open Sans" pitchFamily="2" charset="0"/>
                <a:cs typeface="Open Sans" pitchFamily="2" charset="0"/>
              </a:rPr>
              <a:t>eu</a:t>
            </a:r>
            <a:r>
              <a:rPr lang="en-ID" sz="1400" b="0" i="0" kern="1200" dirty="0">
                <a:solidFill>
                  <a:schemeClr val="bg1"/>
                </a:solidFill>
                <a:effectLst/>
                <a:latin typeface="Open Sans" pitchFamily="2" charset="0"/>
                <a:ea typeface="Open Sans" pitchFamily="2" charset="0"/>
                <a:cs typeface="Open Sans" pitchFamily="2" charset="0"/>
              </a:rPr>
              <a:t> libero at, </a:t>
            </a:r>
            <a:r>
              <a:rPr lang="en-ID" sz="1400" b="0" i="0" kern="1200" dirty="0" err="1">
                <a:solidFill>
                  <a:schemeClr val="bg1"/>
                </a:solidFill>
                <a:effectLst/>
                <a:latin typeface="Open Sans" pitchFamily="2" charset="0"/>
                <a:ea typeface="Open Sans" pitchFamily="2" charset="0"/>
                <a:cs typeface="Open Sans" pitchFamily="2" charset="0"/>
              </a:rPr>
              <a:t>malesuada</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rhoncus</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urna</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Pellentesque</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consequat</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arcu</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eu</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metus</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sagittis</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eu</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ornare</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arcu</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finibus</a:t>
            </a:r>
            <a:r>
              <a:rPr lang="en-ID" sz="1400" b="0" i="0" kern="1200" dirty="0">
                <a:solidFill>
                  <a:schemeClr val="bg1"/>
                </a:solidFill>
                <a:effectLst/>
                <a:latin typeface="Open Sans" pitchFamily="2" charset="0"/>
                <a:ea typeface="Open Sans" pitchFamily="2" charset="0"/>
                <a:cs typeface="Open Sans" pitchFamily="2" charset="0"/>
              </a:rPr>
              <a:t>. Duis </a:t>
            </a:r>
            <a:r>
              <a:rPr lang="en-ID" sz="1400" b="0" i="0" kern="1200" dirty="0" err="1">
                <a:solidFill>
                  <a:schemeClr val="bg1"/>
                </a:solidFill>
                <a:effectLst/>
                <a:latin typeface="Open Sans" pitchFamily="2" charset="0"/>
                <a:ea typeface="Open Sans" pitchFamily="2" charset="0"/>
                <a:cs typeface="Open Sans" pitchFamily="2" charset="0"/>
              </a:rPr>
              <a:t>mattis</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accumsan</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malesuada</a:t>
            </a:r>
            <a:r>
              <a:rPr lang="en-ID" sz="1400" b="0" i="0" kern="1200" dirty="0">
                <a:solidFill>
                  <a:schemeClr val="bg1"/>
                </a:solidFill>
                <a:effectLst/>
                <a:latin typeface="Open Sans" pitchFamily="2" charset="0"/>
                <a:ea typeface="Open Sans" pitchFamily="2" charset="0"/>
                <a:cs typeface="Open Sans" pitchFamily="2" charset="0"/>
              </a:rPr>
              <a:t>. Lorem ipsum </a:t>
            </a:r>
            <a:r>
              <a:rPr lang="en-ID" sz="1400" b="0" i="0" kern="1200" dirty="0" err="1">
                <a:solidFill>
                  <a:schemeClr val="bg1"/>
                </a:solidFill>
                <a:effectLst/>
                <a:latin typeface="Open Sans" pitchFamily="2" charset="0"/>
                <a:ea typeface="Open Sans" pitchFamily="2" charset="0"/>
                <a:cs typeface="Open Sans" pitchFamily="2" charset="0"/>
              </a:rPr>
              <a:t>dolor</a:t>
            </a:r>
            <a:r>
              <a:rPr lang="en-ID" sz="1400" b="0" i="0" kern="1200" dirty="0">
                <a:solidFill>
                  <a:schemeClr val="bg1"/>
                </a:solidFill>
                <a:effectLst/>
                <a:latin typeface="Open Sans" pitchFamily="2" charset="0"/>
                <a:ea typeface="Open Sans" pitchFamily="2" charset="0"/>
                <a:cs typeface="Open Sans" pitchFamily="2" charset="0"/>
              </a:rPr>
              <a:t> sit </a:t>
            </a:r>
            <a:r>
              <a:rPr lang="en-ID" sz="1400" b="0" i="0" kern="1200" dirty="0" err="1">
                <a:solidFill>
                  <a:schemeClr val="bg1"/>
                </a:solidFill>
                <a:effectLst/>
                <a:latin typeface="Open Sans" pitchFamily="2" charset="0"/>
                <a:ea typeface="Open Sans" pitchFamily="2" charset="0"/>
                <a:cs typeface="Open Sans" pitchFamily="2" charset="0"/>
              </a:rPr>
              <a:t>amet</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consectetur</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adipiscing</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elit</a:t>
            </a:r>
            <a:r>
              <a:rPr lang="en-ID" sz="1400" b="0" i="0" kern="1200" dirty="0">
                <a:solidFill>
                  <a:schemeClr val="bg1"/>
                </a:solidFill>
                <a:effectLst/>
                <a:latin typeface="Open Sans" pitchFamily="2" charset="0"/>
                <a:ea typeface="Open Sans" pitchFamily="2" charset="0"/>
                <a:cs typeface="Open Sans" pitchFamily="2" charset="0"/>
              </a:rPr>
              <a:t>. Proin nec </a:t>
            </a:r>
            <a:r>
              <a:rPr lang="en-ID" sz="1400" b="0" i="0" kern="1200" dirty="0" err="1">
                <a:solidFill>
                  <a:schemeClr val="bg1"/>
                </a:solidFill>
                <a:effectLst/>
                <a:latin typeface="Open Sans" pitchFamily="2" charset="0"/>
                <a:ea typeface="Open Sans" pitchFamily="2" charset="0"/>
                <a:cs typeface="Open Sans" pitchFamily="2" charset="0"/>
              </a:rPr>
              <a:t>erat</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sapien</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Suspendisse</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ut</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viverra</a:t>
            </a:r>
            <a:r>
              <a:rPr lang="en-ID" sz="1400" b="0" i="0" kern="1200" dirty="0">
                <a:solidFill>
                  <a:schemeClr val="bg1"/>
                </a:solidFill>
                <a:effectLst/>
                <a:latin typeface="Open Sans" pitchFamily="2" charset="0"/>
                <a:ea typeface="Open Sans" pitchFamily="2" charset="0"/>
                <a:cs typeface="Open Sans" pitchFamily="2" charset="0"/>
              </a:rPr>
              <a:t> magna. Integer </a:t>
            </a:r>
            <a:r>
              <a:rPr lang="en-ID" sz="1400" b="0" i="0" kern="1200" dirty="0" err="1">
                <a:solidFill>
                  <a:schemeClr val="bg1"/>
                </a:solidFill>
                <a:effectLst/>
                <a:latin typeface="Open Sans" pitchFamily="2" charset="0"/>
                <a:ea typeface="Open Sans" pitchFamily="2" charset="0"/>
                <a:cs typeface="Open Sans" pitchFamily="2" charset="0"/>
              </a:rPr>
              <a:t>egestas</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leo</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lectus</a:t>
            </a:r>
            <a:r>
              <a:rPr lang="en-ID" sz="1400" b="0" i="0" kern="1200" dirty="0">
                <a:solidFill>
                  <a:schemeClr val="bg1"/>
                </a:solidFill>
                <a:effectLst/>
                <a:latin typeface="Open Sans" pitchFamily="2" charset="0"/>
                <a:ea typeface="Open Sans" pitchFamily="2" charset="0"/>
                <a:cs typeface="Open Sans" pitchFamily="2" charset="0"/>
              </a:rPr>
              <a:t>, et </a:t>
            </a:r>
            <a:r>
              <a:rPr lang="en-ID" sz="1400" b="0" i="0" kern="1200" dirty="0" err="1">
                <a:solidFill>
                  <a:schemeClr val="bg1"/>
                </a:solidFill>
                <a:effectLst/>
                <a:latin typeface="Open Sans" pitchFamily="2" charset="0"/>
                <a:ea typeface="Open Sans" pitchFamily="2" charset="0"/>
                <a:cs typeface="Open Sans" pitchFamily="2" charset="0"/>
              </a:rPr>
              <a:t>congue</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sapien</a:t>
            </a:r>
            <a:r>
              <a:rPr lang="en-ID" sz="1400" b="0" i="0" kern="1200" dirty="0">
                <a:solidFill>
                  <a:schemeClr val="bg1"/>
                </a:solidFill>
                <a:effectLst/>
                <a:latin typeface="Open Sans" pitchFamily="2" charset="0"/>
                <a:ea typeface="Open Sans" pitchFamily="2" charset="0"/>
                <a:cs typeface="Open Sans" pitchFamily="2" charset="0"/>
              </a:rPr>
              <a:t> pharetra a. </a:t>
            </a:r>
            <a:r>
              <a:rPr lang="en-ID" sz="1400" b="0" i="0" kern="1200" dirty="0" err="1">
                <a:solidFill>
                  <a:schemeClr val="bg1"/>
                </a:solidFill>
                <a:effectLst/>
                <a:latin typeface="Open Sans" pitchFamily="2" charset="0"/>
                <a:ea typeface="Open Sans" pitchFamily="2" charset="0"/>
                <a:cs typeface="Open Sans" pitchFamily="2" charset="0"/>
              </a:rPr>
              <a:t>Vivamus</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eu</a:t>
            </a:r>
            <a:r>
              <a:rPr lang="en-ID" sz="1400" b="0" i="0" kern="1200" dirty="0">
                <a:solidFill>
                  <a:schemeClr val="bg1"/>
                </a:solidFill>
                <a:effectLst/>
                <a:latin typeface="Open Sans" pitchFamily="2" charset="0"/>
                <a:ea typeface="Open Sans" pitchFamily="2" charset="0"/>
                <a:cs typeface="Open Sans" pitchFamily="2" charset="0"/>
              </a:rPr>
              <a:t> ex </a:t>
            </a:r>
            <a:r>
              <a:rPr lang="en-ID" sz="1400" b="0" i="0" kern="1200" dirty="0" err="1">
                <a:solidFill>
                  <a:schemeClr val="bg1"/>
                </a:solidFill>
                <a:effectLst/>
                <a:latin typeface="Open Sans" pitchFamily="2" charset="0"/>
                <a:ea typeface="Open Sans" pitchFamily="2" charset="0"/>
                <a:cs typeface="Open Sans" pitchFamily="2" charset="0"/>
              </a:rPr>
              <a:t>nibh</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Quisque</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posuere</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orci</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vel</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quam</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interdum</a:t>
            </a:r>
            <a:r>
              <a:rPr lang="en-ID" sz="1400" b="0" i="0" kern="1200" dirty="0">
                <a:solidFill>
                  <a:schemeClr val="bg1"/>
                </a:solidFill>
                <a:effectLst/>
                <a:latin typeface="Open Sans" pitchFamily="2" charset="0"/>
                <a:ea typeface="Open Sans" pitchFamily="2" charset="0"/>
                <a:cs typeface="Open Sans" pitchFamily="2" charset="0"/>
              </a:rPr>
              <a:t> lacinia. Morbi id lorem ac </a:t>
            </a:r>
            <a:r>
              <a:rPr lang="en-ID" sz="1400" b="0" i="0" kern="1200" dirty="0" err="1">
                <a:solidFill>
                  <a:schemeClr val="bg1"/>
                </a:solidFill>
                <a:effectLst/>
                <a:latin typeface="Open Sans" pitchFamily="2" charset="0"/>
                <a:ea typeface="Open Sans" pitchFamily="2" charset="0"/>
                <a:cs typeface="Open Sans" pitchFamily="2" charset="0"/>
              </a:rPr>
              <a:t>enim</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consectetur</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ultrices</a:t>
            </a:r>
            <a:r>
              <a:rPr lang="en-ID" sz="1400" b="0" i="0" kern="1200" dirty="0">
                <a:solidFill>
                  <a:schemeClr val="bg1"/>
                </a:solidFill>
                <a:effectLst/>
                <a:latin typeface="Open Sans" pitchFamily="2" charset="0"/>
                <a:ea typeface="Open Sans" pitchFamily="2" charset="0"/>
                <a:cs typeface="Open Sans" pitchFamily="2" charset="0"/>
              </a:rPr>
              <a:t> ac </a:t>
            </a:r>
            <a:r>
              <a:rPr lang="en-ID" sz="1400" b="0" i="0" kern="1200" dirty="0" err="1">
                <a:solidFill>
                  <a:schemeClr val="bg1"/>
                </a:solidFill>
                <a:effectLst/>
                <a:latin typeface="Open Sans" pitchFamily="2" charset="0"/>
                <a:ea typeface="Open Sans" pitchFamily="2" charset="0"/>
                <a:cs typeface="Open Sans" pitchFamily="2" charset="0"/>
              </a:rPr>
              <a:t>eget</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lacus</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Nullam</a:t>
            </a:r>
            <a:r>
              <a:rPr lang="en-ID" sz="1400" b="0" i="0" kern="1200" dirty="0">
                <a:solidFill>
                  <a:schemeClr val="bg1"/>
                </a:solidFill>
                <a:effectLst/>
                <a:latin typeface="Open Sans" pitchFamily="2" charset="0"/>
                <a:ea typeface="Open Sans" pitchFamily="2" charset="0"/>
                <a:cs typeface="Open Sans" pitchFamily="2" charset="0"/>
              </a:rPr>
              <a:t> sit </a:t>
            </a:r>
            <a:r>
              <a:rPr lang="en-ID" sz="1400" b="0" i="0" kern="1200" dirty="0" err="1">
                <a:solidFill>
                  <a:schemeClr val="bg1"/>
                </a:solidFill>
                <a:effectLst/>
                <a:latin typeface="Open Sans" pitchFamily="2" charset="0"/>
                <a:ea typeface="Open Sans" pitchFamily="2" charset="0"/>
                <a:cs typeface="Open Sans" pitchFamily="2" charset="0"/>
              </a:rPr>
              <a:t>amet</a:t>
            </a:r>
            <a:r>
              <a:rPr lang="en-ID" sz="1400" b="0" i="0" kern="1200" dirty="0">
                <a:solidFill>
                  <a:schemeClr val="bg1"/>
                </a:solidFill>
                <a:effectLst/>
                <a:latin typeface="Open Sans" pitchFamily="2" charset="0"/>
                <a:ea typeface="Open Sans" pitchFamily="2" charset="0"/>
                <a:cs typeface="Open Sans" pitchFamily="2" charset="0"/>
              </a:rPr>
              <a:t> </a:t>
            </a:r>
            <a:r>
              <a:rPr lang="en-ID" sz="1400" b="0" i="0" kern="1200" dirty="0" err="1">
                <a:solidFill>
                  <a:schemeClr val="bg1"/>
                </a:solidFill>
                <a:effectLst/>
                <a:latin typeface="Open Sans" pitchFamily="2" charset="0"/>
                <a:ea typeface="Open Sans" pitchFamily="2" charset="0"/>
                <a:cs typeface="Open Sans" pitchFamily="2" charset="0"/>
              </a:rPr>
              <a:t>elit</a:t>
            </a:r>
            <a:r>
              <a:rPr lang="en-ID" sz="1400" b="0" i="0" kern="1200" dirty="0">
                <a:solidFill>
                  <a:schemeClr val="bg1"/>
                </a:solidFill>
                <a:effectLst/>
                <a:latin typeface="Open Sans" pitchFamily="2" charset="0"/>
                <a:ea typeface="Open Sans" pitchFamily="2" charset="0"/>
                <a:cs typeface="Open Sans" pitchFamily="2" charset="0"/>
              </a:rPr>
              <a:t> non </a:t>
            </a:r>
            <a:r>
              <a:rPr lang="en-ID" sz="1400" b="0" i="0" kern="1200" dirty="0" err="1">
                <a:solidFill>
                  <a:schemeClr val="bg1"/>
                </a:solidFill>
                <a:effectLst/>
                <a:latin typeface="Open Sans" pitchFamily="2" charset="0"/>
                <a:ea typeface="Open Sans" pitchFamily="2" charset="0"/>
                <a:cs typeface="Open Sans" pitchFamily="2" charset="0"/>
              </a:rPr>
              <a:t>quam</a:t>
            </a:r>
            <a:r>
              <a:rPr lang="en-ID" sz="1400" b="0" i="0" kern="1200" dirty="0">
                <a:solidFill>
                  <a:schemeClr val="bg1"/>
                </a:solidFill>
                <a:effectLst/>
                <a:latin typeface="Open Sans" pitchFamily="2" charset="0"/>
                <a:ea typeface="Open Sans" pitchFamily="2" charset="0"/>
                <a:cs typeface="Open Sans" pitchFamily="2" charset="0"/>
              </a:rPr>
              <a:t> gravida porta.</a:t>
            </a:r>
            <a:endParaRPr lang="en-ID" sz="1400" b="0" dirty="0">
              <a:solidFill>
                <a:schemeClr val="bg1"/>
              </a:solidFill>
              <a:latin typeface="Open Sans" pitchFamily="2" charset="0"/>
              <a:ea typeface="Open Sans" pitchFamily="2" charset="0"/>
              <a:cs typeface="Open Sans" pitchFamily="2" charset="0"/>
            </a:endParaRPr>
          </a:p>
        </p:txBody>
      </p:sp>
      <p:sp>
        <p:nvSpPr>
          <p:cNvPr id="9" name="Rectangle 8">
            <a:extLst>
              <a:ext uri="{FF2B5EF4-FFF2-40B4-BE49-F238E27FC236}">
                <a16:creationId xmlns:a16="http://schemas.microsoft.com/office/drawing/2014/main" id="{C10608D1-7578-18E8-4562-6099A32B104A}"/>
              </a:ext>
            </a:extLst>
          </p:cNvPr>
          <p:cNvSpPr/>
          <p:nvPr/>
        </p:nvSpPr>
        <p:spPr>
          <a:xfrm>
            <a:off x="-10161" y="4236720"/>
            <a:ext cx="1487487" cy="2631440"/>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167097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628C2A8-BC95-A0A4-4753-79CAE4A900A9}"/>
              </a:ext>
            </a:extLst>
          </p:cNvPr>
          <p:cNvSpPr/>
          <p:nvPr/>
        </p:nvSpPr>
        <p:spPr>
          <a:xfrm>
            <a:off x="4602480" y="0"/>
            <a:ext cx="7589520" cy="6858000"/>
          </a:xfrm>
          <a:prstGeom prst="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4" name="TextBox 3">
            <a:extLst>
              <a:ext uri="{FF2B5EF4-FFF2-40B4-BE49-F238E27FC236}">
                <a16:creationId xmlns:a16="http://schemas.microsoft.com/office/drawing/2014/main" id="{40DA958C-C343-BFA2-4402-69A5548B59C5}"/>
              </a:ext>
            </a:extLst>
          </p:cNvPr>
          <p:cNvSpPr txBox="1"/>
          <p:nvPr/>
        </p:nvSpPr>
        <p:spPr>
          <a:xfrm>
            <a:off x="6457291" y="1816060"/>
            <a:ext cx="4495799" cy="923330"/>
          </a:xfrm>
          <a:prstGeom prst="rect">
            <a:avLst/>
          </a:prstGeom>
          <a:noFill/>
        </p:spPr>
        <p:txBody>
          <a:bodyPr wrap="square" rtlCol="0">
            <a:spAutoFit/>
          </a:bodyPr>
          <a:lstStyle/>
          <a:p>
            <a:r>
              <a:rPr lang="en-US" sz="5400" b="1" dirty="0">
                <a:solidFill>
                  <a:schemeClr val="bg1"/>
                </a:solidFill>
                <a:latin typeface="Poppins" panose="00000500000000000000" pitchFamily="2" charset="0"/>
                <a:cs typeface="Poppins" panose="00000500000000000000" pitchFamily="2" charset="0"/>
              </a:rPr>
              <a:t>Menu of</a:t>
            </a:r>
            <a:endParaRPr lang="en-ID" sz="5400" b="1" dirty="0">
              <a:solidFill>
                <a:schemeClr val="bg1"/>
              </a:solidFill>
              <a:latin typeface="Poppins" panose="00000500000000000000" pitchFamily="2" charset="0"/>
              <a:cs typeface="Poppins" panose="00000500000000000000" pitchFamily="2" charset="0"/>
            </a:endParaRPr>
          </a:p>
        </p:txBody>
      </p:sp>
      <p:sp>
        <p:nvSpPr>
          <p:cNvPr id="5" name="TextBox 4">
            <a:extLst>
              <a:ext uri="{FF2B5EF4-FFF2-40B4-BE49-F238E27FC236}">
                <a16:creationId xmlns:a16="http://schemas.microsoft.com/office/drawing/2014/main" id="{C6301837-D944-E075-5CF8-F9673EB9616F}"/>
              </a:ext>
            </a:extLst>
          </p:cNvPr>
          <p:cNvSpPr txBox="1"/>
          <p:nvPr/>
        </p:nvSpPr>
        <p:spPr>
          <a:xfrm>
            <a:off x="6457292" y="2559010"/>
            <a:ext cx="4852610" cy="923330"/>
          </a:xfrm>
          <a:prstGeom prst="rect">
            <a:avLst/>
          </a:prstGeom>
          <a:noFill/>
        </p:spPr>
        <p:txBody>
          <a:bodyPr wrap="none" rtlCol="0">
            <a:spAutoFit/>
          </a:bodyPr>
          <a:lstStyle/>
          <a:p>
            <a:r>
              <a:rPr lang="en-US" sz="5400" b="1">
                <a:solidFill>
                  <a:schemeClr val="bg1"/>
                </a:solidFill>
                <a:latin typeface="Poppins" panose="00000500000000000000" pitchFamily="2" charset="0"/>
                <a:cs typeface="Poppins" panose="00000500000000000000" pitchFamily="2" charset="0"/>
              </a:rPr>
              <a:t>Healthy Food</a:t>
            </a:r>
            <a:endParaRPr lang="en-ID" sz="5400" b="1">
              <a:solidFill>
                <a:schemeClr val="bg1"/>
              </a:solidFill>
              <a:latin typeface="Poppins" panose="00000500000000000000" pitchFamily="2" charset="0"/>
              <a:cs typeface="Poppins" panose="00000500000000000000" pitchFamily="2" charset="0"/>
            </a:endParaRPr>
          </a:p>
        </p:txBody>
      </p:sp>
      <p:sp>
        <p:nvSpPr>
          <p:cNvPr id="6" name="TextBox 5">
            <a:extLst>
              <a:ext uri="{FF2B5EF4-FFF2-40B4-BE49-F238E27FC236}">
                <a16:creationId xmlns:a16="http://schemas.microsoft.com/office/drawing/2014/main" id="{AC28D131-9EEF-FBD3-CBE4-26145BFC4D16}"/>
              </a:ext>
            </a:extLst>
          </p:cNvPr>
          <p:cNvSpPr txBox="1"/>
          <p:nvPr/>
        </p:nvSpPr>
        <p:spPr>
          <a:xfrm>
            <a:off x="6496202" y="3539490"/>
            <a:ext cx="4980097" cy="954107"/>
          </a:xfrm>
          <a:prstGeom prst="rect">
            <a:avLst/>
          </a:prstGeom>
          <a:noFill/>
        </p:spPr>
        <p:txBody>
          <a:bodyPr wrap="square" rtlCol="0">
            <a:spAutoFit/>
          </a:bodyPr>
          <a:lstStyle/>
          <a:p>
            <a:pPr algn="l"/>
            <a:r>
              <a:rPr lang="en-ID" sz="14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 eu ornare arcu finibus. </a:t>
            </a:r>
            <a:endParaRPr lang="en-ID" sz="1400" b="0">
              <a:solidFill>
                <a:schemeClr val="bg1"/>
              </a:solidFill>
              <a:latin typeface="Open Sans" pitchFamily="2" charset="0"/>
              <a:ea typeface="Open Sans" pitchFamily="2" charset="0"/>
              <a:cs typeface="Open Sans" pitchFamily="2" charset="0"/>
            </a:endParaRPr>
          </a:p>
        </p:txBody>
      </p:sp>
      <p:sp>
        <p:nvSpPr>
          <p:cNvPr id="7" name="TextBox 6">
            <a:extLst>
              <a:ext uri="{FF2B5EF4-FFF2-40B4-BE49-F238E27FC236}">
                <a16:creationId xmlns:a16="http://schemas.microsoft.com/office/drawing/2014/main" id="{9AD77DF9-0C97-A66F-21B7-9FDFC8D0DF17}"/>
              </a:ext>
            </a:extLst>
          </p:cNvPr>
          <p:cNvSpPr txBox="1"/>
          <p:nvPr/>
        </p:nvSpPr>
        <p:spPr>
          <a:xfrm>
            <a:off x="6496202" y="4506754"/>
            <a:ext cx="4980097" cy="954107"/>
          </a:xfrm>
          <a:prstGeom prst="rect">
            <a:avLst/>
          </a:prstGeom>
          <a:noFill/>
        </p:spPr>
        <p:txBody>
          <a:bodyPr wrap="square" rtlCol="0">
            <a:spAutoFit/>
          </a:bodyPr>
          <a:lstStyle/>
          <a:p>
            <a:pPr algn="l"/>
            <a:r>
              <a:rPr lang="en-ID" sz="14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 eu ornare arcu finibus. </a:t>
            </a:r>
            <a:endParaRPr lang="en-ID" sz="1400" b="0">
              <a:solidFill>
                <a:schemeClr val="bg1"/>
              </a:solidFill>
              <a:latin typeface="Open Sans" pitchFamily="2" charset="0"/>
              <a:ea typeface="Open Sans" pitchFamily="2" charset="0"/>
              <a:cs typeface="Open Sans" pitchFamily="2" charset="0"/>
            </a:endParaRPr>
          </a:p>
        </p:txBody>
      </p:sp>
      <p:sp>
        <p:nvSpPr>
          <p:cNvPr id="10" name="Rectangle 9">
            <a:extLst>
              <a:ext uri="{FF2B5EF4-FFF2-40B4-BE49-F238E27FC236}">
                <a16:creationId xmlns:a16="http://schemas.microsoft.com/office/drawing/2014/main" id="{7A0D7857-3EB2-D0B2-53EC-672C2FC5395B}"/>
              </a:ext>
            </a:extLst>
          </p:cNvPr>
          <p:cNvSpPr/>
          <p:nvPr/>
        </p:nvSpPr>
        <p:spPr>
          <a:xfrm>
            <a:off x="10704513" y="-503"/>
            <a:ext cx="1487487" cy="2012183"/>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14" name="Picture Placeholder 13">
            <a:extLst>
              <a:ext uri="{FF2B5EF4-FFF2-40B4-BE49-F238E27FC236}">
                <a16:creationId xmlns:a16="http://schemas.microsoft.com/office/drawing/2014/main" id="{B24753F6-F1DC-1916-013C-8A1B932859FF}"/>
              </a:ext>
            </a:extLst>
          </p:cNvPr>
          <p:cNvSpPr>
            <a:spLocks noGrp="1"/>
          </p:cNvSpPr>
          <p:nvPr>
            <p:ph type="pic" sz="quarter" idx="11"/>
          </p:nvPr>
        </p:nvSpPr>
        <p:spPr/>
      </p:sp>
      <p:sp>
        <p:nvSpPr>
          <p:cNvPr id="11" name="Rectangle 10">
            <a:extLst>
              <a:ext uri="{FF2B5EF4-FFF2-40B4-BE49-F238E27FC236}">
                <a16:creationId xmlns:a16="http://schemas.microsoft.com/office/drawing/2014/main" id="{F4DCABF9-24CA-A7A6-5CFC-898041600BA1}"/>
              </a:ext>
            </a:extLst>
          </p:cNvPr>
          <p:cNvSpPr/>
          <p:nvPr/>
        </p:nvSpPr>
        <p:spPr>
          <a:xfrm>
            <a:off x="-28043" y="4155441"/>
            <a:ext cx="1487487" cy="2702560"/>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4102812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60048D22-32BF-DEA2-67AB-41D2E8E0AADF}"/>
              </a:ext>
            </a:extLst>
          </p:cNvPr>
          <p:cNvSpPr/>
          <p:nvPr/>
        </p:nvSpPr>
        <p:spPr>
          <a:xfrm>
            <a:off x="-10161" y="4236720"/>
            <a:ext cx="12202161" cy="2631440"/>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6" name="Rectangle: Rounded Corners 5">
            <a:extLst>
              <a:ext uri="{FF2B5EF4-FFF2-40B4-BE49-F238E27FC236}">
                <a16:creationId xmlns:a16="http://schemas.microsoft.com/office/drawing/2014/main" id="{1B3D095D-157F-246E-D5F0-4E67AC147974}"/>
              </a:ext>
            </a:extLst>
          </p:cNvPr>
          <p:cNvSpPr/>
          <p:nvPr/>
        </p:nvSpPr>
        <p:spPr>
          <a:xfrm>
            <a:off x="1802131" y="3124200"/>
            <a:ext cx="2647947" cy="2762250"/>
          </a:xfrm>
          <a:prstGeom prst="round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7" name="Rectangle: Rounded Corners 6">
            <a:extLst>
              <a:ext uri="{FF2B5EF4-FFF2-40B4-BE49-F238E27FC236}">
                <a16:creationId xmlns:a16="http://schemas.microsoft.com/office/drawing/2014/main" id="{19101C76-E07C-CB50-E57C-032FC290E5D9}"/>
              </a:ext>
            </a:extLst>
          </p:cNvPr>
          <p:cNvSpPr/>
          <p:nvPr/>
        </p:nvSpPr>
        <p:spPr>
          <a:xfrm>
            <a:off x="4754884" y="3124200"/>
            <a:ext cx="2647947" cy="2762250"/>
          </a:xfrm>
          <a:prstGeom prst="round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8" name="Rectangle: Rounded Corners 7">
            <a:extLst>
              <a:ext uri="{FF2B5EF4-FFF2-40B4-BE49-F238E27FC236}">
                <a16:creationId xmlns:a16="http://schemas.microsoft.com/office/drawing/2014/main" id="{22DFE318-D6E7-A860-F7BD-DDF40E349613}"/>
              </a:ext>
            </a:extLst>
          </p:cNvPr>
          <p:cNvSpPr/>
          <p:nvPr/>
        </p:nvSpPr>
        <p:spPr>
          <a:xfrm>
            <a:off x="7707637" y="3124200"/>
            <a:ext cx="2647947" cy="2762250"/>
          </a:xfrm>
          <a:prstGeom prst="round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9" name="TextBox 8">
            <a:extLst>
              <a:ext uri="{FF2B5EF4-FFF2-40B4-BE49-F238E27FC236}">
                <a16:creationId xmlns:a16="http://schemas.microsoft.com/office/drawing/2014/main" id="{F6EF9A90-C01C-E521-141D-13C7ABF89AB2}"/>
              </a:ext>
            </a:extLst>
          </p:cNvPr>
          <p:cNvSpPr txBox="1"/>
          <p:nvPr/>
        </p:nvSpPr>
        <p:spPr>
          <a:xfrm>
            <a:off x="2939634" y="781645"/>
            <a:ext cx="6173400" cy="923330"/>
          </a:xfrm>
          <a:prstGeom prst="rect">
            <a:avLst/>
          </a:prstGeom>
          <a:noFill/>
        </p:spPr>
        <p:txBody>
          <a:bodyPr wrap="square" rtlCol="0">
            <a:spAutoFit/>
          </a:bodyPr>
          <a:lstStyle/>
          <a:p>
            <a:pPr algn="ctr"/>
            <a:r>
              <a:rPr lang="en-US" sz="5400" b="1" dirty="0">
                <a:solidFill>
                  <a:srgbClr val="2F3527"/>
                </a:solidFill>
                <a:latin typeface="Poppins" panose="00000500000000000000" pitchFamily="2" charset="0"/>
                <a:cs typeface="Poppins" panose="00000500000000000000" pitchFamily="2" charset="0"/>
              </a:rPr>
              <a:t>Our Best Team</a:t>
            </a:r>
            <a:endParaRPr lang="en-ID" sz="5400" b="1" dirty="0">
              <a:solidFill>
                <a:srgbClr val="2F3527"/>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6C062D52-E881-8D9A-B33E-107437477DD3}"/>
              </a:ext>
            </a:extLst>
          </p:cNvPr>
          <p:cNvSpPr txBox="1"/>
          <p:nvPr/>
        </p:nvSpPr>
        <p:spPr>
          <a:xfrm>
            <a:off x="2047970" y="4386560"/>
            <a:ext cx="2219230" cy="461665"/>
          </a:xfrm>
          <a:prstGeom prst="rect">
            <a:avLst/>
          </a:prstGeom>
          <a:noFill/>
        </p:spPr>
        <p:txBody>
          <a:bodyPr wrap="square" rtlCol="0">
            <a:spAutoFit/>
          </a:bodyPr>
          <a:lstStyle/>
          <a:p>
            <a:pPr algn="ctr"/>
            <a:r>
              <a:rPr lang="en-US" sz="2400" b="1" dirty="0">
                <a:solidFill>
                  <a:schemeClr val="bg1"/>
                </a:solidFill>
                <a:latin typeface="Poppins" panose="00000500000000000000" pitchFamily="2" charset="0"/>
                <a:cs typeface="Poppins" panose="00000500000000000000" pitchFamily="2" charset="0"/>
              </a:rPr>
              <a:t>Amelia</a:t>
            </a:r>
            <a:endParaRPr lang="en-ID" sz="2400" b="1" dirty="0">
              <a:solidFill>
                <a:schemeClr val="bg1"/>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583F0046-5AAB-B1FF-01E7-AB9CEA38B1E3}"/>
              </a:ext>
            </a:extLst>
          </p:cNvPr>
          <p:cNvSpPr txBox="1"/>
          <p:nvPr/>
        </p:nvSpPr>
        <p:spPr>
          <a:xfrm>
            <a:off x="1931964" y="4809254"/>
            <a:ext cx="2369243" cy="769441"/>
          </a:xfrm>
          <a:prstGeom prst="rect">
            <a:avLst/>
          </a:prstGeom>
          <a:noFill/>
        </p:spPr>
        <p:txBody>
          <a:bodyPr wrap="square" rtlCol="0">
            <a:spAutoFit/>
          </a:bodyPr>
          <a:lstStyle/>
          <a:p>
            <a:pPr algn="ctr"/>
            <a:r>
              <a:rPr lang="en-ID" sz="11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a:t>
            </a:r>
            <a:endParaRPr lang="en-ID" sz="1100" b="0">
              <a:solidFill>
                <a:schemeClr val="bg1"/>
              </a:solidFill>
              <a:latin typeface="Open Sans" pitchFamily="2" charset="0"/>
              <a:ea typeface="Open Sans" pitchFamily="2" charset="0"/>
              <a:cs typeface="Open Sans" pitchFamily="2" charset="0"/>
            </a:endParaRPr>
          </a:p>
        </p:txBody>
      </p:sp>
      <p:sp>
        <p:nvSpPr>
          <p:cNvPr id="12" name="TextBox 11">
            <a:extLst>
              <a:ext uri="{FF2B5EF4-FFF2-40B4-BE49-F238E27FC236}">
                <a16:creationId xmlns:a16="http://schemas.microsoft.com/office/drawing/2014/main" id="{85D9D89B-747F-BB05-0413-7F47B461715C}"/>
              </a:ext>
            </a:extLst>
          </p:cNvPr>
          <p:cNvSpPr txBox="1"/>
          <p:nvPr/>
        </p:nvSpPr>
        <p:spPr>
          <a:xfrm>
            <a:off x="4747980" y="4386560"/>
            <a:ext cx="2775500" cy="461665"/>
          </a:xfrm>
          <a:prstGeom prst="rect">
            <a:avLst/>
          </a:prstGeom>
          <a:noFill/>
        </p:spPr>
        <p:txBody>
          <a:bodyPr wrap="square" rtlCol="0">
            <a:spAutoFit/>
          </a:bodyPr>
          <a:lstStyle/>
          <a:p>
            <a:pPr algn="ctr"/>
            <a:r>
              <a:rPr lang="en-US" sz="2400" b="1" dirty="0">
                <a:solidFill>
                  <a:schemeClr val="bg1"/>
                </a:solidFill>
                <a:latin typeface="Poppins" panose="00000500000000000000" pitchFamily="2" charset="0"/>
                <a:cs typeface="Poppins" panose="00000500000000000000" pitchFamily="2" charset="0"/>
              </a:rPr>
              <a:t>Firouz</a:t>
            </a:r>
            <a:endParaRPr lang="en-ID" sz="2400" b="1" dirty="0">
              <a:solidFill>
                <a:schemeClr val="bg1"/>
              </a:solidFill>
              <a:latin typeface="Poppins" panose="00000500000000000000" pitchFamily="2" charset="0"/>
              <a:cs typeface="Poppins" panose="00000500000000000000" pitchFamily="2" charset="0"/>
            </a:endParaRPr>
          </a:p>
        </p:txBody>
      </p:sp>
      <p:sp>
        <p:nvSpPr>
          <p:cNvPr id="13" name="TextBox 12">
            <a:extLst>
              <a:ext uri="{FF2B5EF4-FFF2-40B4-BE49-F238E27FC236}">
                <a16:creationId xmlns:a16="http://schemas.microsoft.com/office/drawing/2014/main" id="{1278AA0A-00AD-4BDF-128D-7E77FF9599CB}"/>
              </a:ext>
            </a:extLst>
          </p:cNvPr>
          <p:cNvSpPr txBox="1"/>
          <p:nvPr/>
        </p:nvSpPr>
        <p:spPr>
          <a:xfrm>
            <a:off x="4910109" y="4809254"/>
            <a:ext cx="2369243" cy="769441"/>
          </a:xfrm>
          <a:prstGeom prst="rect">
            <a:avLst/>
          </a:prstGeom>
          <a:noFill/>
        </p:spPr>
        <p:txBody>
          <a:bodyPr wrap="square" rtlCol="0">
            <a:spAutoFit/>
          </a:bodyPr>
          <a:lstStyle/>
          <a:p>
            <a:pPr algn="ctr"/>
            <a:r>
              <a:rPr lang="en-ID" sz="11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a:t>
            </a:r>
            <a:endParaRPr lang="en-ID" sz="1100" b="0">
              <a:solidFill>
                <a:schemeClr val="bg1"/>
              </a:solidFill>
              <a:latin typeface="Open Sans" pitchFamily="2" charset="0"/>
              <a:ea typeface="Open Sans" pitchFamily="2" charset="0"/>
              <a:cs typeface="Open Sans" pitchFamily="2" charset="0"/>
            </a:endParaRPr>
          </a:p>
        </p:txBody>
      </p:sp>
      <p:sp>
        <p:nvSpPr>
          <p:cNvPr id="14" name="TextBox 13">
            <a:extLst>
              <a:ext uri="{FF2B5EF4-FFF2-40B4-BE49-F238E27FC236}">
                <a16:creationId xmlns:a16="http://schemas.microsoft.com/office/drawing/2014/main" id="{1FF2547F-DD46-7647-7177-9949E6817964}"/>
              </a:ext>
            </a:extLst>
          </p:cNvPr>
          <p:cNvSpPr txBox="1"/>
          <p:nvPr/>
        </p:nvSpPr>
        <p:spPr>
          <a:xfrm>
            <a:off x="7972939" y="4373314"/>
            <a:ext cx="2219230" cy="461665"/>
          </a:xfrm>
          <a:prstGeom prst="rect">
            <a:avLst/>
          </a:prstGeom>
          <a:noFill/>
        </p:spPr>
        <p:txBody>
          <a:bodyPr wrap="square" rtlCol="0">
            <a:spAutoFit/>
          </a:bodyPr>
          <a:lstStyle/>
          <a:p>
            <a:pPr algn="ctr"/>
            <a:r>
              <a:rPr lang="en-US" sz="2400" b="1" dirty="0">
                <a:solidFill>
                  <a:schemeClr val="bg1"/>
                </a:solidFill>
                <a:latin typeface="Poppins" panose="00000500000000000000" pitchFamily="2" charset="0"/>
                <a:cs typeface="Poppins" panose="00000500000000000000" pitchFamily="2" charset="0"/>
              </a:rPr>
              <a:t>Olivia</a:t>
            </a:r>
            <a:endParaRPr lang="en-ID" sz="2400" b="1" dirty="0">
              <a:solidFill>
                <a:schemeClr val="bg1"/>
              </a:solidFill>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35C587A6-42D6-1141-6E43-3CDED113D30A}"/>
              </a:ext>
            </a:extLst>
          </p:cNvPr>
          <p:cNvSpPr txBox="1"/>
          <p:nvPr/>
        </p:nvSpPr>
        <p:spPr>
          <a:xfrm>
            <a:off x="7856933" y="4796008"/>
            <a:ext cx="2369243" cy="769441"/>
          </a:xfrm>
          <a:prstGeom prst="rect">
            <a:avLst/>
          </a:prstGeom>
          <a:noFill/>
        </p:spPr>
        <p:txBody>
          <a:bodyPr wrap="square" rtlCol="0">
            <a:spAutoFit/>
          </a:bodyPr>
          <a:lstStyle/>
          <a:p>
            <a:pPr algn="ctr"/>
            <a:r>
              <a:rPr lang="en-ID" sz="11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a:t>
            </a:r>
            <a:endParaRPr lang="en-ID" sz="1100" b="0">
              <a:solidFill>
                <a:schemeClr val="bg1"/>
              </a:solidFill>
              <a:latin typeface="Open Sans" pitchFamily="2" charset="0"/>
              <a:ea typeface="Open Sans" pitchFamily="2" charset="0"/>
              <a:cs typeface="Open Sans" pitchFamily="2" charset="0"/>
            </a:endParaRPr>
          </a:p>
        </p:txBody>
      </p:sp>
      <p:sp>
        <p:nvSpPr>
          <p:cNvPr id="24" name="Picture Placeholder 23">
            <a:extLst>
              <a:ext uri="{FF2B5EF4-FFF2-40B4-BE49-F238E27FC236}">
                <a16:creationId xmlns:a16="http://schemas.microsoft.com/office/drawing/2014/main" id="{3B3E1C50-199E-A528-8A41-CB4A88ED1C34}"/>
              </a:ext>
            </a:extLst>
          </p:cNvPr>
          <p:cNvSpPr>
            <a:spLocks noGrp="1"/>
          </p:cNvSpPr>
          <p:nvPr>
            <p:ph type="pic" sz="quarter" idx="12"/>
          </p:nvPr>
        </p:nvSpPr>
        <p:spPr/>
      </p:sp>
      <p:sp>
        <p:nvSpPr>
          <p:cNvPr id="26" name="Picture Placeholder 25">
            <a:extLst>
              <a:ext uri="{FF2B5EF4-FFF2-40B4-BE49-F238E27FC236}">
                <a16:creationId xmlns:a16="http://schemas.microsoft.com/office/drawing/2014/main" id="{AF4E0062-B089-780F-22E5-CC8CA552B73E}"/>
              </a:ext>
            </a:extLst>
          </p:cNvPr>
          <p:cNvSpPr>
            <a:spLocks noGrp="1"/>
          </p:cNvSpPr>
          <p:nvPr>
            <p:ph type="pic" sz="quarter" idx="11"/>
          </p:nvPr>
        </p:nvSpPr>
        <p:spPr/>
      </p:sp>
      <p:sp>
        <p:nvSpPr>
          <p:cNvPr id="28" name="Picture Placeholder 27">
            <a:extLst>
              <a:ext uri="{FF2B5EF4-FFF2-40B4-BE49-F238E27FC236}">
                <a16:creationId xmlns:a16="http://schemas.microsoft.com/office/drawing/2014/main" id="{29C69E4C-62CF-4D1F-817A-3B405ADA8D11}"/>
              </a:ext>
            </a:extLst>
          </p:cNvPr>
          <p:cNvSpPr>
            <a:spLocks noGrp="1"/>
          </p:cNvSpPr>
          <p:nvPr>
            <p:ph type="pic" sz="quarter" idx="10"/>
          </p:nvPr>
        </p:nvSpPr>
        <p:spPr/>
      </p:sp>
    </p:spTree>
    <p:extLst>
      <p:ext uri="{BB962C8B-B14F-4D97-AF65-F5344CB8AC3E}">
        <p14:creationId xmlns:p14="http://schemas.microsoft.com/office/powerpoint/2010/main" val="806875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B50B35E-6BD8-5221-D729-521DE8E764CB}"/>
              </a:ext>
            </a:extLst>
          </p:cNvPr>
          <p:cNvSpPr/>
          <p:nvPr/>
        </p:nvSpPr>
        <p:spPr>
          <a:xfrm>
            <a:off x="1" y="-503"/>
            <a:ext cx="12192000" cy="1778503"/>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7" name="Rectangle: Rounded Corners 6">
            <a:extLst>
              <a:ext uri="{FF2B5EF4-FFF2-40B4-BE49-F238E27FC236}">
                <a16:creationId xmlns:a16="http://schemas.microsoft.com/office/drawing/2014/main" id="{AB701B15-3778-34C1-B82F-0E2442954642}"/>
              </a:ext>
            </a:extLst>
          </p:cNvPr>
          <p:cNvSpPr/>
          <p:nvPr/>
        </p:nvSpPr>
        <p:spPr>
          <a:xfrm>
            <a:off x="4933951" y="4495800"/>
            <a:ext cx="3238500" cy="1847850"/>
          </a:xfrm>
          <a:prstGeom prst="roundRect">
            <a:avLst>
              <a:gd name="adj" fmla="val 8420"/>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8" name="TextBox 7">
            <a:extLst>
              <a:ext uri="{FF2B5EF4-FFF2-40B4-BE49-F238E27FC236}">
                <a16:creationId xmlns:a16="http://schemas.microsoft.com/office/drawing/2014/main" id="{4D446B13-41DC-4DB1-6A61-B20972902E7B}"/>
              </a:ext>
            </a:extLst>
          </p:cNvPr>
          <p:cNvSpPr txBox="1"/>
          <p:nvPr/>
        </p:nvSpPr>
        <p:spPr>
          <a:xfrm>
            <a:off x="5457375" y="4907260"/>
            <a:ext cx="2219230" cy="461665"/>
          </a:xfrm>
          <a:prstGeom prst="rect">
            <a:avLst/>
          </a:prstGeom>
          <a:noFill/>
        </p:spPr>
        <p:txBody>
          <a:bodyPr wrap="square" rtlCol="0">
            <a:spAutoFit/>
          </a:bodyPr>
          <a:lstStyle/>
          <a:p>
            <a:pPr algn="ctr"/>
            <a:r>
              <a:rPr lang="en-US" sz="2400" b="1" dirty="0">
                <a:solidFill>
                  <a:schemeClr val="bg1"/>
                </a:solidFill>
                <a:latin typeface="Poppins" panose="00000500000000000000" pitchFamily="2" charset="0"/>
                <a:cs typeface="Poppins" panose="00000500000000000000" pitchFamily="2" charset="0"/>
              </a:rPr>
              <a:t>Lesley</a:t>
            </a:r>
            <a:endParaRPr lang="en-ID" sz="2400" b="1" dirty="0">
              <a:solidFill>
                <a:schemeClr val="bg1"/>
              </a:solidFill>
              <a:latin typeface="Poppins" panose="00000500000000000000" pitchFamily="2" charset="0"/>
              <a:cs typeface="Poppins" panose="00000500000000000000" pitchFamily="2" charset="0"/>
            </a:endParaRPr>
          </a:p>
        </p:txBody>
      </p:sp>
      <p:sp>
        <p:nvSpPr>
          <p:cNvPr id="9" name="TextBox 8">
            <a:extLst>
              <a:ext uri="{FF2B5EF4-FFF2-40B4-BE49-F238E27FC236}">
                <a16:creationId xmlns:a16="http://schemas.microsoft.com/office/drawing/2014/main" id="{0FC616E4-4F8C-4AF5-E163-10A27D101B08}"/>
              </a:ext>
            </a:extLst>
          </p:cNvPr>
          <p:cNvSpPr txBox="1"/>
          <p:nvPr/>
        </p:nvSpPr>
        <p:spPr>
          <a:xfrm>
            <a:off x="5089083" y="5329954"/>
            <a:ext cx="2873816" cy="600164"/>
          </a:xfrm>
          <a:prstGeom prst="rect">
            <a:avLst/>
          </a:prstGeom>
          <a:noFill/>
        </p:spPr>
        <p:txBody>
          <a:bodyPr wrap="square" rtlCol="0">
            <a:spAutoFit/>
          </a:bodyPr>
          <a:lstStyle/>
          <a:p>
            <a:pPr algn="ctr"/>
            <a:r>
              <a:rPr lang="en-ID" sz="11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a:t>
            </a:r>
            <a:endParaRPr lang="en-ID" sz="1100" b="0">
              <a:solidFill>
                <a:schemeClr val="bg1"/>
              </a:solidFill>
              <a:latin typeface="Open Sans" pitchFamily="2" charset="0"/>
              <a:ea typeface="Open Sans" pitchFamily="2" charset="0"/>
              <a:cs typeface="Open Sans" pitchFamily="2" charset="0"/>
            </a:endParaRPr>
          </a:p>
        </p:txBody>
      </p:sp>
      <p:sp>
        <p:nvSpPr>
          <p:cNvPr id="10" name="TextBox 9">
            <a:extLst>
              <a:ext uri="{FF2B5EF4-FFF2-40B4-BE49-F238E27FC236}">
                <a16:creationId xmlns:a16="http://schemas.microsoft.com/office/drawing/2014/main" id="{FB1908E1-BA5B-82EE-E2C9-0A0E3E531A42}"/>
              </a:ext>
            </a:extLst>
          </p:cNvPr>
          <p:cNvSpPr txBox="1"/>
          <p:nvPr/>
        </p:nvSpPr>
        <p:spPr>
          <a:xfrm>
            <a:off x="706732" y="2543770"/>
            <a:ext cx="3709670" cy="830997"/>
          </a:xfrm>
          <a:prstGeom prst="rect">
            <a:avLst/>
          </a:prstGeom>
          <a:noFill/>
        </p:spPr>
        <p:txBody>
          <a:bodyPr wrap="none" rtlCol="0">
            <a:spAutoFit/>
          </a:bodyPr>
          <a:lstStyle/>
          <a:p>
            <a:r>
              <a:rPr lang="en-US" sz="4800" b="1" dirty="0">
                <a:solidFill>
                  <a:schemeClr val="tx1">
                    <a:lumMod val="85000"/>
                    <a:lumOff val="15000"/>
                  </a:schemeClr>
                </a:solidFill>
                <a:latin typeface="Poppins" panose="00000500000000000000" pitchFamily="2" charset="0"/>
                <a:cs typeface="Poppins" panose="00000500000000000000" pitchFamily="2" charset="0"/>
              </a:rPr>
              <a:t>Client Say?</a:t>
            </a:r>
            <a:endParaRPr lang="en-ID" sz="4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85CC8997-C9A9-A12A-5DD8-6D12A74FE710}"/>
              </a:ext>
            </a:extLst>
          </p:cNvPr>
          <p:cNvSpPr txBox="1"/>
          <p:nvPr/>
        </p:nvSpPr>
        <p:spPr>
          <a:xfrm>
            <a:off x="734648" y="3413061"/>
            <a:ext cx="3577002" cy="2462213"/>
          </a:xfrm>
          <a:prstGeom prst="rect">
            <a:avLst/>
          </a:prstGeom>
          <a:noFill/>
        </p:spPr>
        <p:txBody>
          <a:bodyPr wrap="square" rtlCol="0">
            <a:spAutoFit/>
          </a:bodyPr>
          <a:lstStyle/>
          <a:p>
            <a:pPr algn="l"/>
            <a:r>
              <a:rPr lang="en-ID" sz="1400" b="0" i="0" kern="1200">
                <a:solidFill>
                  <a:schemeClr val="tx1">
                    <a:lumMod val="75000"/>
                    <a:lumOff val="25000"/>
                  </a:schemeClr>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 eu ornare arcu finibus. Duis mattis accumsan malesuada. Lorem ipsum dolor sit amet, consectetur adipiscing elit. Proin nec erat sapien. Suspendisse ut viverra magna. Integer egestas leo lectus, et congue sapien pharetra a. </a:t>
            </a:r>
            <a:endParaRPr lang="en-ID" sz="1400" b="0">
              <a:solidFill>
                <a:schemeClr val="tx1">
                  <a:lumMod val="75000"/>
                  <a:lumOff val="25000"/>
                </a:schemeClr>
              </a:solidFill>
              <a:latin typeface="Open Sans" pitchFamily="2" charset="0"/>
              <a:ea typeface="Open Sans" pitchFamily="2" charset="0"/>
              <a:cs typeface="Open Sans" pitchFamily="2" charset="0"/>
            </a:endParaRPr>
          </a:p>
        </p:txBody>
      </p:sp>
      <p:sp>
        <p:nvSpPr>
          <p:cNvPr id="13" name="Rectangle: Rounded Corners 12">
            <a:extLst>
              <a:ext uri="{FF2B5EF4-FFF2-40B4-BE49-F238E27FC236}">
                <a16:creationId xmlns:a16="http://schemas.microsoft.com/office/drawing/2014/main" id="{BC92621A-FE76-3699-B73E-98E537FD7188}"/>
              </a:ext>
            </a:extLst>
          </p:cNvPr>
          <p:cNvSpPr/>
          <p:nvPr/>
        </p:nvSpPr>
        <p:spPr>
          <a:xfrm>
            <a:off x="8327583" y="4495800"/>
            <a:ext cx="3238500" cy="1847850"/>
          </a:xfrm>
          <a:prstGeom prst="roundRect">
            <a:avLst>
              <a:gd name="adj" fmla="val 8420"/>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4" name="TextBox 13">
            <a:extLst>
              <a:ext uri="{FF2B5EF4-FFF2-40B4-BE49-F238E27FC236}">
                <a16:creationId xmlns:a16="http://schemas.microsoft.com/office/drawing/2014/main" id="{EC2B619C-57A1-9EE4-CB04-6DD02BD99432}"/>
              </a:ext>
            </a:extLst>
          </p:cNvPr>
          <p:cNvSpPr txBox="1"/>
          <p:nvPr/>
        </p:nvSpPr>
        <p:spPr>
          <a:xfrm>
            <a:off x="8851007" y="4907260"/>
            <a:ext cx="2219230" cy="461665"/>
          </a:xfrm>
          <a:prstGeom prst="rect">
            <a:avLst/>
          </a:prstGeom>
          <a:noFill/>
        </p:spPr>
        <p:txBody>
          <a:bodyPr wrap="square" rtlCol="0">
            <a:spAutoFit/>
          </a:bodyPr>
          <a:lstStyle/>
          <a:p>
            <a:pPr algn="ctr"/>
            <a:r>
              <a:rPr lang="en-US" sz="2400" b="1" dirty="0">
                <a:solidFill>
                  <a:schemeClr val="bg1"/>
                </a:solidFill>
                <a:latin typeface="Poppins" panose="00000500000000000000" pitchFamily="2" charset="0"/>
                <a:cs typeface="Poppins" panose="00000500000000000000" pitchFamily="2" charset="0"/>
              </a:rPr>
              <a:t>Michael</a:t>
            </a:r>
            <a:endParaRPr lang="en-ID" sz="2400" b="1" dirty="0">
              <a:solidFill>
                <a:schemeClr val="bg1"/>
              </a:solidFill>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921B6E58-C6D1-F7D1-4BE8-C2F222A9B9CF}"/>
              </a:ext>
            </a:extLst>
          </p:cNvPr>
          <p:cNvSpPr txBox="1"/>
          <p:nvPr/>
        </p:nvSpPr>
        <p:spPr>
          <a:xfrm>
            <a:off x="8482715" y="5329954"/>
            <a:ext cx="2873816" cy="600164"/>
          </a:xfrm>
          <a:prstGeom prst="rect">
            <a:avLst/>
          </a:prstGeom>
          <a:noFill/>
        </p:spPr>
        <p:txBody>
          <a:bodyPr wrap="square" rtlCol="0">
            <a:spAutoFit/>
          </a:bodyPr>
          <a:lstStyle/>
          <a:p>
            <a:pPr algn="ctr"/>
            <a:r>
              <a:rPr lang="en-ID" sz="11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a:t>
            </a:r>
            <a:endParaRPr lang="en-ID" sz="1100" b="0">
              <a:solidFill>
                <a:schemeClr val="bg1"/>
              </a:solidFill>
              <a:latin typeface="Open Sans" pitchFamily="2" charset="0"/>
              <a:ea typeface="Open Sans" pitchFamily="2" charset="0"/>
              <a:cs typeface="Open Sans" pitchFamily="2" charset="0"/>
            </a:endParaRPr>
          </a:p>
        </p:txBody>
      </p:sp>
      <p:sp>
        <p:nvSpPr>
          <p:cNvPr id="21" name="Picture Placeholder 20">
            <a:extLst>
              <a:ext uri="{FF2B5EF4-FFF2-40B4-BE49-F238E27FC236}">
                <a16:creationId xmlns:a16="http://schemas.microsoft.com/office/drawing/2014/main" id="{F82BDDD9-EEF7-AB61-1AFF-1834B2C569D3}"/>
              </a:ext>
            </a:extLst>
          </p:cNvPr>
          <p:cNvSpPr>
            <a:spLocks noGrp="1"/>
          </p:cNvSpPr>
          <p:nvPr>
            <p:ph type="pic" sz="quarter" idx="11"/>
          </p:nvPr>
        </p:nvSpPr>
        <p:spPr/>
      </p:sp>
      <p:sp>
        <p:nvSpPr>
          <p:cNvPr id="23" name="Picture Placeholder 22">
            <a:extLst>
              <a:ext uri="{FF2B5EF4-FFF2-40B4-BE49-F238E27FC236}">
                <a16:creationId xmlns:a16="http://schemas.microsoft.com/office/drawing/2014/main" id="{2A852C81-85E4-3877-0956-3ADB13334E55}"/>
              </a:ext>
            </a:extLst>
          </p:cNvPr>
          <p:cNvSpPr>
            <a:spLocks noGrp="1"/>
          </p:cNvSpPr>
          <p:nvPr>
            <p:ph type="pic" sz="quarter" idx="10"/>
          </p:nvPr>
        </p:nvSpPr>
        <p:spPr/>
      </p:sp>
    </p:spTree>
    <p:extLst>
      <p:ext uri="{BB962C8B-B14F-4D97-AF65-F5344CB8AC3E}">
        <p14:creationId xmlns:p14="http://schemas.microsoft.com/office/powerpoint/2010/main" val="1849172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981EFCA-D5F2-B00A-BE24-AB754DECE985}"/>
              </a:ext>
            </a:extLst>
          </p:cNvPr>
          <p:cNvSpPr txBox="1"/>
          <p:nvPr/>
        </p:nvSpPr>
        <p:spPr>
          <a:xfrm>
            <a:off x="7208582" y="4125402"/>
            <a:ext cx="356442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2400" b="0" dirty="0">
                <a:solidFill>
                  <a:schemeClr val="tx1">
                    <a:lumMod val="75000"/>
                    <a:lumOff val="25000"/>
                  </a:schemeClr>
                </a:solidFill>
                <a:latin typeface="Open Sans" pitchFamily="2" charset="0"/>
                <a:ea typeface="Open Sans" pitchFamily="2" charset="0"/>
                <a:cs typeface="Open Sans" pitchFamily="2" charset="0"/>
              </a:rPr>
              <a:t>+123-4567-890</a:t>
            </a:r>
            <a:endParaRPr lang="en-ID" sz="2400" b="0" i="0" dirty="0">
              <a:solidFill>
                <a:schemeClr val="tx1">
                  <a:lumMod val="75000"/>
                  <a:lumOff val="25000"/>
                </a:schemeClr>
              </a:solidFill>
              <a:effectLst/>
              <a:latin typeface="Open Sans" pitchFamily="2" charset="0"/>
              <a:ea typeface="Open Sans" pitchFamily="2" charset="0"/>
              <a:cs typeface="Open Sans" pitchFamily="2" charset="0"/>
            </a:endParaRPr>
          </a:p>
        </p:txBody>
      </p:sp>
      <p:sp>
        <p:nvSpPr>
          <p:cNvPr id="6" name="TextBox 5">
            <a:extLst>
              <a:ext uri="{FF2B5EF4-FFF2-40B4-BE49-F238E27FC236}">
                <a16:creationId xmlns:a16="http://schemas.microsoft.com/office/drawing/2014/main" id="{7267F44B-5E8D-FD6D-54F8-B0ABCB2DF017}"/>
              </a:ext>
            </a:extLst>
          </p:cNvPr>
          <p:cNvSpPr txBox="1"/>
          <p:nvPr/>
        </p:nvSpPr>
        <p:spPr>
          <a:xfrm>
            <a:off x="7208582" y="4545918"/>
            <a:ext cx="400164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2400" b="0" dirty="0">
                <a:solidFill>
                  <a:schemeClr val="tx1">
                    <a:lumMod val="75000"/>
                    <a:lumOff val="25000"/>
                  </a:schemeClr>
                </a:solidFill>
                <a:latin typeface="Open Sans" pitchFamily="2" charset="0"/>
                <a:ea typeface="Open Sans" pitchFamily="2" charset="0"/>
                <a:cs typeface="Open Sans" pitchFamily="2" charset="0"/>
              </a:rPr>
              <a:t>www.reallygreatsite.com</a:t>
            </a:r>
            <a:endParaRPr lang="en-ID" sz="2400" b="0" i="0" dirty="0">
              <a:solidFill>
                <a:schemeClr val="tx1">
                  <a:lumMod val="75000"/>
                  <a:lumOff val="25000"/>
                </a:schemeClr>
              </a:solidFill>
              <a:effectLst/>
              <a:latin typeface="Open Sans" pitchFamily="2" charset="0"/>
              <a:ea typeface="Open Sans" pitchFamily="2" charset="0"/>
              <a:cs typeface="Open Sans" pitchFamily="2" charset="0"/>
            </a:endParaRPr>
          </a:p>
        </p:txBody>
      </p:sp>
      <p:sp>
        <p:nvSpPr>
          <p:cNvPr id="7" name="TextBox 6">
            <a:extLst>
              <a:ext uri="{FF2B5EF4-FFF2-40B4-BE49-F238E27FC236}">
                <a16:creationId xmlns:a16="http://schemas.microsoft.com/office/drawing/2014/main" id="{01B5F40F-85C6-2414-2FB5-C07028F622FD}"/>
              </a:ext>
            </a:extLst>
          </p:cNvPr>
          <p:cNvSpPr txBox="1"/>
          <p:nvPr/>
        </p:nvSpPr>
        <p:spPr>
          <a:xfrm>
            <a:off x="7208582" y="4979756"/>
            <a:ext cx="424929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2400" b="0" dirty="0">
                <a:solidFill>
                  <a:schemeClr val="tx1">
                    <a:lumMod val="75000"/>
                    <a:lumOff val="25000"/>
                  </a:schemeClr>
                </a:solidFill>
                <a:latin typeface="Open Sans" pitchFamily="2" charset="0"/>
                <a:ea typeface="Open Sans" pitchFamily="2" charset="0"/>
                <a:cs typeface="Open Sans" pitchFamily="2" charset="0"/>
              </a:rPr>
              <a:t>hello@reallygreatsite.com</a:t>
            </a:r>
            <a:endParaRPr lang="en-ID" sz="2400" b="0" i="0" dirty="0">
              <a:solidFill>
                <a:schemeClr val="tx1">
                  <a:lumMod val="75000"/>
                  <a:lumOff val="25000"/>
                </a:schemeClr>
              </a:solidFill>
              <a:effectLst/>
              <a:latin typeface="Open Sans" pitchFamily="2" charset="0"/>
              <a:ea typeface="Open Sans" pitchFamily="2" charset="0"/>
              <a:cs typeface="Open Sans" pitchFamily="2" charset="0"/>
            </a:endParaRPr>
          </a:p>
        </p:txBody>
      </p:sp>
      <p:sp>
        <p:nvSpPr>
          <p:cNvPr id="8" name="TextBox 7">
            <a:extLst>
              <a:ext uri="{FF2B5EF4-FFF2-40B4-BE49-F238E27FC236}">
                <a16:creationId xmlns:a16="http://schemas.microsoft.com/office/drawing/2014/main" id="{CF25B2F4-05B8-47A3-D911-73A2D6D2EA38}"/>
              </a:ext>
            </a:extLst>
          </p:cNvPr>
          <p:cNvSpPr txBox="1"/>
          <p:nvPr/>
        </p:nvSpPr>
        <p:spPr>
          <a:xfrm>
            <a:off x="6613274" y="3393047"/>
            <a:ext cx="4222788" cy="707886"/>
          </a:xfrm>
          <a:prstGeom prst="rect">
            <a:avLst/>
          </a:prstGeom>
          <a:noFill/>
        </p:spPr>
        <p:txBody>
          <a:bodyPr wrap="square" rtlCol="0">
            <a:spAutoFit/>
          </a:bodyPr>
          <a:lstStyle/>
          <a:p>
            <a:r>
              <a:rPr lang="en-US" sz="4000" b="1" i="0">
                <a:solidFill>
                  <a:srgbClr val="2F3527"/>
                </a:solidFill>
                <a:effectLst/>
                <a:latin typeface="Poppins" panose="00000500000000000000" pitchFamily="2" charset="0"/>
                <a:ea typeface="Inter" panose="02000503000000020004" pitchFamily="2" charset="0"/>
                <a:cs typeface="Poppins" panose="00000500000000000000" pitchFamily="2" charset="0"/>
              </a:rPr>
              <a:t>Information</a:t>
            </a:r>
            <a:r>
              <a:rPr lang="en-US" sz="4000" b="1" i="0" dirty="0">
                <a:solidFill>
                  <a:srgbClr val="2F3527"/>
                </a:solidFill>
                <a:effectLst/>
                <a:latin typeface="Poppins" panose="00000500000000000000" pitchFamily="2" charset="0"/>
                <a:ea typeface="Inter" panose="02000503000000020004" pitchFamily="2" charset="0"/>
                <a:cs typeface="Poppins" panose="00000500000000000000" pitchFamily="2" charset="0"/>
              </a:rPr>
              <a:t>:</a:t>
            </a:r>
            <a:endParaRPr lang="en-ID" sz="4000" b="1" i="0" dirty="0">
              <a:solidFill>
                <a:srgbClr val="2F3527"/>
              </a:solidFill>
              <a:latin typeface="Poppins" panose="00000500000000000000" pitchFamily="2" charset="0"/>
              <a:ea typeface="Inter" panose="02000503000000020004" pitchFamily="2" charset="0"/>
              <a:cs typeface="Poppins" panose="00000500000000000000" pitchFamily="2" charset="0"/>
            </a:endParaRPr>
          </a:p>
        </p:txBody>
      </p:sp>
      <p:pic>
        <p:nvPicPr>
          <p:cNvPr id="9" name="Graphic 8" descr="Telephone">
            <a:extLst>
              <a:ext uri="{FF2B5EF4-FFF2-40B4-BE49-F238E27FC236}">
                <a16:creationId xmlns:a16="http://schemas.microsoft.com/office/drawing/2014/main" id="{C935CDF3-3C15-514E-5C6F-1B6EA6CDFFF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76129" y="4129867"/>
            <a:ext cx="457200" cy="457200"/>
          </a:xfrm>
          <a:prstGeom prst="rect">
            <a:avLst/>
          </a:prstGeom>
        </p:spPr>
      </p:pic>
      <p:pic>
        <p:nvPicPr>
          <p:cNvPr id="10" name="Graphic 9" descr="Internet">
            <a:extLst>
              <a:ext uri="{FF2B5EF4-FFF2-40B4-BE49-F238E27FC236}">
                <a16:creationId xmlns:a16="http://schemas.microsoft.com/office/drawing/2014/main" id="{846C9890-08C1-D6A9-A77C-2ADF7EB27B6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76129" y="4545918"/>
            <a:ext cx="457200" cy="457200"/>
          </a:xfrm>
          <a:prstGeom prst="rect">
            <a:avLst/>
          </a:prstGeom>
        </p:spPr>
      </p:pic>
      <p:pic>
        <p:nvPicPr>
          <p:cNvPr id="11" name="Graphic 10" descr="Envelope">
            <a:extLst>
              <a:ext uri="{FF2B5EF4-FFF2-40B4-BE49-F238E27FC236}">
                <a16:creationId xmlns:a16="http://schemas.microsoft.com/office/drawing/2014/main" id="{1ABFF66C-FF08-BF29-8F01-4846F12066E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97258" y="5003118"/>
            <a:ext cx="414942" cy="414942"/>
          </a:xfrm>
          <a:prstGeom prst="rect">
            <a:avLst/>
          </a:prstGeom>
        </p:spPr>
      </p:pic>
      <p:sp>
        <p:nvSpPr>
          <p:cNvPr id="12" name="TextBox 11">
            <a:extLst>
              <a:ext uri="{FF2B5EF4-FFF2-40B4-BE49-F238E27FC236}">
                <a16:creationId xmlns:a16="http://schemas.microsoft.com/office/drawing/2014/main" id="{81242120-DDD2-0FFE-DBDB-E5DB451E4360}"/>
              </a:ext>
            </a:extLst>
          </p:cNvPr>
          <p:cNvSpPr txBox="1"/>
          <p:nvPr/>
        </p:nvSpPr>
        <p:spPr>
          <a:xfrm>
            <a:off x="6613273" y="2845222"/>
            <a:ext cx="3564429" cy="707886"/>
          </a:xfrm>
          <a:prstGeom prst="rect">
            <a:avLst/>
          </a:prstGeom>
          <a:noFill/>
        </p:spPr>
        <p:txBody>
          <a:bodyPr wrap="square" rtlCol="0">
            <a:spAutoFit/>
          </a:bodyPr>
          <a:lstStyle/>
          <a:p>
            <a:r>
              <a:rPr lang="en-US" sz="4000" b="1" i="0">
                <a:solidFill>
                  <a:srgbClr val="2F3527"/>
                </a:solidFill>
                <a:effectLst/>
                <a:latin typeface="Poppins" panose="00000500000000000000" pitchFamily="2" charset="0"/>
                <a:ea typeface="Inter" panose="02000503000000020004" pitchFamily="2" charset="0"/>
                <a:cs typeface="Poppins" panose="00000500000000000000" pitchFamily="2" charset="0"/>
              </a:rPr>
              <a:t>Contact</a:t>
            </a:r>
            <a:endParaRPr lang="en-ID" sz="4000" b="1" dirty="0">
              <a:solidFill>
                <a:srgbClr val="2F3527"/>
              </a:solidFill>
              <a:latin typeface="Poppins" panose="00000500000000000000" pitchFamily="2" charset="0"/>
              <a:ea typeface="Inter" panose="02000503000000020004" pitchFamily="2" charset="0"/>
              <a:cs typeface="Poppins" panose="00000500000000000000" pitchFamily="2" charset="0"/>
            </a:endParaRPr>
          </a:p>
        </p:txBody>
      </p:sp>
      <p:sp>
        <p:nvSpPr>
          <p:cNvPr id="13" name="Rectangle 12">
            <a:extLst>
              <a:ext uri="{FF2B5EF4-FFF2-40B4-BE49-F238E27FC236}">
                <a16:creationId xmlns:a16="http://schemas.microsoft.com/office/drawing/2014/main" id="{F205C301-B755-63D6-C9EB-E76D86E7C62E}"/>
              </a:ext>
            </a:extLst>
          </p:cNvPr>
          <p:cNvSpPr/>
          <p:nvPr/>
        </p:nvSpPr>
        <p:spPr>
          <a:xfrm>
            <a:off x="-28043" y="4587067"/>
            <a:ext cx="2080363" cy="2270934"/>
          </a:xfrm>
          <a:prstGeom prst="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14" name="Rectangle 13">
            <a:extLst>
              <a:ext uri="{FF2B5EF4-FFF2-40B4-BE49-F238E27FC236}">
                <a16:creationId xmlns:a16="http://schemas.microsoft.com/office/drawing/2014/main" id="{7135DCF4-6C5C-FDF8-EA4A-C41B3DACFA1E}"/>
              </a:ext>
            </a:extLst>
          </p:cNvPr>
          <p:cNvSpPr/>
          <p:nvPr/>
        </p:nvSpPr>
        <p:spPr>
          <a:xfrm>
            <a:off x="5052966" y="-27821"/>
            <a:ext cx="7139034" cy="2270934"/>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18" name="Picture Placeholder 17">
            <a:extLst>
              <a:ext uri="{FF2B5EF4-FFF2-40B4-BE49-F238E27FC236}">
                <a16:creationId xmlns:a16="http://schemas.microsoft.com/office/drawing/2014/main" id="{074BBE99-68FD-4EF7-E125-C59D774CD558}"/>
              </a:ext>
            </a:extLst>
          </p:cNvPr>
          <p:cNvSpPr>
            <a:spLocks noGrp="1"/>
          </p:cNvSpPr>
          <p:nvPr>
            <p:ph type="pic" sz="quarter" idx="11"/>
          </p:nvPr>
        </p:nvSpPr>
        <p:spPr/>
      </p:sp>
    </p:spTree>
    <p:extLst>
      <p:ext uri="{BB962C8B-B14F-4D97-AF65-F5344CB8AC3E}">
        <p14:creationId xmlns:p14="http://schemas.microsoft.com/office/powerpoint/2010/main" val="2153818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ACF89AD0-74C8-6895-0772-95A5F332E771}"/>
              </a:ext>
            </a:extLst>
          </p:cNvPr>
          <p:cNvSpPr>
            <a:spLocks noGrp="1"/>
          </p:cNvSpPr>
          <p:nvPr>
            <p:ph type="pic" sz="quarter" idx="10"/>
          </p:nvPr>
        </p:nvSpPr>
        <p:spPr/>
      </p:sp>
      <p:sp>
        <p:nvSpPr>
          <p:cNvPr id="4" name="Rectangle 3">
            <a:extLst>
              <a:ext uri="{FF2B5EF4-FFF2-40B4-BE49-F238E27FC236}">
                <a16:creationId xmlns:a16="http://schemas.microsoft.com/office/drawing/2014/main" id="{23BF07A4-2131-AEEB-F7B9-504D6F60EE1E}"/>
              </a:ext>
            </a:extLst>
          </p:cNvPr>
          <p:cNvSpPr/>
          <p:nvPr/>
        </p:nvSpPr>
        <p:spPr>
          <a:xfrm>
            <a:off x="10271760" y="0"/>
            <a:ext cx="1920240" cy="6858000"/>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5" name="Rectangle: Rounded Corners 4">
            <a:extLst>
              <a:ext uri="{FF2B5EF4-FFF2-40B4-BE49-F238E27FC236}">
                <a16:creationId xmlns:a16="http://schemas.microsoft.com/office/drawing/2014/main" id="{FCA0B431-C058-8B4D-A360-6A7CF01E1D20}"/>
              </a:ext>
            </a:extLst>
          </p:cNvPr>
          <p:cNvSpPr/>
          <p:nvPr/>
        </p:nvSpPr>
        <p:spPr>
          <a:xfrm>
            <a:off x="6247542" y="1107019"/>
            <a:ext cx="5619338" cy="4684180"/>
          </a:xfrm>
          <a:prstGeom prst="roundRect">
            <a:avLst>
              <a:gd name="adj" fmla="val 1167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endParaRPr lang="en-ID" dirty="0"/>
          </a:p>
        </p:txBody>
      </p:sp>
      <p:sp>
        <p:nvSpPr>
          <p:cNvPr id="6" name="TextBox 5">
            <a:extLst>
              <a:ext uri="{FF2B5EF4-FFF2-40B4-BE49-F238E27FC236}">
                <a16:creationId xmlns:a16="http://schemas.microsoft.com/office/drawing/2014/main" id="{163B50FF-0701-3A76-4316-86B0A55E9156}"/>
              </a:ext>
            </a:extLst>
          </p:cNvPr>
          <p:cNvSpPr txBox="1"/>
          <p:nvPr/>
        </p:nvSpPr>
        <p:spPr>
          <a:xfrm>
            <a:off x="6944320" y="2200714"/>
            <a:ext cx="2424062" cy="923330"/>
          </a:xfrm>
          <a:prstGeom prst="rect">
            <a:avLst/>
          </a:prstGeom>
          <a:noFill/>
        </p:spPr>
        <p:txBody>
          <a:bodyPr wrap="none" rtlCol="0">
            <a:spAutoFit/>
          </a:bodyPr>
          <a:lstStyle/>
          <a:p>
            <a:r>
              <a:rPr lang="en-US" sz="5400" b="1" dirty="0">
                <a:solidFill>
                  <a:schemeClr val="tx1">
                    <a:lumMod val="85000"/>
                    <a:lumOff val="15000"/>
                  </a:schemeClr>
                </a:solidFill>
                <a:latin typeface="Poppins" panose="00000500000000000000" pitchFamily="2" charset="0"/>
                <a:cs typeface="Poppins" panose="00000500000000000000" pitchFamily="2" charset="0"/>
              </a:rPr>
              <a:t>Thank</a:t>
            </a:r>
            <a:endParaRPr lang="en-ID" sz="54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7" name="TextBox 6">
            <a:extLst>
              <a:ext uri="{FF2B5EF4-FFF2-40B4-BE49-F238E27FC236}">
                <a16:creationId xmlns:a16="http://schemas.microsoft.com/office/drawing/2014/main" id="{32AE18C5-7F7B-CDFE-3BD7-3176B1176AF3}"/>
              </a:ext>
            </a:extLst>
          </p:cNvPr>
          <p:cNvSpPr txBox="1"/>
          <p:nvPr/>
        </p:nvSpPr>
        <p:spPr>
          <a:xfrm>
            <a:off x="6944320" y="2922758"/>
            <a:ext cx="1556836" cy="923330"/>
          </a:xfrm>
          <a:prstGeom prst="rect">
            <a:avLst/>
          </a:prstGeom>
          <a:noFill/>
        </p:spPr>
        <p:txBody>
          <a:bodyPr wrap="none" rtlCol="0">
            <a:spAutoFit/>
          </a:bodyPr>
          <a:lstStyle/>
          <a:p>
            <a:r>
              <a:rPr lang="en-US" sz="5400" b="1" dirty="0">
                <a:solidFill>
                  <a:schemeClr val="tx1">
                    <a:lumMod val="85000"/>
                    <a:lumOff val="15000"/>
                  </a:schemeClr>
                </a:solidFill>
                <a:latin typeface="Poppins" panose="00000500000000000000" pitchFamily="2" charset="0"/>
                <a:cs typeface="Poppins" panose="00000500000000000000" pitchFamily="2" charset="0"/>
              </a:rPr>
              <a:t>You</a:t>
            </a:r>
            <a:endParaRPr lang="en-ID" sz="54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8" name="Rectangle: Rounded Corners 7">
            <a:extLst>
              <a:ext uri="{FF2B5EF4-FFF2-40B4-BE49-F238E27FC236}">
                <a16:creationId xmlns:a16="http://schemas.microsoft.com/office/drawing/2014/main" id="{853E67ED-797B-BAAF-1C6F-AC1AB9426FE7}"/>
              </a:ext>
            </a:extLst>
          </p:cNvPr>
          <p:cNvSpPr/>
          <p:nvPr/>
        </p:nvSpPr>
        <p:spPr>
          <a:xfrm>
            <a:off x="6995120" y="3922288"/>
            <a:ext cx="4179349" cy="630536"/>
          </a:xfrm>
          <a:prstGeom prst="round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9" name="TextBox 8">
            <a:extLst>
              <a:ext uri="{FF2B5EF4-FFF2-40B4-BE49-F238E27FC236}">
                <a16:creationId xmlns:a16="http://schemas.microsoft.com/office/drawing/2014/main" id="{6E70167F-E742-02BB-0BBB-ED8F6BF15550}"/>
              </a:ext>
            </a:extLst>
          </p:cNvPr>
          <p:cNvSpPr txBox="1"/>
          <p:nvPr/>
        </p:nvSpPr>
        <p:spPr>
          <a:xfrm>
            <a:off x="7064969" y="4006724"/>
            <a:ext cx="4109500" cy="461665"/>
          </a:xfrm>
          <a:prstGeom prst="rect">
            <a:avLst/>
          </a:prstGeom>
          <a:noFill/>
        </p:spPr>
        <p:txBody>
          <a:bodyPr wrap="square" rtlCol="0">
            <a:spAutoFit/>
          </a:bodyPr>
          <a:lstStyle/>
          <a:p>
            <a:pPr algn="ctr"/>
            <a:r>
              <a:rPr lang="en-US" sz="2400" b="0" dirty="0">
                <a:solidFill>
                  <a:schemeClr val="tx1">
                    <a:lumMod val="85000"/>
                    <a:lumOff val="15000"/>
                  </a:schemeClr>
                </a:solidFill>
                <a:latin typeface="Poppins" panose="00000500000000000000" pitchFamily="2" charset="0"/>
                <a:cs typeface="Poppins" panose="00000500000000000000" pitchFamily="2" charset="0"/>
              </a:rPr>
              <a:t>For Your Attention!</a:t>
            </a:r>
            <a:endParaRPr lang="en-ID" sz="2400" b="0"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C57BAC59-35B7-E249-5AAD-724BA85D0E7E}"/>
              </a:ext>
            </a:extLst>
          </p:cNvPr>
          <p:cNvSpPr txBox="1"/>
          <p:nvPr/>
        </p:nvSpPr>
        <p:spPr>
          <a:xfrm>
            <a:off x="7682985" y="1801429"/>
            <a:ext cx="2059981" cy="307777"/>
          </a:xfrm>
          <a:prstGeom prst="rect">
            <a:avLst/>
          </a:prstGeom>
          <a:noFill/>
        </p:spPr>
        <p:txBody>
          <a:bodyPr wrap="square" rtlCol="0">
            <a:spAutoFit/>
          </a:bodyPr>
          <a:lstStyle/>
          <a:p>
            <a:pPr algn="l"/>
            <a:r>
              <a:rPr lang="en-US" sz="1400" b="0">
                <a:solidFill>
                  <a:schemeClr val="tx1">
                    <a:lumMod val="75000"/>
                    <a:lumOff val="25000"/>
                  </a:schemeClr>
                </a:solidFill>
                <a:latin typeface="Open Sans" pitchFamily="2" charset="0"/>
                <a:ea typeface="Open Sans" pitchFamily="2" charset="0"/>
                <a:cs typeface="Open Sans" pitchFamily="2" charset="0"/>
              </a:rPr>
              <a:t>Your Logo</a:t>
            </a:r>
            <a:endParaRPr lang="en-ID" sz="1400" b="0">
              <a:solidFill>
                <a:schemeClr val="tx1">
                  <a:lumMod val="75000"/>
                  <a:lumOff val="25000"/>
                </a:schemeClr>
              </a:solidFill>
              <a:latin typeface="Open Sans" pitchFamily="2" charset="0"/>
              <a:ea typeface="Open Sans" pitchFamily="2" charset="0"/>
              <a:cs typeface="Open Sans" pitchFamily="2" charset="0"/>
            </a:endParaRPr>
          </a:p>
        </p:txBody>
      </p:sp>
      <p:sp>
        <p:nvSpPr>
          <p:cNvPr id="11" name="Arrow: Pentagon 10">
            <a:extLst>
              <a:ext uri="{FF2B5EF4-FFF2-40B4-BE49-F238E27FC236}">
                <a16:creationId xmlns:a16="http://schemas.microsoft.com/office/drawing/2014/main" id="{5B95E168-BACA-99E0-FFDE-ED1BA4620223}"/>
              </a:ext>
            </a:extLst>
          </p:cNvPr>
          <p:cNvSpPr/>
          <p:nvPr/>
        </p:nvSpPr>
        <p:spPr>
          <a:xfrm>
            <a:off x="7064969" y="1574279"/>
            <a:ext cx="541953" cy="511607"/>
          </a:xfrm>
          <a:prstGeom prst="homePlate">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grpSp>
        <p:nvGrpSpPr>
          <p:cNvPr id="12" name="Group 11">
            <a:extLst>
              <a:ext uri="{FF2B5EF4-FFF2-40B4-BE49-F238E27FC236}">
                <a16:creationId xmlns:a16="http://schemas.microsoft.com/office/drawing/2014/main" id="{3F93BCEF-3693-1FC4-B180-1D5FD10F8454}"/>
              </a:ext>
            </a:extLst>
          </p:cNvPr>
          <p:cNvGrpSpPr/>
          <p:nvPr/>
        </p:nvGrpSpPr>
        <p:grpSpPr>
          <a:xfrm>
            <a:off x="6944320" y="4644332"/>
            <a:ext cx="4820433" cy="738665"/>
            <a:chOff x="7589576" y="4778605"/>
            <a:chExt cx="4820433" cy="738665"/>
          </a:xfrm>
        </p:grpSpPr>
        <p:pic>
          <p:nvPicPr>
            <p:cNvPr id="13" name="Graphic 12" descr="Internet">
              <a:extLst>
                <a:ext uri="{FF2B5EF4-FFF2-40B4-BE49-F238E27FC236}">
                  <a16:creationId xmlns:a16="http://schemas.microsoft.com/office/drawing/2014/main" id="{BF4DE42E-2689-4167-0CA3-210CE7C2070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89576" y="4778605"/>
              <a:ext cx="738665" cy="738665"/>
            </a:xfrm>
            <a:prstGeom prst="rect">
              <a:avLst/>
            </a:prstGeom>
          </p:spPr>
        </p:pic>
        <p:sp>
          <p:nvSpPr>
            <p:cNvPr id="14" name="TextBox 13">
              <a:extLst>
                <a:ext uri="{FF2B5EF4-FFF2-40B4-BE49-F238E27FC236}">
                  <a16:creationId xmlns:a16="http://schemas.microsoft.com/office/drawing/2014/main" id="{F9D14A9C-C6A8-F560-5220-27300F8A648B}"/>
                </a:ext>
              </a:extLst>
            </p:cNvPr>
            <p:cNvSpPr txBox="1"/>
            <p:nvPr userDrawn="1"/>
          </p:nvSpPr>
          <p:spPr>
            <a:xfrm>
              <a:off x="8352359" y="4879473"/>
              <a:ext cx="4057650" cy="307777"/>
            </a:xfrm>
            <a:prstGeom prst="rect">
              <a:avLst/>
            </a:prstGeom>
            <a:noFill/>
          </p:spPr>
          <p:txBody>
            <a:bodyPr wrap="square" rtlCol="0">
              <a:spAutoFit/>
            </a:bodyPr>
            <a:lstStyle/>
            <a:p>
              <a:r>
                <a:rPr lang="en-ID" sz="1400" b="0" i="0" kern="1200">
                  <a:solidFill>
                    <a:schemeClr val="tx1">
                      <a:lumMod val="75000"/>
                      <a:lumOff val="25000"/>
                    </a:schemeClr>
                  </a:solidFill>
                  <a:effectLst/>
                  <a:latin typeface="Open Sans" pitchFamily="2" charset="0"/>
                  <a:ea typeface="Open Sans" pitchFamily="2" charset="0"/>
                  <a:cs typeface="Open Sans" pitchFamily="2" charset="0"/>
                </a:rPr>
                <a:t>Visit Our Website</a:t>
              </a:r>
              <a:endParaRPr lang="en-ID" sz="1400">
                <a:solidFill>
                  <a:schemeClr val="tx1">
                    <a:lumMod val="75000"/>
                    <a:lumOff val="25000"/>
                  </a:schemeClr>
                </a:solidFill>
                <a:latin typeface="Open Sans" pitchFamily="2" charset="0"/>
                <a:ea typeface="Open Sans" pitchFamily="2" charset="0"/>
                <a:cs typeface="Open Sans" pitchFamily="2" charset="0"/>
              </a:endParaRPr>
            </a:p>
          </p:txBody>
        </p:sp>
        <p:sp>
          <p:nvSpPr>
            <p:cNvPr id="15" name="TextBox 14">
              <a:extLst>
                <a:ext uri="{FF2B5EF4-FFF2-40B4-BE49-F238E27FC236}">
                  <a16:creationId xmlns:a16="http://schemas.microsoft.com/office/drawing/2014/main" id="{09BC4554-2AD7-C1ED-BC35-AABF10E776AD}"/>
                </a:ext>
              </a:extLst>
            </p:cNvPr>
            <p:cNvSpPr txBox="1"/>
            <p:nvPr userDrawn="1"/>
          </p:nvSpPr>
          <p:spPr>
            <a:xfrm>
              <a:off x="8352359" y="5097007"/>
              <a:ext cx="4057650" cy="307777"/>
            </a:xfrm>
            <a:prstGeom prst="rect">
              <a:avLst/>
            </a:prstGeom>
            <a:noFill/>
          </p:spPr>
          <p:txBody>
            <a:bodyPr wrap="square" rtlCol="0">
              <a:spAutoFit/>
            </a:bodyPr>
            <a:lstStyle/>
            <a:p>
              <a:r>
                <a:rPr lang="en-ID" sz="1400" b="1" i="0" kern="1200" dirty="0">
                  <a:solidFill>
                    <a:schemeClr val="tx1">
                      <a:lumMod val="75000"/>
                      <a:lumOff val="25000"/>
                    </a:schemeClr>
                  </a:solidFill>
                  <a:effectLst/>
                  <a:latin typeface="Open Sans" pitchFamily="2" charset="0"/>
                  <a:ea typeface="Open Sans" pitchFamily="2" charset="0"/>
                  <a:cs typeface="Open Sans" pitchFamily="2" charset="0"/>
                </a:rPr>
                <a:t>www.yourwebsite.com</a:t>
              </a:r>
              <a:endParaRPr lang="en-ID" sz="1400" b="1" dirty="0">
                <a:solidFill>
                  <a:schemeClr val="tx1">
                    <a:lumMod val="75000"/>
                    <a:lumOff val="25000"/>
                  </a:schemeClr>
                </a:solidFill>
                <a:latin typeface="Open Sans" pitchFamily="2" charset="0"/>
                <a:ea typeface="Open Sans" pitchFamily="2" charset="0"/>
                <a:cs typeface="Open Sans" pitchFamily="2" charset="0"/>
              </a:endParaRPr>
            </a:p>
          </p:txBody>
        </p:sp>
      </p:grpSp>
      <p:sp>
        <p:nvSpPr>
          <p:cNvPr id="16" name="Arrow: Pentagon 15">
            <a:extLst>
              <a:ext uri="{FF2B5EF4-FFF2-40B4-BE49-F238E27FC236}">
                <a16:creationId xmlns:a16="http://schemas.microsoft.com/office/drawing/2014/main" id="{C23FB11C-DAB9-E707-EE15-5B4117274DBF}"/>
              </a:ext>
            </a:extLst>
          </p:cNvPr>
          <p:cNvSpPr/>
          <p:nvPr/>
        </p:nvSpPr>
        <p:spPr>
          <a:xfrm>
            <a:off x="0" y="1735848"/>
            <a:ext cx="2621280" cy="3426520"/>
          </a:xfrm>
          <a:prstGeom prst="homePlate">
            <a:avLst>
              <a:gd name="adj" fmla="val 34190"/>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780544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163AAFC-7827-05A1-F349-E93DB3A3C6ED}"/>
              </a:ext>
            </a:extLst>
          </p:cNvPr>
          <p:cNvSpPr txBox="1"/>
          <p:nvPr/>
        </p:nvSpPr>
        <p:spPr>
          <a:xfrm>
            <a:off x="862014" y="1495405"/>
            <a:ext cx="4618572" cy="923330"/>
          </a:xfrm>
          <a:prstGeom prst="rect">
            <a:avLst/>
          </a:prstGeom>
          <a:noFill/>
        </p:spPr>
        <p:txBody>
          <a:bodyPr wrap="none" rtlCol="0">
            <a:spAutoFit/>
          </a:bodyPr>
          <a:lstStyle/>
          <a:p>
            <a:r>
              <a:rPr lang="en-US" sz="5400" b="1">
                <a:solidFill>
                  <a:schemeClr val="tx1">
                    <a:lumMod val="85000"/>
                    <a:lumOff val="15000"/>
                  </a:schemeClr>
                </a:solidFill>
                <a:latin typeface="Poppins" panose="00000500000000000000" pitchFamily="2" charset="0"/>
                <a:cs typeface="Poppins" panose="00000500000000000000" pitchFamily="2" charset="0"/>
              </a:rPr>
              <a:t>Introduction</a:t>
            </a:r>
            <a:endParaRPr lang="en-ID" sz="54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7" name="TextBox 6">
            <a:extLst>
              <a:ext uri="{FF2B5EF4-FFF2-40B4-BE49-F238E27FC236}">
                <a16:creationId xmlns:a16="http://schemas.microsoft.com/office/drawing/2014/main" id="{EBDEE33B-3C2F-D147-739A-A126218AC5A4}"/>
              </a:ext>
            </a:extLst>
          </p:cNvPr>
          <p:cNvSpPr txBox="1"/>
          <p:nvPr/>
        </p:nvSpPr>
        <p:spPr>
          <a:xfrm>
            <a:off x="780734" y="4100791"/>
            <a:ext cx="4932404" cy="1815882"/>
          </a:xfrm>
          <a:prstGeom prst="rect">
            <a:avLst/>
          </a:prstGeom>
          <a:noFill/>
        </p:spPr>
        <p:txBody>
          <a:bodyPr wrap="square" rtlCol="0">
            <a:spAutoFit/>
          </a:bodyPr>
          <a:lstStyle/>
          <a:p>
            <a:pPr algn="just"/>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Lorem ipsum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dolor</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sit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amet</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consectetur</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adipiscing</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elit</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Nullam</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urna</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lectus</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dictum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eu</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libero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malesuada</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rhoncus</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urna</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Pellentesque</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consequat</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arcu</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eu</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metus</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sagittis</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eu</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ornare</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arcu</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finibus</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Duis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mattis</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accumsan</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malesuada</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Lorem ipsum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dolor</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sit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amet</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consectetur</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adipiscing</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elit</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Proin nec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erat</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sapien</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Suspendisse</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ut</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viverra</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magna. Integer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egestas</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leo</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lectus</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et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congue</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a:t>
            </a:r>
            <a:r>
              <a:rPr lang="en-ID" sz="1400" b="0" i="0" kern="1200" dirty="0" err="1">
                <a:solidFill>
                  <a:schemeClr val="tx1">
                    <a:lumMod val="75000"/>
                    <a:lumOff val="25000"/>
                  </a:schemeClr>
                </a:solidFill>
                <a:effectLst/>
                <a:latin typeface="Open Sans" pitchFamily="2" charset="0"/>
                <a:ea typeface="Open Sans" pitchFamily="2" charset="0"/>
                <a:cs typeface="Open Sans" pitchFamily="2" charset="0"/>
              </a:rPr>
              <a:t>sapien</a:t>
            </a:r>
            <a:r>
              <a:rPr lang="en-ID" sz="1400" b="0" i="0" kern="1200" dirty="0">
                <a:solidFill>
                  <a:schemeClr val="tx1">
                    <a:lumMod val="75000"/>
                    <a:lumOff val="25000"/>
                  </a:schemeClr>
                </a:solidFill>
                <a:effectLst/>
                <a:latin typeface="Open Sans" pitchFamily="2" charset="0"/>
                <a:ea typeface="Open Sans" pitchFamily="2" charset="0"/>
                <a:cs typeface="Open Sans" pitchFamily="2" charset="0"/>
              </a:rPr>
              <a:t> pharetra a. </a:t>
            </a:r>
            <a:endParaRPr lang="en-ID" sz="1400" b="0" dirty="0">
              <a:solidFill>
                <a:schemeClr val="tx1">
                  <a:lumMod val="75000"/>
                  <a:lumOff val="25000"/>
                </a:schemeClr>
              </a:solidFill>
              <a:latin typeface="Open Sans" pitchFamily="2" charset="0"/>
              <a:ea typeface="Open Sans" pitchFamily="2" charset="0"/>
              <a:cs typeface="Open Sans" pitchFamily="2" charset="0"/>
            </a:endParaRPr>
          </a:p>
        </p:txBody>
      </p:sp>
      <p:sp>
        <p:nvSpPr>
          <p:cNvPr id="8" name="Rectangle: Rounded Corners 7">
            <a:extLst>
              <a:ext uri="{FF2B5EF4-FFF2-40B4-BE49-F238E27FC236}">
                <a16:creationId xmlns:a16="http://schemas.microsoft.com/office/drawing/2014/main" id="{E4A307D0-B827-2D24-CCE1-DCC497BBBE59}"/>
              </a:ext>
            </a:extLst>
          </p:cNvPr>
          <p:cNvSpPr/>
          <p:nvPr/>
        </p:nvSpPr>
        <p:spPr>
          <a:xfrm>
            <a:off x="862014" y="2475886"/>
            <a:ext cx="4585165" cy="1481434"/>
          </a:xfrm>
          <a:prstGeom prst="round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9" name="TextBox 8">
            <a:extLst>
              <a:ext uri="{FF2B5EF4-FFF2-40B4-BE49-F238E27FC236}">
                <a16:creationId xmlns:a16="http://schemas.microsoft.com/office/drawing/2014/main" id="{21BA9FDE-1E7B-8076-D076-0EF383E4D0E4}"/>
              </a:ext>
            </a:extLst>
          </p:cNvPr>
          <p:cNvSpPr txBox="1"/>
          <p:nvPr/>
        </p:nvSpPr>
        <p:spPr>
          <a:xfrm>
            <a:off x="2476204" y="2786945"/>
            <a:ext cx="2751795" cy="369332"/>
          </a:xfrm>
          <a:prstGeom prst="rect">
            <a:avLst/>
          </a:prstGeom>
          <a:noFill/>
        </p:spPr>
        <p:txBody>
          <a:bodyPr wrap="square" rtlCol="0">
            <a:spAutoFit/>
          </a:bodyPr>
          <a:lstStyle/>
          <a:p>
            <a:r>
              <a:rPr lang="en-ID" sz="1800" b="1" i="0" kern="1200" dirty="0">
                <a:solidFill>
                  <a:schemeClr val="tx1">
                    <a:lumMod val="85000"/>
                    <a:lumOff val="15000"/>
                  </a:schemeClr>
                </a:solidFill>
                <a:effectLst/>
                <a:latin typeface="Poppins" panose="00000500000000000000" pitchFamily="2" charset="0"/>
                <a:ea typeface="+mn-ea"/>
                <a:cs typeface="Poppins" panose="00000500000000000000" pitchFamily="2" charset="0"/>
              </a:rPr>
              <a:t>Daniel</a:t>
            </a:r>
            <a:endParaRPr lang="en-ID" sz="20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F4A430B1-ED2D-56E6-98DB-204659B74B2E}"/>
              </a:ext>
            </a:extLst>
          </p:cNvPr>
          <p:cNvSpPr txBox="1"/>
          <p:nvPr/>
        </p:nvSpPr>
        <p:spPr>
          <a:xfrm>
            <a:off x="2476204" y="3060849"/>
            <a:ext cx="2751795" cy="553998"/>
          </a:xfrm>
          <a:prstGeom prst="rect">
            <a:avLst/>
          </a:prstGeom>
          <a:noFill/>
        </p:spPr>
        <p:txBody>
          <a:bodyPr wrap="square" rtlCol="0">
            <a:spAutoFit/>
          </a:bodyPr>
          <a:lstStyle/>
          <a:p>
            <a:pPr algn="l"/>
            <a:r>
              <a:rPr lang="en-ID" sz="1000" b="0" i="0" kern="1200">
                <a:solidFill>
                  <a:schemeClr val="tx1">
                    <a:lumMod val="85000"/>
                    <a:lumOff val="15000"/>
                  </a:schemeClr>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a:t>
            </a:r>
            <a:endParaRPr lang="en-ID" sz="1000" b="0">
              <a:solidFill>
                <a:schemeClr val="tx1">
                  <a:lumMod val="85000"/>
                  <a:lumOff val="15000"/>
                </a:schemeClr>
              </a:solidFill>
              <a:latin typeface="Open Sans" pitchFamily="2" charset="0"/>
              <a:ea typeface="Open Sans" pitchFamily="2" charset="0"/>
              <a:cs typeface="Open Sans" pitchFamily="2" charset="0"/>
            </a:endParaRPr>
          </a:p>
        </p:txBody>
      </p:sp>
      <p:sp>
        <p:nvSpPr>
          <p:cNvPr id="11" name="Rectangle 10">
            <a:extLst>
              <a:ext uri="{FF2B5EF4-FFF2-40B4-BE49-F238E27FC236}">
                <a16:creationId xmlns:a16="http://schemas.microsoft.com/office/drawing/2014/main" id="{558148A3-FAF7-9B94-4A8E-DA9CF3CF993D}"/>
              </a:ext>
            </a:extLst>
          </p:cNvPr>
          <p:cNvSpPr/>
          <p:nvPr/>
        </p:nvSpPr>
        <p:spPr>
          <a:xfrm>
            <a:off x="10271760" y="0"/>
            <a:ext cx="1920240" cy="6858000"/>
          </a:xfrm>
          <a:prstGeom prst="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17" name="Picture Placeholder 16">
            <a:extLst>
              <a:ext uri="{FF2B5EF4-FFF2-40B4-BE49-F238E27FC236}">
                <a16:creationId xmlns:a16="http://schemas.microsoft.com/office/drawing/2014/main" id="{D33001F6-CF85-9BFF-AD2F-50B307632CB0}"/>
              </a:ext>
            </a:extLst>
          </p:cNvPr>
          <p:cNvSpPr>
            <a:spLocks noGrp="1"/>
          </p:cNvSpPr>
          <p:nvPr>
            <p:ph type="pic" sz="quarter" idx="10"/>
          </p:nvPr>
        </p:nvSpPr>
        <p:spPr/>
      </p:sp>
      <p:sp>
        <p:nvSpPr>
          <p:cNvPr id="19" name="Picture Placeholder 18">
            <a:extLst>
              <a:ext uri="{FF2B5EF4-FFF2-40B4-BE49-F238E27FC236}">
                <a16:creationId xmlns:a16="http://schemas.microsoft.com/office/drawing/2014/main" id="{1C64CED0-42CB-783A-7A02-564B9E69E323}"/>
              </a:ext>
            </a:extLst>
          </p:cNvPr>
          <p:cNvSpPr>
            <a:spLocks noGrp="1"/>
          </p:cNvSpPr>
          <p:nvPr>
            <p:ph type="pic" sz="quarter" idx="11"/>
          </p:nvPr>
        </p:nvSpPr>
        <p:spPr/>
      </p:sp>
    </p:spTree>
    <p:extLst>
      <p:ext uri="{BB962C8B-B14F-4D97-AF65-F5344CB8AC3E}">
        <p14:creationId xmlns:p14="http://schemas.microsoft.com/office/powerpoint/2010/main" val="1182155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A0BCE1-3AD5-9F88-829E-D3CEA0DBE77C}"/>
              </a:ext>
            </a:extLst>
          </p:cNvPr>
          <p:cNvSpPr/>
          <p:nvPr/>
        </p:nvSpPr>
        <p:spPr>
          <a:xfrm>
            <a:off x="5445760" y="0"/>
            <a:ext cx="6746240" cy="6858000"/>
          </a:xfrm>
          <a:prstGeom prst="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6" name="TextBox 5">
            <a:extLst>
              <a:ext uri="{FF2B5EF4-FFF2-40B4-BE49-F238E27FC236}">
                <a16:creationId xmlns:a16="http://schemas.microsoft.com/office/drawing/2014/main" id="{77872D55-5ED3-6DED-74F9-61897FFCD420}"/>
              </a:ext>
            </a:extLst>
          </p:cNvPr>
          <p:cNvSpPr txBox="1"/>
          <p:nvPr/>
        </p:nvSpPr>
        <p:spPr>
          <a:xfrm>
            <a:off x="7900669" y="2140565"/>
            <a:ext cx="2499402" cy="923330"/>
          </a:xfrm>
          <a:prstGeom prst="rect">
            <a:avLst/>
          </a:prstGeom>
          <a:noFill/>
        </p:spPr>
        <p:txBody>
          <a:bodyPr wrap="none" rtlCol="0">
            <a:spAutoFit/>
          </a:bodyPr>
          <a:lstStyle/>
          <a:p>
            <a:r>
              <a:rPr lang="en-US" sz="5400" b="1" dirty="0">
                <a:solidFill>
                  <a:schemeClr val="bg1"/>
                </a:solidFill>
                <a:latin typeface="Poppins" panose="00000500000000000000" pitchFamily="2" charset="0"/>
                <a:cs typeface="Poppins" panose="00000500000000000000" pitchFamily="2" charset="0"/>
              </a:rPr>
              <a:t>Future</a:t>
            </a:r>
            <a:endParaRPr lang="en-ID" sz="5400" b="1" dirty="0">
              <a:solidFill>
                <a:schemeClr val="bg1"/>
              </a:solidFill>
              <a:latin typeface="Poppins" panose="00000500000000000000" pitchFamily="2" charset="0"/>
              <a:cs typeface="Poppins" panose="00000500000000000000" pitchFamily="2" charset="0"/>
            </a:endParaRPr>
          </a:p>
        </p:txBody>
      </p:sp>
      <p:sp>
        <p:nvSpPr>
          <p:cNvPr id="7" name="TextBox 6">
            <a:extLst>
              <a:ext uri="{FF2B5EF4-FFF2-40B4-BE49-F238E27FC236}">
                <a16:creationId xmlns:a16="http://schemas.microsoft.com/office/drawing/2014/main" id="{64845F54-3BF2-CB47-51AB-3B98A6C3BF15}"/>
              </a:ext>
            </a:extLst>
          </p:cNvPr>
          <p:cNvSpPr txBox="1"/>
          <p:nvPr/>
        </p:nvSpPr>
        <p:spPr>
          <a:xfrm>
            <a:off x="7900669" y="2883515"/>
            <a:ext cx="2752677" cy="923330"/>
          </a:xfrm>
          <a:prstGeom prst="rect">
            <a:avLst/>
          </a:prstGeom>
          <a:noFill/>
        </p:spPr>
        <p:txBody>
          <a:bodyPr wrap="none" rtlCol="0">
            <a:spAutoFit/>
          </a:bodyPr>
          <a:lstStyle/>
          <a:p>
            <a:r>
              <a:rPr lang="en-US" sz="5400" b="1">
                <a:solidFill>
                  <a:schemeClr val="bg1"/>
                </a:solidFill>
                <a:latin typeface="Poppins" panose="00000500000000000000" pitchFamily="2" charset="0"/>
                <a:cs typeface="Poppins" panose="00000500000000000000" pitchFamily="2" charset="0"/>
              </a:rPr>
              <a:t>of Food</a:t>
            </a:r>
            <a:endParaRPr lang="en-ID" sz="5400" b="1">
              <a:solidFill>
                <a:schemeClr val="bg1"/>
              </a:solidFill>
              <a:latin typeface="Poppins" panose="00000500000000000000" pitchFamily="2" charset="0"/>
              <a:cs typeface="Poppins" panose="00000500000000000000" pitchFamily="2" charset="0"/>
            </a:endParaRPr>
          </a:p>
        </p:txBody>
      </p:sp>
      <p:sp>
        <p:nvSpPr>
          <p:cNvPr id="9" name="TextBox 8">
            <a:extLst>
              <a:ext uri="{FF2B5EF4-FFF2-40B4-BE49-F238E27FC236}">
                <a16:creationId xmlns:a16="http://schemas.microsoft.com/office/drawing/2014/main" id="{7ED1CD18-62AB-8E74-6F5C-96169C106E01}"/>
              </a:ext>
            </a:extLst>
          </p:cNvPr>
          <p:cNvSpPr txBox="1"/>
          <p:nvPr/>
        </p:nvSpPr>
        <p:spPr>
          <a:xfrm>
            <a:off x="7898765" y="3806845"/>
            <a:ext cx="3621405" cy="1169551"/>
          </a:xfrm>
          <a:prstGeom prst="rect">
            <a:avLst/>
          </a:prstGeom>
          <a:noFill/>
        </p:spPr>
        <p:txBody>
          <a:bodyPr wrap="square" rtlCol="0">
            <a:spAutoFit/>
          </a:bodyPr>
          <a:lstStyle/>
          <a:p>
            <a:pPr algn="l"/>
            <a:r>
              <a:rPr lang="en-ID" sz="14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 eu ornare arcu finibus. </a:t>
            </a:r>
            <a:endParaRPr lang="en-ID" sz="1400" b="0">
              <a:solidFill>
                <a:schemeClr val="bg1"/>
              </a:solidFill>
              <a:latin typeface="Open Sans" pitchFamily="2" charset="0"/>
              <a:ea typeface="Open Sans" pitchFamily="2" charset="0"/>
              <a:cs typeface="Open Sans" pitchFamily="2" charset="0"/>
            </a:endParaRPr>
          </a:p>
        </p:txBody>
      </p:sp>
      <p:sp>
        <p:nvSpPr>
          <p:cNvPr id="16" name="Picture Placeholder 15">
            <a:extLst>
              <a:ext uri="{FF2B5EF4-FFF2-40B4-BE49-F238E27FC236}">
                <a16:creationId xmlns:a16="http://schemas.microsoft.com/office/drawing/2014/main" id="{56CA6836-4E62-AC93-F608-C28A1C78C9E8}"/>
              </a:ext>
            </a:extLst>
          </p:cNvPr>
          <p:cNvSpPr>
            <a:spLocks noGrp="1"/>
          </p:cNvSpPr>
          <p:nvPr>
            <p:ph type="pic" sz="quarter" idx="11"/>
          </p:nvPr>
        </p:nvSpPr>
        <p:spPr/>
      </p:sp>
      <p:sp>
        <p:nvSpPr>
          <p:cNvPr id="18" name="Picture Placeholder 17">
            <a:extLst>
              <a:ext uri="{FF2B5EF4-FFF2-40B4-BE49-F238E27FC236}">
                <a16:creationId xmlns:a16="http://schemas.microsoft.com/office/drawing/2014/main" id="{CF46ED0A-D13F-EB7E-BD97-D7A598B6181B}"/>
              </a:ext>
            </a:extLst>
          </p:cNvPr>
          <p:cNvSpPr>
            <a:spLocks noGrp="1"/>
          </p:cNvSpPr>
          <p:nvPr>
            <p:ph type="pic" sz="quarter" idx="10"/>
          </p:nvPr>
        </p:nvSpPr>
        <p:spPr/>
      </p:sp>
      <p:sp>
        <p:nvSpPr>
          <p:cNvPr id="10" name="Rectangle 9">
            <a:extLst>
              <a:ext uri="{FF2B5EF4-FFF2-40B4-BE49-F238E27FC236}">
                <a16:creationId xmlns:a16="http://schemas.microsoft.com/office/drawing/2014/main" id="{9B8F7AA2-C124-ECC9-0C20-A6C5B0326CCF}"/>
              </a:ext>
            </a:extLst>
          </p:cNvPr>
          <p:cNvSpPr/>
          <p:nvPr/>
        </p:nvSpPr>
        <p:spPr>
          <a:xfrm>
            <a:off x="0" y="1547396"/>
            <a:ext cx="1487487" cy="3429000"/>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496981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BEAE9A1C-9E62-BFDC-5AD4-6B7F3690383B}"/>
              </a:ext>
            </a:extLst>
          </p:cNvPr>
          <p:cNvSpPr>
            <a:spLocks noGrp="1"/>
          </p:cNvSpPr>
          <p:nvPr>
            <p:ph type="pic" sz="quarter" idx="11"/>
          </p:nvPr>
        </p:nvSpPr>
        <p:spPr/>
      </p:sp>
      <p:sp>
        <p:nvSpPr>
          <p:cNvPr id="25" name="Picture Placeholder 24">
            <a:extLst>
              <a:ext uri="{FF2B5EF4-FFF2-40B4-BE49-F238E27FC236}">
                <a16:creationId xmlns:a16="http://schemas.microsoft.com/office/drawing/2014/main" id="{807B3E69-0EE2-A16E-5881-6086C8DC59F8}"/>
              </a:ext>
            </a:extLst>
          </p:cNvPr>
          <p:cNvSpPr>
            <a:spLocks noGrp="1"/>
          </p:cNvSpPr>
          <p:nvPr>
            <p:ph type="pic" sz="quarter" idx="10"/>
          </p:nvPr>
        </p:nvSpPr>
        <p:spPr/>
      </p:sp>
      <p:sp>
        <p:nvSpPr>
          <p:cNvPr id="6" name="TextBox 5">
            <a:extLst>
              <a:ext uri="{FF2B5EF4-FFF2-40B4-BE49-F238E27FC236}">
                <a16:creationId xmlns:a16="http://schemas.microsoft.com/office/drawing/2014/main" id="{51FDB745-F6B5-34DC-22B7-5D77F7296D2F}"/>
              </a:ext>
            </a:extLst>
          </p:cNvPr>
          <p:cNvSpPr txBox="1"/>
          <p:nvPr/>
        </p:nvSpPr>
        <p:spPr>
          <a:xfrm>
            <a:off x="3036568" y="1559042"/>
            <a:ext cx="5829302" cy="923330"/>
          </a:xfrm>
          <a:prstGeom prst="rect">
            <a:avLst/>
          </a:prstGeom>
          <a:noFill/>
        </p:spPr>
        <p:txBody>
          <a:bodyPr wrap="square" rtlCol="0">
            <a:spAutoFit/>
          </a:bodyPr>
          <a:lstStyle/>
          <a:p>
            <a:pPr algn="ctr"/>
            <a:r>
              <a:rPr lang="en-US" sz="5400" b="1">
                <a:solidFill>
                  <a:schemeClr val="tx1">
                    <a:lumMod val="85000"/>
                    <a:lumOff val="15000"/>
                  </a:schemeClr>
                </a:solidFill>
                <a:latin typeface="Poppins" panose="00000500000000000000" pitchFamily="2" charset="0"/>
                <a:cs typeface="Poppins" panose="00000500000000000000" pitchFamily="2" charset="0"/>
              </a:rPr>
              <a:t>The Beginning</a:t>
            </a:r>
            <a:endParaRPr lang="en-ID" sz="54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7" name="TextBox 6">
            <a:extLst>
              <a:ext uri="{FF2B5EF4-FFF2-40B4-BE49-F238E27FC236}">
                <a16:creationId xmlns:a16="http://schemas.microsoft.com/office/drawing/2014/main" id="{B1D05B82-C836-C871-7A59-0CE8794AA9B2}"/>
              </a:ext>
            </a:extLst>
          </p:cNvPr>
          <p:cNvSpPr txBox="1"/>
          <p:nvPr/>
        </p:nvSpPr>
        <p:spPr>
          <a:xfrm>
            <a:off x="3311715" y="2321042"/>
            <a:ext cx="5279009" cy="923330"/>
          </a:xfrm>
          <a:prstGeom prst="rect">
            <a:avLst/>
          </a:prstGeom>
          <a:noFill/>
        </p:spPr>
        <p:txBody>
          <a:bodyPr wrap="none" rtlCol="0">
            <a:spAutoFit/>
          </a:bodyPr>
          <a:lstStyle/>
          <a:p>
            <a:pPr algn="ctr"/>
            <a:r>
              <a:rPr lang="en-US" sz="5400" b="1">
                <a:solidFill>
                  <a:schemeClr val="tx1">
                    <a:lumMod val="85000"/>
                    <a:lumOff val="15000"/>
                  </a:schemeClr>
                </a:solidFill>
                <a:latin typeface="Poppins" panose="00000500000000000000" pitchFamily="2" charset="0"/>
                <a:cs typeface="Poppins" panose="00000500000000000000" pitchFamily="2" charset="0"/>
              </a:rPr>
              <a:t>of the Journey</a:t>
            </a:r>
            <a:endParaRPr lang="en-ID" sz="54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8" name="Rectangle: Rounded Corners 7">
            <a:extLst>
              <a:ext uri="{FF2B5EF4-FFF2-40B4-BE49-F238E27FC236}">
                <a16:creationId xmlns:a16="http://schemas.microsoft.com/office/drawing/2014/main" id="{38BDF89A-1FCA-AEF7-FB77-15B4D32CEB74}"/>
              </a:ext>
            </a:extLst>
          </p:cNvPr>
          <p:cNvSpPr/>
          <p:nvPr/>
        </p:nvSpPr>
        <p:spPr>
          <a:xfrm>
            <a:off x="2171699" y="3429000"/>
            <a:ext cx="7848602" cy="2858916"/>
          </a:xfrm>
          <a:prstGeom prst="roundRect">
            <a:avLst>
              <a:gd name="adj" fmla="val 20950"/>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9" name="TextBox 8">
            <a:extLst>
              <a:ext uri="{FF2B5EF4-FFF2-40B4-BE49-F238E27FC236}">
                <a16:creationId xmlns:a16="http://schemas.microsoft.com/office/drawing/2014/main" id="{3EBAA7C4-0BA8-BB8A-71BA-3AE5C7B31FC7}"/>
              </a:ext>
            </a:extLst>
          </p:cNvPr>
          <p:cNvSpPr txBox="1"/>
          <p:nvPr/>
        </p:nvSpPr>
        <p:spPr>
          <a:xfrm>
            <a:off x="2842259" y="4946970"/>
            <a:ext cx="2751795" cy="369332"/>
          </a:xfrm>
          <a:prstGeom prst="rect">
            <a:avLst/>
          </a:prstGeom>
          <a:noFill/>
        </p:spPr>
        <p:txBody>
          <a:bodyPr wrap="square" rtlCol="0">
            <a:spAutoFit/>
          </a:bodyPr>
          <a:lstStyle/>
          <a:p>
            <a:r>
              <a:rPr lang="en-ID" sz="1800" b="1" i="0" kern="1200">
                <a:solidFill>
                  <a:schemeClr val="bg1"/>
                </a:solidFill>
                <a:effectLst/>
                <a:latin typeface="Poppins" panose="00000500000000000000" pitchFamily="2" charset="0"/>
                <a:ea typeface="+mn-ea"/>
                <a:cs typeface="Poppins" panose="00000500000000000000" pitchFamily="2" charset="0"/>
              </a:rPr>
              <a:t>Your Brand Name</a:t>
            </a:r>
            <a:endParaRPr lang="en-ID" sz="2000" b="1">
              <a:solidFill>
                <a:schemeClr val="bg1"/>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45AFA25D-F4FC-63FA-CC89-587AAF2DC8EB}"/>
              </a:ext>
            </a:extLst>
          </p:cNvPr>
          <p:cNvSpPr txBox="1"/>
          <p:nvPr/>
        </p:nvSpPr>
        <p:spPr>
          <a:xfrm>
            <a:off x="2842259" y="5220874"/>
            <a:ext cx="2751795" cy="553998"/>
          </a:xfrm>
          <a:prstGeom prst="rect">
            <a:avLst/>
          </a:prstGeom>
          <a:noFill/>
        </p:spPr>
        <p:txBody>
          <a:bodyPr wrap="square" rtlCol="0">
            <a:spAutoFit/>
          </a:bodyPr>
          <a:lstStyle/>
          <a:p>
            <a:pPr algn="l"/>
            <a:r>
              <a:rPr lang="en-ID" sz="10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a:t>
            </a:r>
            <a:endParaRPr lang="en-ID" sz="1000" b="0">
              <a:solidFill>
                <a:schemeClr val="bg1"/>
              </a:solidFill>
              <a:latin typeface="Open Sans" pitchFamily="2" charset="0"/>
              <a:ea typeface="Open Sans" pitchFamily="2" charset="0"/>
              <a:cs typeface="Open Sans" pitchFamily="2" charset="0"/>
            </a:endParaRPr>
          </a:p>
        </p:txBody>
      </p:sp>
      <p:sp>
        <p:nvSpPr>
          <p:cNvPr id="11" name="TextBox 10">
            <a:extLst>
              <a:ext uri="{FF2B5EF4-FFF2-40B4-BE49-F238E27FC236}">
                <a16:creationId xmlns:a16="http://schemas.microsoft.com/office/drawing/2014/main" id="{D28B04F1-3F31-D39D-1B7B-3E266DAF08B7}"/>
              </a:ext>
            </a:extLst>
          </p:cNvPr>
          <p:cNvSpPr txBox="1"/>
          <p:nvPr/>
        </p:nvSpPr>
        <p:spPr>
          <a:xfrm>
            <a:off x="6555842" y="4946970"/>
            <a:ext cx="2751795" cy="369332"/>
          </a:xfrm>
          <a:prstGeom prst="rect">
            <a:avLst/>
          </a:prstGeom>
          <a:noFill/>
        </p:spPr>
        <p:txBody>
          <a:bodyPr wrap="square" rtlCol="0">
            <a:spAutoFit/>
          </a:bodyPr>
          <a:lstStyle/>
          <a:p>
            <a:r>
              <a:rPr lang="en-ID" sz="1800" b="1" i="0" kern="1200">
                <a:solidFill>
                  <a:schemeClr val="bg1"/>
                </a:solidFill>
                <a:effectLst/>
                <a:latin typeface="Poppins" panose="00000500000000000000" pitchFamily="2" charset="0"/>
                <a:ea typeface="+mn-ea"/>
                <a:cs typeface="Poppins" panose="00000500000000000000" pitchFamily="2" charset="0"/>
              </a:rPr>
              <a:t>Your Brand Name</a:t>
            </a:r>
            <a:endParaRPr lang="en-ID" sz="2000" b="1">
              <a:solidFill>
                <a:schemeClr val="bg1"/>
              </a:solidFill>
              <a:latin typeface="Poppins" panose="00000500000000000000" pitchFamily="2" charset="0"/>
              <a:cs typeface="Poppins" panose="00000500000000000000" pitchFamily="2" charset="0"/>
            </a:endParaRPr>
          </a:p>
        </p:txBody>
      </p:sp>
      <p:sp>
        <p:nvSpPr>
          <p:cNvPr id="12" name="TextBox 11">
            <a:extLst>
              <a:ext uri="{FF2B5EF4-FFF2-40B4-BE49-F238E27FC236}">
                <a16:creationId xmlns:a16="http://schemas.microsoft.com/office/drawing/2014/main" id="{74653129-72A9-C605-8E2E-4EB4A5F50F54}"/>
              </a:ext>
            </a:extLst>
          </p:cNvPr>
          <p:cNvSpPr txBox="1"/>
          <p:nvPr/>
        </p:nvSpPr>
        <p:spPr>
          <a:xfrm>
            <a:off x="6555842" y="5220874"/>
            <a:ext cx="2751795" cy="553998"/>
          </a:xfrm>
          <a:prstGeom prst="rect">
            <a:avLst/>
          </a:prstGeom>
          <a:noFill/>
        </p:spPr>
        <p:txBody>
          <a:bodyPr wrap="square" rtlCol="0">
            <a:spAutoFit/>
          </a:bodyPr>
          <a:lstStyle/>
          <a:p>
            <a:pPr algn="l"/>
            <a:r>
              <a:rPr lang="en-ID" sz="10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a:t>
            </a:r>
            <a:endParaRPr lang="en-ID" sz="1000" b="0">
              <a:solidFill>
                <a:schemeClr val="bg1"/>
              </a:solidFill>
              <a:latin typeface="Open Sans" pitchFamily="2" charset="0"/>
              <a:ea typeface="Open Sans" pitchFamily="2" charset="0"/>
              <a:cs typeface="Open Sans" pitchFamily="2" charset="0"/>
            </a:endParaRPr>
          </a:p>
        </p:txBody>
      </p:sp>
      <p:sp>
        <p:nvSpPr>
          <p:cNvPr id="13" name="TextBox 12">
            <a:extLst>
              <a:ext uri="{FF2B5EF4-FFF2-40B4-BE49-F238E27FC236}">
                <a16:creationId xmlns:a16="http://schemas.microsoft.com/office/drawing/2014/main" id="{DC40C418-7490-304A-1E1C-99CCDE3BDC93}"/>
              </a:ext>
            </a:extLst>
          </p:cNvPr>
          <p:cNvSpPr txBox="1"/>
          <p:nvPr/>
        </p:nvSpPr>
        <p:spPr>
          <a:xfrm>
            <a:off x="2839610" y="4641583"/>
            <a:ext cx="2751795" cy="369332"/>
          </a:xfrm>
          <a:prstGeom prst="rect">
            <a:avLst/>
          </a:prstGeom>
          <a:noFill/>
        </p:spPr>
        <p:txBody>
          <a:bodyPr wrap="square" rtlCol="0">
            <a:spAutoFit/>
          </a:bodyPr>
          <a:lstStyle/>
          <a:p>
            <a:r>
              <a:rPr lang="en-ID" sz="1800" b="1" i="0" kern="1200" dirty="0">
                <a:solidFill>
                  <a:schemeClr val="bg1"/>
                </a:solidFill>
                <a:effectLst/>
                <a:latin typeface="Poppins" panose="00000500000000000000" pitchFamily="2" charset="0"/>
                <a:ea typeface="+mn-ea"/>
                <a:cs typeface="Poppins" panose="00000500000000000000" pitchFamily="2" charset="0"/>
              </a:rPr>
              <a:t>2021-2022</a:t>
            </a:r>
            <a:endParaRPr lang="en-ID" sz="2000" b="1" dirty="0">
              <a:solidFill>
                <a:schemeClr val="bg1"/>
              </a:solidFill>
              <a:latin typeface="Poppins" panose="00000500000000000000" pitchFamily="2" charset="0"/>
              <a:cs typeface="Poppins" panose="00000500000000000000" pitchFamily="2" charset="0"/>
            </a:endParaRPr>
          </a:p>
        </p:txBody>
      </p:sp>
      <p:sp>
        <p:nvSpPr>
          <p:cNvPr id="14" name="TextBox 13">
            <a:extLst>
              <a:ext uri="{FF2B5EF4-FFF2-40B4-BE49-F238E27FC236}">
                <a16:creationId xmlns:a16="http://schemas.microsoft.com/office/drawing/2014/main" id="{8936C77F-1605-81E6-144F-3E660EFC7D95}"/>
              </a:ext>
            </a:extLst>
          </p:cNvPr>
          <p:cNvSpPr txBox="1"/>
          <p:nvPr/>
        </p:nvSpPr>
        <p:spPr>
          <a:xfrm>
            <a:off x="6553193" y="4641583"/>
            <a:ext cx="2751795" cy="369332"/>
          </a:xfrm>
          <a:prstGeom prst="rect">
            <a:avLst/>
          </a:prstGeom>
          <a:noFill/>
        </p:spPr>
        <p:txBody>
          <a:bodyPr wrap="square" rtlCol="0">
            <a:spAutoFit/>
          </a:bodyPr>
          <a:lstStyle/>
          <a:p>
            <a:r>
              <a:rPr lang="en-ID" sz="1800" b="1" i="0" kern="1200" dirty="0">
                <a:solidFill>
                  <a:schemeClr val="bg1"/>
                </a:solidFill>
                <a:effectLst/>
                <a:latin typeface="Poppins" panose="00000500000000000000" pitchFamily="2" charset="0"/>
                <a:ea typeface="+mn-ea"/>
                <a:cs typeface="Poppins" panose="00000500000000000000" pitchFamily="2" charset="0"/>
              </a:rPr>
              <a:t>2023-2025</a:t>
            </a:r>
            <a:endParaRPr lang="en-ID" sz="2000" b="1" dirty="0">
              <a:solidFill>
                <a:schemeClr val="bg1"/>
              </a:solidFill>
              <a:latin typeface="Poppins" panose="00000500000000000000" pitchFamily="2" charset="0"/>
              <a:cs typeface="Poppins" panose="00000500000000000000" pitchFamily="2" charset="0"/>
            </a:endParaRPr>
          </a:p>
        </p:txBody>
      </p:sp>
      <p:pic>
        <p:nvPicPr>
          <p:cNvPr id="15" name="Graphic 14" descr="Store">
            <a:extLst>
              <a:ext uri="{FF2B5EF4-FFF2-40B4-BE49-F238E27FC236}">
                <a16:creationId xmlns:a16="http://schemas.microsoft.com/office/drawing/2014/main" id="{6EBC58C1-3A0A-85BD-90FE-FFD8AA6109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39610" y="3943528"/>
            <a:ext cx="640398" cy="640398"/>
          </a:xfrm>
          <a:prstGeom prst="rect">
            <a:avLst/>
          </a:prstGeom>
        </p:spPr>
      </p:pic>
      <p:pic>
        <p:nvPicPr>
          <p:cNvPr id="16" name="Graphic 15" descr="Kiosk">
            <a:extLst>
              <a:ext uri="{FF2B5EF4-FFF2-40B4-BE49-F238E27FC236}">
                <a16:creationId xmlns:a16="http://schemas.microsoft.com/office/drawing/2014/main" id="{F223A3C2-D018-CFA4-C116-07BBC82F890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50544" y="3929465"/>
            <a:ext cx="656244" cy="656244"/>
          </a:xfrm>
          <a:prstGeom prst="rect">
            <a:avLst/>
          </a:prstGeom>
        </p:spPr>
      </p:pic>
      <p:cxnSp>
        <p:nvCxnSpPr>
          <p:cNvPr id="17" name="Straight Connector 16">
            <a:extLst>
              <a:ext uri="{FF2B5EF4-FFF2-40B4-BE49-F238E27FC236}">
                <a16:creationId xmlns:a16="http://schemas.microsoft.com/office/drawing/2014/main" id="{294526FA-9D90-A71C-D8B8-59FEC9A05763}"/>
              </a:ext>
            </a:extLst>
          </p:cNvPr>
          <p:cNvCxnSpPr/>
          <p:nvPr/>
        </p:nvCxnSpPr>
        <p:spPr>
          <a:xfrm>
            <a:off x="5897336" y="3761014"/>
            <a:ext cx="0" cy="2028372"/>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71834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B96932-8829-515A-224C-57353E95E75F}"/>
              </a:ext>
            </a:extLst>
          </p:cNvPr>
          <p:cNvSpPr txBox="1"/>
          <p:nvPr/>
        </p:nvSpPr>
        <p:spPr>
          <a:xfrm>
            <a:off x="853816" y="730790"/>
            <a:ext cx="4495799" cy="923330"/>
          </a:xfrm>
          <a:prstGeom prst="rect">
            <a:avLst/>
          </a:prstGeom>
          <a:noFill/>
        </p:spPr>
        <p:txBody>
          <a:bodyPr wrap="square" rtlCol="0">
            <a:spAutoFit/>
          </a:bodyPr>
          <a:lstStyle/>
          <a:p>
            <a:r>
              <a:rPr lang="en-US" sz="5400" b="1">
                <a:solidFill>
                  <a:schemeClr val="tx1">
                    <a:lumMod val="85000"/>
                    <a:lumOff val="15000"/>
                  </a:schemeClr>
                </a:solidFill>
                <a:latin typeface="Poppins" panose="00000500000000000000" pitchFamily="2" charset="0"/>
                <a:cs typeface="Poppins" panose="00000500000000000000" pitchFamily="2" charset="0"/>
              </a:rPr>
              <a:t>Restaurant</a:t>
            </a:r>
            <a:endParaRPr lang="en-ID" sz="54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6" name="TextBox 5">
            <a:extLst>
              <a:ext uri="{FF2B5EF4-FFF2-40B4-BE49-F238E27FC236}">
                <a16:creationId xmlns:a16="http://schemas.microsoft.com/office/drawing/2014/main" id="{053DF9F5-D0E7-FB3F-34A1-71CA28C15228}"/>
              </a:ext>
            </a:extLst>
          </p:cNvPr>
          <p:cNvSpPr txBox="1"/>
          <p:nvPr/>
        </p:nvSpPr>
        <p:spPr>
          <a:xfrm>
            <a:off x="853817" y="1473740"/>
            <a:ext cx="2390398" cy="923330"/>
          </a:xfrm>
          <a:prstGeom prst="rect">
            <a:avLst/>
          </a:prstGeom>
          <a:noFill/>
        </p:spPr>
        <p:txBody>
          <a:bodyPr wrap="none" rtlCol="0">
            <a:spAutoFit/>
          </a:bodyPr>
          <a:lstStyle/>
          <a:p>
            <a:r>
              <a:rPr lang="en-US" sz="5400" b="1">
                <a:solidFill>
                  <a:schemeClr val="tx1">
                    <a:lumMod val="85000"/>
                    <a:lumOff val="15000"/>
                  </a:schemeClr>
                </a:solidFill>
                <a:latin typeface="Poppins" panose="00000500000000000000" pitchFamily="2" charset="0"/>
                <a:cs typeface="Poppins" panose="00000500000000000000" pitchFamily="2" charset="0"/>
              </a:rPr>
              <a:t>Vision</a:t>
            </a:r>
            <a:endParaRPr lang="en-ID" sz="54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7" name="TextBox 6">
            <a:extLst>
              <a:ext uri="{FF2B5EF4-FFF2-40B4-BE49-F238E27FC236}">
                <a16:creationId xmlns:a16="http://schemas.microsoft.com/office/drawing/2014/main" id="{AF9EA5BD-B992-8502-75AF-6963578647DC}"/>
              </a:ext>
            </a:extLst>
          </p:cNvPr>
          <p:cNvSpPr txBox="1"/>
          <p:nvPr/>
        </p:nvSpPr>
        <p:spPr>
          <a:xfrm>
            <a:off x="853816" y="2408620"/>
            <a:ext cx="4980097" cy="954107"/>
          </a:xfrm>
          <a:prstGeom prst="rect">
            <a:avLst/>
          </a:prstGeom>
          <a:noFill/>
        </p:spPr>
        <p:txBody>
          <a:bodyPr wrap="square" rtlCol="0">
            <a:spAutoFit/>
          </a:bodyPr>
          <a:lstStyle/>
          <a:p>
            <a:pPr algn="l"/>
            <a:r>
              <a:rPr lang="en-ID" sz="1400" b="0" i="0" kern="1200">
                <a:solidFill>
                  <a:schemeClr val="tx1">
                    <a:lumMod val="75000"/>
                    <a:lumOff val="25000"/>
                  </a:schemeClr>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 eu ornare arcu finibus. </a:t>
            </a:r>
            <a:endParaRPr lang="en-ID" sz="1400" b="0">
              <a:solidFill>
                <a:schemeClr val="tx1">
                  <a:lumMod val="75000"/>
                  <a:lumOff val="25000"/>
                </a:schemeClr>
              </a:solidFill>
              <a:latin typeface="Open Sans" pitchFamily="2" charset="0"/>
              <a:ea typeface="Open Sans" pitchFamily="2" charset="0"/>
              <a:cs typeface="Open Sans" pitchFamily="2" charset="0"/>
            </a:endParaRPr>
          </a:p>
        </p:txBody>
      </p:sp>
      <p:sp>
        <p:nvSpPr>
          <p:cNvPr id="8" name="TextBox 7">
            <a:extLst>
              <a:ext uri="{FF2B5EF4-FFF2-40B4-BE49-F238E27FC236}">
                <a16:creationId xmlns:a16="http://schemas.microsoft.com/office/drawing/2014/main" id="{9173360D-58F0-C465-6A86-F15E82472516}"/>
              </a:ext>
            </a:extLst>
          </p:cNvPr>
          <p:cNvSpPr txBox="1"/>
          <p:nvPr/>
        </p:nvSpPr>
        <p:spPr>
          <a:xfrm>
            <a:off x="853816" y="3375884"/>
            <a:ext cx="4980097" cy="954107"/>
          </a:xfrm>
          <a:prstGeom prst="rect">
            <a:avLst/>
          </a:prstGeom>
          <a:noFill/>
        </p:spPr>
        <p:txBody>
          <a:bodyPr wrap="square" rtlCol="0">
            <a:spAutoFit/>
          </a:bodyPr>
          <a:lstStyle/>
          <a:p>
            <a:pPr algn="l"/>
            <a:r>
              <a:rPr lang="en-ID" sz="1400" b="0" i="0" kern="1200">
                <a:solidFill>
                  <a:schemeClr val="tx1">
                    <a:lumMod val="75000"/>
                    <a:lumOff val="25000"/>
                  </a:schemeClr>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 eu ornare arcu finibus. </a:t>
            </a:r>
            <a:endParaRPr lang="en-ID" sz="1400" b="0">
              <a:solidFill>
                <a:schemeClr val="tx1">
                  <a:lumMod val="75000"/>
                  <a:lumOff val="25000"/>
                </a:schemeClr>
              </a:solidFill>
              <a:latin typeface="Open Sans" pitchFamily="2" charset="0"/>
              <a:ea typeface="Open Sans" pitchFamily="2" charset="0"/>
              <a:cs typeface="Open Sans" pitchFamily="2" charset="0"/>
            </a:endParaRPr>
          </a:p>
        </p:txBody>
      </p:sp>
      <p:sp>
        <p:nvSpPr>
          <p:cNvPr id="9" name="Rectangle: Rounded Corners 8">
            <a:extLst>
              <a:ext uri="{FF2B5EF4-FFF2-40B4-BE49-F238E27FC236}">
                <a16:creationId xmlns:a16="http://schemas.microsoft.com/office/drawing/2014/main" id="{7BFF87F9-239E-F068-0D5D-CE9D5532DEFB}"/>
              </a:ext>
            </a:extLst>
          </p:cNvPr>
          <p:cNvSpPr/>
          <p:nvPr/>
        </p:nvSpPr>
        <p:spPr>
          <a:xfrm>
            <a:off x="6783484" y="1792819"/>
            <a:ext cx="4608416" cy="1047751"/>
          </a:xfrm>
          <a:prstGeom prst="roundRect">
            <a:avLst>
              <a:gd name="adj" fmla="val 50000"/>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0" name="Oval 9">
            <a:extLst>
              <a:ext uri="{FF2B5EF4-FFF2-40B4-BE49-F238E27FC236}">
                <a16:creationId xmlns:a16="http://schemas.microsoft.com/office/drawing/2014/main" id="{11241E9F-7A9B-634F-EF4C-8DE42CD5FAA5}"/>
              </a:ext>
            </a:extLst>
          </p:cNvPr>
          <p:cNvSpPr/>
          <p:nvPr/>
        </p:nvSpPr>
        <p:spPr>
          <a:xfrm>
            <a:off x="6391942" y="1716908"/>
            <a:ext cx="1199571" cy="1199571"/>
          </a:xfrm>
          <a:prstGeom prst="ellipse">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1" name="Oval 10">
            <a:extLst>
              <a:ext uri="{FF2B5EF4-FFF2-40B4-BE49-F238E27FC236}">
                <a16:creationId xmlns:a16="http://schemas.microsoft.com/office/drawing/2014/main" id="{894673AD-6165-CA58-05E3-734CF66D1506}"/>
              </a:ext>
            </a:extLst>
          </p:cNvPr>
          <p:cNvSpPr/>
          <p:nvPr/>
        </p:nvSpPr>
        <p:spPr>
          <a:xfrm>
            <a:off x="6539435" y="1864401"/>
            <a:ext cx="904585" cy="904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2" name="TextBox 11">
            <a:extLst>
              <a:ext uri="{FF2B5EF4-FFF2-40B4-BE49-F238E27FC236}">
                <a16:creationId xmlns:a16="http://schemas.microsoft.com/office/drawing/2014/main" id="{BE560D0F-0B52-26F8-F03C-5CC629B63C2E}"/>
              </a:ext>
            </a:extLst>
          </p:cNvPr>
          <p:cNvSpPr txBox="1"/>
          <p:nvPr/>
        </p:nvSpPr>
        <p:spPr>
          <a:xfrm>
            <a:off x="6614637" y="1985812"/>
            <a:ext cx="712054" cy="707886"/>
          </a:xfrm>
          <a:prstGeom prst="rect">
            <a:avLst/>
          </a:prstGeom>
          <a:noFill/>
        </p:spPr>
        <p:txBody>
          <a:bodyPr wrap="none" rtlCol="0">
            <a:spAutoFit/>
          </a:bodyPr>
          <a:lstStyle/>
          <a:p>
            <a:r>
              <a:rPr lang="en-US" sz="4000" b="1" dirty="0">
                <a:solidFill>
                  <a:srgbClr val="7F2710"/>
                </a:solidFill>
                <a:latin typeface="Poppins" panose="00000500000000000000" pitchFamily="2" charset="0"/>
                <a:cs typeface="Poppins" panose="00000500000000000000" pitchFamily="2" charset="0"/>
              </a:rPr>
              <a:t>01</a:t>
            </a:r>
            <a:endParaRPr lang="en-ID" sz="4000" b="1" dirty="0">
              <a:solidFill>
                <a:srgbClr val="7F2710"/>
              </a:solidFill>
              <a:latin typeface="Poppins" panose="00000500000000000000" pitchFamily="2" charset="0"/>
              <a:cs typeface="Poppins" panose="00000500000000000000" pitchFamily="2" charset="0"/>
            </a:endParaRPr>
          </a:p>
        </p:txBody>
      </p:sp>
      <p:sp>
        <p:nvSpPr>
          <p:cNvPr id="13" name="TextBox 12">
            <a:extLst>
              <a:ext uri="{FF2B5EF4-FFF2-40B4-BE49-F238E27FC236}">
                <a16:creationId xmlns:a16="http://schemas.microsoft.com/office/drawing/2014/main" id="{733D4A97-DABE-2C1A-9176-D408DE800556}"/>
              </a:ext>
            </a:extLst>
          </p:cNvPr>
          <p:cNvSpPr txBox="1"/>
          <p:nvPr/>
        </p:nvSpPr>
        <p:spPr>
          <a:xfrm>
            <a:off x="7739006" y="1911963"/>
            <a:ext cx="2751795" cy="369332"/>
          </a:xfrm>
          <a:prstGeom prst="rect">
            <a:avLst/>
          </a:prstGeom>
          <a:noFill/>
        </p:spPr>
        <p:txBody>
          <a:bodyPr wrap="square" rtlCol="0">
            <a:spAutoFit/>
          </a:bodyPr>
          <a:lstStyle/>
          <a:p>
            <a:r>
              <a:rPr lang="en-ID" sz="1800" b="1" i="0" kern="1200" dirty="0">
                <a:solidFill>
                  <a:schemeClr val="bg1"/>
                </a:solidFill>
                <a:effectLst/>
                <a:latin typeface="Poppins" panose="00000500000000000000" pitchFamily="2" charset="0"/>
                <a:ea typeface="+mn-ea"/>
                <a:cs typeface="Poppins" panose="00000500000000000000" pitchFamily="2" charset="0"/>
              </a:rPr>
              <a:t>Vision 01</a:t>
            </a:r>
            <a:endParaRPr lang="en-ID" sz="2000" b="1" dirty="0">
              <a:solidFill>
                <a:schemeClr val="bg1"/>
              </a:solidFill>
              <a:latin typeface="Poppins" panose="00000500000000000000" pitchFamily="2" charset="0"/>
              <a:cs typeface="Poppins" panose="00000500000000000000" pitchFamily="2" charset="0"/>
            </a:endParaRPr>
          </a:p>
        </p:txBody>
      </p:sp>
      <p:sp>
        <p:nvSpPr>
          <p:cNvPr id="14" name="TextBox 13">
            <a:extLst>
              <a:ext uri="{FF2B5EF4-FFF2-40B4-BE49-F238E27FC236}">
                <a16:creationId xmlns:a16="http://schemas.microsoft.com/office/drawing/2014/main" id="{850C07A1-C4DC-154F-86B8-12671474C8FC}"/>
              </a:ext>
            </a:extLst>
          </p:cNvPr>
          <p:cNvSpPr txBox="1"/>
          <p:nvPr/>
        </p:nvSpPr>
        <p:spPr>
          <a:xfrm>
            <a:off x="7739006" y="2185867"/>
            <a:ext cx="3424294" cy="507831"/>
          </a:xfrm>
          <a:prstGeom prst="rect">
            <a:avLst/>
          </a:prstGeom>
          <a:noFill/>
        </p:spPr>
        <p:txBody>
          <a:bodyPr wrap="square" rtlCol="0">
            <a:spAutoFit/>
          </a:bodyPr>
          <a:lstStyle/>
          <a:p>
            <a:pPr algn="l"/>
            <a:r>
              <a:rPr lang="en-ID" sz="9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a:t>
            </a:r>
            <a:endParaRPr lang="en-ID" sz="900" b="0">
              <a:solidFill>
                <a:schemeClr val="bg1"/>
              </a:solidFill>
              <a:latin typeface="Open Sans" pitchFamily="2" charset="0"/>
              <a:ea typeface="Open Sans" pitchFamily="2" charset="0"/>
              <a:cs typeface="Open Sans" pitchFamily="2" charset="0"/>
            </a:endParaRPr>
          </a:p>
        </p:txBody>
      </p:sp>
      <p:sp>
        <p:nvSpPr>
          <p:cNvPr id="15" name="Rectangle: Rounded Corners 14">
            <a:extLst>
              <a:ext uri="{FF2B5EF4-FFF2-40B4-BE49-F238E27FC236}">
                <a16:creationId xmlns:a16="http://schemas.microsoft.com/office/drawing/2014/main" id="{EF179420-AD1B-67FF-CC36-768B1E1A916D}"/>
              </a:ext>
            </a:extLst>
          </p:cNvPr>
          <p:cNvSpPr/>
          <p:nvPr/>
        </p:nvSpPr>
        <p:spPr>
          <a:xfrm>
            <a:off x="6783484" y="3182891"/>
            <a:ext cx="4608416" cy="1047751"/>
          </a:xfrm>
          <a:prstGeom prst="roundRect">
            <a:avLst>
              <a:gd name="adj" fmla="val 50000"/>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6" name="Oval 15">
            <a:extLst>
              <a:ext uri="{FF2B5EF4-FFF2-40B4-BE49-F238E27FC236}">
                <a16:creationId xmlns:a16="http://schemas.microsoft.com/office/drawing/2014/main" id="{4AC8B1BE-3CAA-DF1D-1143-FB20AD879B2B}"/>
              </a:ext>
            </a:extLst>
          </p:cNvPr>
          <p:cNvSpPr/>
          <p:nvPr/>
        </p:nvSpPr>
        <p:spPr>
          <a:xfrm>
            <a:off x="6391942" y="3106980"/>
            <a:ext cx="1199571" cy="1199571"/>
          </a:xfrm>
          <a:prstGeom prst="ellipse">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7" name="Oval 16">
            <a:extLst>
              <a:ext uri="{FF2B5EF4-FFF2-40B4-BE49-F238E27FC236}">
                <a16:creationId xmlns:a16="http://schemas.microsoft.com/office/drawing/2014/main" id="{CCF30CB8-306D-C0B5-F05A-42FD07764934}"/>
              </a:ext>
            </a:extLst>
          </p:cNvPr>
          <p:cNvSpPr/>
          <p:nvPr/>
        </p:nvSpPr>
        <p:spPr>
          <a:xfrm>
            <a:off x="6539435" y="3254473"/>
            <a:ext cx="904585" cy="904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8" name="TextBox 17">
            <a:extLst>
              <a:ext uri="{FF2B5EF4-FFF2-40B4-BE49-F238E27FC236}">
                <a16:creationId xmlns:a16="http://schemas.microsoft.com/office/drawing/2014/main" id="{C9F2265C-C47B-E522-88E0-F9235B7ABAE1}"/>
              </a:ext>
            </a:extLst>
          </p:cNvPr>
          <p:cNvSpPr txBox="1"/>
          <p:nvPr/>
        </p:nvSpPr>
        <p:spPr>
          <a:xfrm>
            <a:off x="6571974" y="3375884"/>
            <a:ext cx="813043" cy="707886"/>
          </a:xfrm>
          <a:prstGeom prst="rect">
            <a:avLst/>
          </a:prstGeom>
          <a:noFill/>
        </p:spPr>
        <p:txBody>
          <a:bodyPr wrap="none" rtlCol="0">
            <a:spAutoFit/>
          </a:bodyPr>
          <a:lstStyle/>
          <a:p>
            <a:r>
              <a:rPr lang="en-US" sz="4000" b="1">
                <a:solidFill>
                  <a:srgbClr val="7F2710"/>
                </a:solidFill>
                <a:latin typeface="Poppins" panose="00000500000000000000" pitchFamily="2" charset="0"/>
                <a:cs typeface="Poppins" panose="00000500000000000000" pitchFamily="2" charset="0"/>
              </a:rPr>
              <a:t>02</a:t>
            </a:r>
            <a:endParaRPr lang="en-ID" sz="4000" b="1">
              <a:solidFill>
                <a:srgbClr val="7F2710"/>
              </a:solidFill>
              <a:latin typeface="Poppins" panose="00000500000000000000" pitchFamily="2" charset="0"/>
              <a:cs typeface="Poppins" panose="00000500000000000000" pitchFamily="2" charset="0"/>
            </a:endParaRPr>
          </a:p>
        </p:txBody>
      </p:sp>
      <p:sp>
        <p:nvSpPr>
          <p:cNvPr id="19" name="TextBox 18">
            <a:extLst>
              <a:ext uri="{FF2B5EF4-FFF2-40B4-BE49-F238E27FC236}">
                <a16:creationId xmlns:a16="http://schemas.microsoft.com/office/drawing/2014/main" id="{96FD8ED8-5148-1C76-304A-E573A18E8529}"/>
              </a:ext>
            </a:extLst>
          </p:cNvPr>
          <p:cNvSpPr txBox="1"/>
          <p:nvPr/>
        </p:nvSpPr>
        <p:spPr>
          <a:xfrm>
            <a:off x="7739006" y="3302035"/>
            <a:ext cx="2751795" cy="369332"/>
          </a:xfrm>
          <a:prstGeom prst="rect">
            <a:avLst/>
          </a:prstGeom>
          <a:noFill/>
        </p:spPr>
        <p:txBody>
          <a:bodyPr wrap="square" rtlCol="0">
            <a:spAutoFit/>
          </a:bodyPr>
          <a:lstStyle/>
          <a:p>
            <a:r>
              <a:rPr lang="en-ID" sz="1800" b="1" i="0" kern="1200" dirty="0">
                <a:solidFill>
                  <a:schemeClr val="bg1"/>
                </a:solidFill>
                <a:effectLst/>
                <a:latin typeface="Poppins" panose="00000500000000000000" pitchFamily="2" charset="0"/>
                <a:ea typeface="+mn-ea"/>
                <a:cs typeface="Poppins" panose="00000500000000000000" pitchFamily="2" charset="0"/>
              </a:rPr>
              <a:t>Vision 02</a:t>
            </a:r>
            <a:endParaRPr lang="en-ID" sz="2000" b="1" dirty="0">
              <a:solidFill>
                <a:schemeClr val="bg1"/>
              </a:solidFill>
              <a:latin typeface="Poppins" panose="00000500000000000000" pitchFamily="2" charset="0"/>
              <a:cs typeface="Poppins" panose="00000500000000000000" pitchFamily="2" charset="0"/>
            </a:endParaRPr>
          </a:p>
        </p:txBody>
      </p:sp>
      <p:sp>
        <p:nvSpPr>
          <p:cNvPr id="20" name="TextBox 19">
            <a:extLst>
              <a:ext uri="{FF2B5EF4-FFF2-40B4-BE49-F238E27FC236}">
                <a16:creationId xmlns:a16="http://schemas.microsoft.com/office/drawing/2014/main" id="{63FC8937-E447-FFF0-48E9-B119B07C5CD8}"/>
              </a:ext>
            </a:extLst>
          </p:cNvPr>
          <p:cNvSpPr txBox="1"/>
          <p:nvPr/>
        </p:nvSpPr>
        <p:spPr>
          <a:xfrm>
            <a:off x="7739006" y="3575939"/>
            <a:ext cx="3424294" cy="507831"/>
          </a:xfrm>
          <a:prstGeom prst="rect">
            <a:avLst/>
          </a:prstGeom>
          <a:noFill/>
        </p:spPr>
        <p:txBody>
          <a:bodyPr wrap="square" rtlCol="0">
            <a:spAutoFit/>
          </a:bodyPr>
          <a:lstStyle/>
          <a:p>
            <a:pPr algn="l"/>
            <a:r>
              <a:rPr lang="en-ID" sz="9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a:t>
            </a:r>
            <a:endParaRPr lang="en-ID" sz="900" b="0">
              <a:solidFill>
                <a:schemeClr val="bg1"/>
              </a:solidFill>
              <a:latin typeface="Open Sans" pitchFamily="2" charset="0"/>
              <a:ea typeface="Open Sans" pitchFamily="2" charset="0"/>
              <a:cs typeface="Open Sans" pitchFamily="2" charset="0"/>
            </a:endParaRPr>
          </a:p>
        </p:txBody>
      </p:sp>
      <p:sp>
        <p:nvSpPr>
          <p:cNvPr id="24" name="Picture Placeholder 23">
            <a:extLst>
              <a:ext uri="{FF2B5EF4-FFF2-40B4-BE49-F238E27FC236}">
                <a16:creationId xmlns:a16="http://schemas.microsoft.com/office/drawing/2014/main" id="{D33DE469-5CC9-1391-8ACF-90769AB6E736}"/>
              </a:ext>
            </a:extLst>
          </p:cNvPr>
          <p:cNvSpPr>
            <a:spLocks noGrp="1"/>
          </p:cNvSpPr>
          <p:nvPr>
            <p:ph type="pic" sz="quarter" idx="10"/>
          </p:nvPr>
        </p:nvSpPr>
        <p:spPr/>
      </p:sp>
    </p:spTree>
    <p:extLst>
      <p:ext uri="{BB962C8B-B14F-4D97-AF65-F5344CB8AC3E}">
        <p14:creationId xmlns:p14="http://schemas.microsoft.com/office/powerpoint/2010/main" val="667077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A7B2A16-F7C9-76B7-60CB-AC7386654B53}"/>
              </a:ext>
            </a:extLst>
          </p:cNvPr>
          <p:cNvSpPr txBox="1"/>
          <p:nvPr/>
        </p:nvSpPr>
        <p:spPr>
          <a:xfrm>
            <a:off x="753142" y="1610320"/>
            <a:ext cx="4495799" cy="923330"/>
          </a:xfrm>
          <a:prstGeom prst="rect">
            <a:avLst/>
          </a:prstGeom>
          <a:noFill/>
        </p:spPr>
        <p:txBody>
          <a:bodyPr wrap="square" rtlCol="0">
            <a:spAutoFit/>
          </a:bodyPr>
          <a:lstStyle/>
          <a:p>
            <a:r>
              <a:rPr lang="en-US" sz="5400" b="1">
                <a:solidFill>
                  <a:schemeClr val="tx1">
                    <a:lumMod val="85000"/>
                    <a:lumOff val="15000"/>
                  </a:schemeClr>
                </a:solidFill>
                <a:latin typeface="Poppins" panose="00000500000000000000" pitchFamily="2" charset="0"/>
                <a:cs typeface="Poppins" panose="00000500000000000000" pitchFamily="2" charset="0"/>
              </a:rPr>
              <a:t>Restaurant</a:t>
            </a:r>
            <a:endParaRPr lang="en-ID" sz="54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5" name="TextBox 4">
            <a:extLst>
              <a:ext uri="{FF2B5EF4-FFF2-40B4-BE49-F238E27FC236}">
                <a16:creationId xmlns:a16="http://schemas.microsoft.com/office/drawing/2014/main" id="{F5EC0766-256E-276F-2193-1E0504717074}"/>
              </a:ext>
            </a:extLst>
          </p:cNvPr>
          <p:cNvSpPr txBox="1"/>
          <p:nvPr/>
        </p:nvSpPr>
        <p:spPr>
          <a:xfrm>
            <a:off x="753143" y="2353270"/>
            <a:ext cx="2908168" cy="923330"/>
          </a:xfrm>
          <a:prstGeom prst="rect">
            <a:avLst/>
          </a:prstGeom>
          <a:noFill/>
        </p:spPr>
        <p:txBody>
          <a:bodyPr wrap="none" rtlCol="0">
            <a:spAutoFit/>
          </a:bodyPr>
          <a:lstStyle/>
          <a:p>
            <a:r>
              <a:rPr lang="en-US" sz="5400" b="1">
                <a:solidFill>
                  <a:schemeClr val="tx1">
                    <a:lumMod val="85000"/>
                    <a:lumOff val="15000"/>
                  </a:schemeClr>
                </a:solidFill>
                <a:latin typeface="Poppins" panose="00000500000000000000" pitchFamily="2" charset="0"/>
                <a:cs typeface="Poppins" panose="00000500000000000000" pitchFamily="2" charset="0"/>
              </a:rPr>
              <a:t>Mission</a:t>
            </a:r>
            <a:endParaRPr lang="en-ID" sz="54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6" name="Rectangle: Rounded Corners 5">
            <a:extLst>
              <a:ext uri="{FF2B5EF4-FFF2-40B4-BE49-F238E27FC236}">
                <a16:creationId xmlns:a16="http://schemas.microsoft.com/office/drawing/2014/main" id="{4735EC9E-F991-E706-154C-F4A3645DD6EE}"/>
              </a:ext>
            </a:extLst>
          </p:cNvPr>
          <p:cNvSpPr/>
          <p:nvPr/>
        </p:nvSpPr>
        <p:spPr>
          <a:xfrm>
            <a:off x="1144684" y="3495675"/>
            <a:ext cx="4608416" cy="1047751"/>
          </a:xfrm>
          <a:prstGeom prst="roundRect">
            <a:avLst>
              <a:gd name="adj" fmla="val 50000"/>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7" name="Oval 6">
            <a:extLst>
              <a:ext uri="{FF2B5EF4-FFF2-40B4-BE49-F238E27FC236}">
                <a16:creationId xmlns:a16="http://schemas.microsoft.com/office/drawing/2014/main" id="{93B9D429-4BC9-1B59-466A-0EF945839B94}"/>
              </a:ext>
            </a:extLst>
          </p:cNvPr>
          <p:cNvSpPr/>
          <p:nvPr/>
        </p:nvSpPr>
        <p:spPr>
          <a:xfrm>
            <a:off x="753142" y="3419764"/>
            <a:ext cx="1199571" cy="1199571"/>
          </a:xfrm>
          <a:prstGeom prst="ellipse">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8" name="Oval 7">
            <a:extLst>
              <a:ext uri="{FF2B5EF4-FFF2-40B4-BE49-F238E27FC236}">
                <a16:creationId xmlns:a16="http://schemas.microsoft.com/office/drawing/2014/main" id="{E0EF2EE1-A152-5D44-158A-77813A830B69}"/>
              </a:ext>
            </a:extLst>
          </p:cNvPr>
          <p:cNvSpPr/>
          <p:nvPr/>
        </p:nvSpPr>
        <p:spPr>
          <a:xfrm>
            <a:off x="900635" y="3567257"/>
            <a:ext cx="904585" cy="904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9" name="TextBox 8">
            <a:extLst>
              <a:ext uri="{FF2B5EF4-FFF2-40B4-BE49-F238E27FC236}">
                <a16:creationId xmlns:a16="http://schemas.microsoft.com/office/drawing/2014/main" id="{AF3EA631-E928-A5D6-3C1D-C7BD738FE32B}"/>
              </a:ext>
            </a:extLst>
          </p:cNvPr>
          <p:cNvSpPr txBox="1"/>
          <p:nvPr/>
        </p:nvSpPr>
        <p:spPr>
          <a:xfrm>
            <a:off x="975837" y="3688668"/>
            <a:ext cx="712054" cy="707886"/>
          </a:xfrm>
          <a:prstGeom prst="rect">
            <a:avLst/>
          </a:prstGeom>
          <a:noFill/>
        </p:spPr>
        <p:txBody>
          <a:bodyPr wrap="none" rtlCol="0">
            <a:spAutoFit/>
          </a:bodyPr>
          <a:lstStyle/>
          <a:p>
            <a:r>
              <a:rPr lang="en-US" sz="4000" b="1">
                <a:solidFill>
                  <a:srgbClr val="B9552C"/>
                </a:solidFill>
                <a:latin typeface="Poppins" panose="00000500000000000000" pitchFamily="2" charset="0"/>
                <a:cs typeface="Poppins" panose="00000500000000000000" pitchFamily="2" charset="0"/>
              </a:rPr>
              <a:t>01</a:t>
            </a:r>
            <a:endParaRPr lang="en-ID" sz="4000" b="1">
              <a:solidFill>
                <a:srgbClr val="B9552C"/>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87A9358E-EDFB-0209-1E5C-86C43190BF8E}"/>
              </a:ext>
            </a:extLst>
          </p:cNvPr>
          <p:cNvSpPr txBox="1"/>
          <p:nvPr/>
        </p:nvSpPr>
        <p:spPr>
          <a:xfrm>
            <a:off x="2100206" y="3614819"/>
            <a:ext cx="2751795" cy="369332"/>
          </a:xfrm>
          <a:prstGeom prst="rect">
            <a:avLst/>
          </a:prstGeom>
          <a:noFill/>
        </p:spPr>
        <p:txBody>
          <a:bodyPr wrap="square" rtlCol="0">
            <a:spAutoFit/>
          </a:bodyPr>
          <a:lstStyle/>
          <a:p>
            <a:r>
              <a:rPr lang="en-ID" sz="1800" b="1" i="0" kern="1200">
                <a:solidFill>
                  <a:schemeClr val="bg1"/>
                </a:solidFill>
                <a:effectLst/>
                <a:latin typeface="Poppins" panose="00000500000000000000" pitchFamily="2" charset="0"/>
                <a:ea typeface="+mn-ea"/>
                <a:cs typeface="Poppins" panose="00000500000000000000" pitchFamily="2" charset="0"/>
              </a:rPr>
              <a:t>Mission 01</a:t>
            </a:r>
            <a:endParaRPr lang="en-ID" sz="2000" b="1">
              <a:solidFill>
                <a:schemeClr val="bg1"/>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08415811-3484-B7AB-C377-7681E6346D73}"/>
              </a:ext>
            </a:extLst>
          </p:cNvPr>
          <p:cNvSpPr txBox="1"/>
          <p:nvPr/>
        </p:nvSpPr>
        <p:spPr>
          <a:xfrm>
            <a:off x="2100206" y="3888723"/>
            <a:ext cx="3424294" cy="507831"/>
          </a:xfrm>
          <a:prstGeom prst="rect">
            <a:avLst/>
          </a:prstGeom>
          <a:noFill/>
        </p:spPr>
        <p:txBody>
          <a:bodyPr wrap="square" rtlCol="0">
            <a:spAutoFit/>
          </a:bodyPr>
          <a:lstStyle/>
          <a:p>
            <a:pPr algn="l"/>
            <a:r>
              <a:rPr lang="en-ID" sz="9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a:t>
            </a:r>
            <a:endParaRPr lang="en-ID" sz="900" b="0">
              <a:solidFill>
                <a:schemeClr val="bg1"/>
              </a:solidFill>
              <a:latin typeface="Open Sans" pitchFamily="2" charset="0"/>
              <a:ea typeface="Open Sans" pitchFamily="2" charset="0"/>
              <a:cs typeface="Open Sans" pitchFamily="2" charset="0"/>
            </a:endParaRPr>
          </a:p>
        </p:txBody>
      </p:sp>
      <p:sp>
        <p:nvSpPr>
          <p:cNvPr id="12" name="Rectangle: Rounded Corners 11">
            <a:extLst>
              <a:ext uri="{FF2B5EF4-FFF2-40B4-BE49-F238E27FC236}">
                <a16:creationId xmlns:a16="http://schemas.microsoft.com/office/drawing/2014/main" id="{D1CE13A5-7992-D400-497E-632EC936F120}"/>
              </a:ext>
            </a:extLst>
          </p:cNvPr>
          <p:cNvSpPr/>
          <p:nvPr/>
        </p:nvSpPr>
        <p:spPr>
          <a:xfrm>
            <a:off x="1144684" y="4885747"/>
            <a:ext cx="4608416" cy="1047751"/>
          </a:xfrm>
          <a:prstGeom prst="roundRect">
            <a:avLst>
              <a:gd name="adj" fmla="val 50000"/>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3" name="Oval 12">
            <a:extLst>
              <a:ext uri="{FF2B5EF4-FFF2-40B4-BE49-F238E27FC236}">
                <a16:creationId xmlns:a16="http://schemas.microsoft.com/office/drawing/2014/main" id="{014ACD6D-374D-83BC-1477-E2CF4654B3B4}"/>
              </a:ext>
            </a:extLst>
          </p:cNvPr>
          <p:cNvSpPr/>
          <p:nvPr/>
        </p:nvSpPr>
        <p:spPr>
          <a:xfrm>
            <a:off x="753142" y="4809836"/>
            <a:ext cx="1199571" cy="1199571"/>
          </a:xfrm>
          <a:prstGeom prst="ellipse">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4" name="Oval 13">
            <a:extLst>
              <a:ext uri="{FF2B5EF4-FFF2-40B4-BE49-F238E27FC236}">
                <a16:creationId xmlns:a16="http://schemas.microsoft.com/office/drawing/2014/main" id="{A58524DA-12A6-8B35-B3D2-5E4786E41BD7}"/>
              </a:ext>
            </a:extLst>
          </p:cNvPr>
          <p:cNvSpPr/>
          <p:nvPr/>
        </p:nvSpPr>
        <p:spPr>
          <a:xfrm>
            <a:off x="900635" y="4957329"/>
            <a:ext cx="904585" cy="904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15" name="TextBox 14">
            <a:extLst>
              <a:ext uri="{FF2B5EF4-FFF2-40B4-BE49-F238E27FC236}">
                <a16:creationId xmlns:a16="http://schemas.microsoft.com/office/drawing/2014/main" id="{27DA5AD0-6C1D-2EE6-529B-A0539423B6DB}"/>
              </a:ext>
            </a:extLst>
          </p:cNvPr>
          <p:cNvSpPr txBox="1"/>
          <p:nvPr/>
        </p:nvSpPr>
        <p:spPr>
          <a:xfrm>
            <a:off x="933174" y="5078740"/>
            <a:ext cx="813043" cy="707886"/>
          </a:xfrm>
          <a:prstGeom prst="rect">
            <a:avLst/>
          </a:prstGeom>
          <a:noFill/>
        </p:spPr>
        <p:txBody>
          <a:bodyPr wrap="none" rtlCol="0">
            <a:spAutoFit/>
          </a:bodyPr>
          <a:lstStyle/>
          <a:p>
            <a:r>
              <a:rPr lang="en-US" sz="4000" b="1">
                <a:solidFill>
                  <a:srgbClr val="B9552C"/>
                </a:solidFill>
                <a:latin typeface="Poppins" panose="00000500000000000000" pitchFamily="2" charset="0"/>
                <a:cs typeface="Poppins" panose="00000500000000000000" pitchFamily="2" charset="0"/>
              </a:rPr>
              <a:t>02</a:t>
            </a:r>
            <a:endParaRPr lang="en-ID" sz="4000" b="1">
              <a:solidFill>
                <a:srgbClr val="B9552C"/>
              </a:solidFill>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8E781E6A-4A9F-3195-27FC-75288E880C6E}"/>
              </a:ext>
            </a:extLst>
          </p:cNvPr>
          <p:cNvSpPr txBox="1"/>
          <p:nvPr/>
        </p:nvSpPr>
        <p:spPr>
          <a:xfrm>
            <a:off x="2100206" y="5004891"/>
            <a:ext cx="2751795" cy="369332"/>
          </a:xfrm>
          <a:prstGeom prst="rect">
            <a:avLst/>
          </a:prstGeom>
          <a:noFill/>
        </p:spPr>
        <p:txBody>
          <a:bodyPr wrap="square" rtlCol="0">
            <a:spAutoFit/>
          </a:bodyPr>
          <a:lstStyle/>
          <a:p>
            <a:r>
              <a:rPr lang="en-ID" sz="1800" b="1" i="0" kern="1200">
                <a:solidFill>
                  <a:schemeClr val="bg1"/>
                </a:solidFill>
                <a:effectLst/>
                <a:latin typeface="Poppins" panose="00000500000000000000" pitchFamily="2" charset="0"/>
                <a:ea typeface="+mn-ea"/>
                <a:cs typeface="Poppins" panose="00000500000000000000" pitchFamily="2" charset="0"/>
              </a:rPr>
              <a:t>Mission 02</a:t>
            </a:r>
            <a:endParaRPr lang="en-ID" sz="2000" b="1">
              <a:solidFill>
                <a:schemeClr val="bg1"/>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C4C4D243-4EB1-5F62-B46F-D2471A670F59}"/>
              </a:ext>
            </a:extLst>
          </p:cNvPr>
          <p:cNvSpPr txBox="1"/>
          <p:nvPr/>
        </p:nvSpPr>
        <p:spPr>
          <a:xfrm>
            <a:off x="2100206" y="5278795"/>
            <a:ext cx="3424294" cy="507831"/>
          </a:xfrm>
          <a:prstGeom prst="rect">
            <a:avLst/>
          </a:prstGeom>
          <a:noFill/>
        </p:spPr>
        <p:txBody>
          <a:bodyPr wrap="square" rtlCol="0">
            <a:spAutoFit/>
          </a:bodyPr>
          <a:lstStyle/>
          <a:p>
            <a:pPr algn="l"/>
            <a:r>
              <a:rPr lang="en-ID" sz="9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a:t>
            </a:r>
            <a:endParaRPr lang="en-ID" sz="900" b="0">
              <a:solidFill>
                <a:schemeClr val="bg1"/>
              </a:solidFill>
              <a:latin typeface="Open Sans" pitchFamily="2" charset="0"/>
              <a:ea typeface="Open Sans" pitchFamily="2" charset="0"/>
              <a:cs typeface="Open Sans" pitchFamily="2" charset="0"/>
            </a:endParaRPr>
          </a:p>
        </p:txBody>
      </p:sp>
      <p:sp>
        <p:nvSpPr>
          <p:cNvPr id="18" name="Rectangle 17">
            <a:extLst>
              <a:ext uri="{FF2B5EF4-FFF2-40B4-BE49-F238E27FC236}">
                <a16:creationId xmlns:a16="http://schemas.microsoft.com/office/drawing/2014/main" id="{446BE363-58EB-8998-65D5-4EA8B96B406F}"/>
              </a:ext>
            </a:extLst>
          </p:cNvPr>
          <p:cNvSpPr/>
          <p:nvPr/>
        </p:nvSpPr>
        <p:spPr>
          <a:xfrm>
            <a:off x="10704512" y="0"/>
            <a:ext cx="1487487" cy="6858000"/>
          </a:xfrm>
          <a:prstGeom prst="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
        <p:nvSpPr>
          <p:cNvPr id="22" name="Picture Placeholder 21">
            <a:extLst>
              <a:ext uri="{FF2B5EF4-FFF2-40B4-BE49-F238E27FC236}">
                <a16:creationId xmlns:a16="http://schemas.microsoft.com/office/drawing/2014/main" id="{68325935-20DB-BC33-89E9-1689BA8C59E7}"/>
              </a:ext>
            </a:extLst>
          </p:cNvPr>
          <p:cNvSpPr>
            <a:spLocks noGrp="1"/>
          </p:cNvSpPr>
          <p:nvPr>
            <p:ph type="pic" sz="quarter" idx="10"/>
          </p:nvPr>
        </p:nvSpPr>
        <p:spPr/>
      </p:sp>
    </p:spTree>
    <p:extLst>
      <p:ext uri="{BB962C8B-B14F-4D97-AF65-F5344CB8AC3E}">
        <p14:creationId xmlns:p14="http://schemas.microsoft.com/office/powerpoint/2010/main" val="3544674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9C6E2C2-4690-2519-B7EB-5AF03E6C9BC9}"/>
              </a:ext>
            </a:extLst>
          </p:cNvPr>
          <p:cNvSpPr txBox="1"/>
          <p:nvPr/>
        </p:nvSpPr>
        <p:spPr>
          <a:xfrm>
            <a:off x="6095999" y="1762720"/>
            <a:ext cx="5276852" cy="923330"/>
          </a:xfrm>
          <a:prstGeom prst="rect">
            <a:avLst/>
          </a:prstGeom>
          <a:noFill/>
        </p:spPr>
        <p:txBody>
          <a:bodyPr wrap="square" rtlCol="0">
            <a:spAutoFit/>
          </a:bodyPr>
          <a:lstStyle/>
          <a:p>
            <a:r>
              <a:rPr lang="en-US" sz="5400" b="1">
                <a:solidFill>
                  <a:srgbClr val="2F3527"/>
                </a:solidFill>
                <a:latin typeface="Poppins" panose="00000500000000000000" pitchFamily="2" charset="0"/>
                <a:cs typeface="Poppins" panose="00000500000000000000" pitchFamily="2" charset="0"/>
              </a:rPr>
              <a:t>Make comfort</a:t>
            </a:r>
            <a:endParaRPr lang="en-ID" sz="5400" b="1">
              <a:solidFill>
                <a:srgbClr val="2F3527"/>
              </a:solidFill>
              <a:latin typeface="Poppins" panose="00000500000000000000" pitchFamily="2" charset="0"/>
              <a:cs typeface="Poppins" panose="00000500000000000000" pitchFamily="2" charset="0"/>
            </a:endParaRPr>
          </a:p>
        </p:txBody>
      </p:sp>
      <p:sp>
        <p:nvSpPr>
          <p:cNvPr id="5" name="TextBox 4">
            <a:extLst>
              <a:ext uri="{FF2B5EF4-FFF2-40B4-BE49-F238E27FC236}">
                <a16:creationId xmlns:a16="http://schemas.microsoft.com/office/drawing/2014/main" id="{6E933EC0-F25E-D663-124D-F6CC37CBC1FC}"/>
              </a:ext>
            </a:extLst>
          </p:cNvPr>
          <p:cNvSpPr txBox="1"/>
          <p:nvPr/>
        </p:nvSpPr>
        <p:spPr>
          <a:xfrm>
            <a:off x="6095999" y="2505670"/>
            <a:ext cx="4022587" cy="923330"/>
          </a:xfrm>
          <a:prstGeom prst="rect">
            <a:avLst/>
          </a:prstGeom>
          <a:noFill/>
        </p:spPr>
        <p:txBody>
          <a:bodyPr wrap="square" rtlCol="0">
            <a:spAutoFit/>
          </a:bodyPr>
          <a:lstStyle/>
          <a:p>
            <a:r>
              <a:rPr lang="en-US" sz="5400" b="1">
                <a:solidFill>
                  <a:srgbClr val="2F3527"/>
                </a:solidFill>
                <a:latin typeface="Poppins" panose="00000500000000000000" pitchFamily="2" charset="0"/>
                <a:cs typeface="Poppins" panose="00000500000000000000" pitchFamily="2" charset="0"/>
              </a:rPr>
              <a:t>A Priority</a:t>
            </a:r>
            <a:endParaRPr lang="en-ID" sz="5400" b="1">
              <a:solidFill>
                <a:srgbClr val="2F3527"/>
              </a:solidFill>
              <a:latin typeface="Poppins" panose="00000500000000000000" pitchFamily="2" charset="0"/>
              <a:cs typeface="Poppins" panose="00000500000000000000" pitchFamily="2" charset="0"/>
            </a:endParaRPr>
          </a:p>
        </p:txBody>
      </p:sp>
      <p:sp>
        <p:nvSpPr>
          <p:cNvPr id="6" name="Rectangle: Rounded Corners 5">
            <a:extLst>
              <a:ext uri="{FF2B5EF4-FFF2-40B4-BE49-F238E27FC236}">
                <a16:creationId xmlns:a16="http://schemas.microsoft.com/office/drawing/2014/main" id="{A68C62CA-87B7-B1F3-9BFD-163CF229DF68}"/>
              </a:ext>
            </a:extLst>
          </p:cNvPr>
          <p:cNvSpPr/>
          <p:nvPr/>
        </p:nvSpPr>
        <p:spPr>
          <a:xfrm>
            <a:off x="6005755" y="3575290"/>
            <a:ext cx="6989385" cy="2745150"/>
          </a:xfrm>
          <a:prstGeom prst="round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7" name="TextBox 6">
            <a:extLst>
              <a:ext uri="{FF2B5EF4-FFF2-40B4-BE49-F238E27FC236}">
                <a16:creationId xmlns:a16="http://schemas.microsoft.com/office/drawing/2014/main" id="{FC8E5F6F-4691-A310-449E-D3C46DC5CF0E}"/>
              </a:ext>
            </a:extLst>
          </p:cNvPr>
          <p:cNvSpPr txBox="1"/>
          <p:nvPr/>
        </p:nvSpPr>
        <p:spPr>
          <a:xfrm>
            <a:off x="6457948" y="3824480"/>
            <a:ext cx="5391152" cy="2246769"/>
          </a:xfrm>
          <a:prstGeom prst="rect">
            <a:avLst/>
          </a:prstGeom>
          <a:noFill/>
        </p:spPr>
        <p:txBody>
          <a:bodyPr wrap="square" rtlCol="0">
            <a:spAutoFit/>
          </a:bodyPr>
          <a:lstStyle/>
          <a:p>
            <a:pPr algn="l"/>
            <a:r>
              <a:rPr lang="en-ID" sz="14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 eu ornare arcu finibus. Duis mattis accumsan malesuada. Lorem ipsum dolor sit amet, consectetur adipiscing elit. Proin nec erat sapien. Suspendisse ut viverra magna. Integer egestas leo lectus, et congue sapien pharetra a. Vivamus eu ex nibh. Quisque posuere orci vel quam interdum lacinia. Morbi id lorem ac enim consectetur ultrices ac eget lacus. Nullam sit amet elit non quam gravida porta.</a:t>
            </a:r>
            <a:endParaRPr lang="en-ID" sz="1400" b="0">
              <a:solidFill>
                <a:schemeClr val="bg1"/>
              </a:solidFill>
              <a:latin typeface="Open Sans" pitchFamily="2" charset="0"/>
              <a:ea typeface="Open Sans" pitchFamily="2" charset="0"/>
              <a:cs typeface="Open Sans" pitchFamily="2" charset="0"/>
            </a:endParaRPr>
          </a:p>
        </p:txBody>
      </p:sp>
      <p:sp>
        <p:nvSpPr>
          <p:cNvPr id="11" name="Picture Placeholder 10">
            <a:extLst>
              <a:ext uri="{FF2B5EF4-FFF2-40B4-BE49-F238E27FC236}">
                <a16:creationId xmlns:a16="http://schemas.microsoft.com/office/drawing/2014/main" id="{64ABABA0-6B8F-82B7-F6C2-49D499489880}"/>
              </a:ext>
            </a:extLst>
          </p:cNvPr>
          <p:cNvSpPr>
            <a:spLocks noGrp="1"/>
          </p:cNvSpPr>
          <p:nvPr>
            <p:ph type="pic" sz="quarter" idx="11"/>
          </p:nvPr>
        </p:nvSpPr>
        <p:spPr/>
      </p:sp>
    </p:spTree>
    <p:extLst>
      <p:ext uri="{BB962C8B-B14F-4D97-AF65-F5344CB8AC3E}">
        <p14:creationId xmlns:p14="http://schemas.microsoft.com/office/powerpoint/2010/main" val="3959502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0045BA61-3023-B25F-3DD2-86CE23AB49D1}"/>
              </a:ext>
            </a:extLst>
          </p:cNvPr>
          <p:cNvSpPr>
            <a:spLocks noGrp="1"/>
          </p:cNvSpPr>
          <p:nvPr>
            <p:ph type="pic" sz="quarter" idx="10"/>
          </p:nvPr>
        </p:nvSpPr>
        <p:spPr/>
      </p:sp>
      <p:sp>
        <p:nvSpPr>
          <p:cNvPr id="4" name="TextBox 3">
            <a:extLst>
              <a:ext uri="{FF2B5EF4-FFF2-40B4-BE49-F238E27FC236}">
                <a16:creationId xmlns:a16="http://schemas.microsoft.com/office/drawing/2014/main" id="{654F2405-6AE5-7442-8F06-F5D95C732E84}"/>
              </a:ext>
            </a:extLst>
          </p:cNvPr>
          <p:cNvSpPr txBox="1"/>
          <p:nvPr/>
        </p:nvSpPr>
        <p:spPr>
          <a:xfrm>
            <a:off x="618666" y="1844245"/>
            <a:ext cx="5166609" cy="769441"/>
          </a:xfrm>
          <a:prstGeom prst="rect">
            <a:avLst/>
          </a:prstGeom>
          <a:noFill/>
        </p:spPr>
        <p:txBody>
          <a:bodyPr wrap="square" rtlCol="0">
            <a:spAutoFit/>
          </a:bodyPr>
          <a:lstStyle/>
          <a:p>
            <a:r>
              <a:rPr lang="en-US" sz="4400" b="1">
                <a:solidFill>
                  <a:srgbClr val="2F3527"/>
                </a:solidFill>
                <a:latin typeface="Poppins" panose="00000500000000000000" pitchFamily="2" charset="0"/>
                <a:cs typeface="Poppins" panose="00000500000000000000" pitchFamily="2" charset="0"/>
              </a:rPr>
              <a:t>Product Impact</a:t>
            </a:r>
            <a:endParaRPr lang="en-ID" sz="4400" b="1">
              <a:solidFill>
                <a:srgbClr val="2F3527"/>
              </a:solidFill>
              <a:latin typeface="Poppins" panose="00000500000000000000" pitchFamily="2" charset="0"/>
              <a:cs typeface="Poppins" panose="00000500000000000000" pitchFamily="2" charset="0"/>
            </a:endParaRPr>
          </a:p>
        </p:txBody>
      </p:sp>
      <p:sp>
        <p:nvSpPr>
          <p:cNvPr id="5" name="Rectangle: Rounded Corners 4">
            <a:extLst>
              <a:ext uri="{FF2B5EF4-FFF2-40B4-BE49-F238E27FC236}">
                <a16:creationId xmlns:a16="http://schemas.microsoft.com/office/drawing/2014/main" id="{E7346DA7-7DB0-3AC7-9AC7-4EF951983ED0}"/>
              </a:ext>
            </a:extLst>
          </p:cNvPr>
          <p:cNvSpPr/>
          <p:nvPr/>
        </p:nvSpPr>
        <p:spPr>
          <a:xfrm>
            <a:off x="618666" y="3858235"/>
            <a:ext cx="2511075" cy="1959160"/>
          </a:xfrm>
          <a:prstGeom prst="roundRect">
            <a:avLst>
              <a:gd name="adj" fmla="val 12893"/>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sp>
        <p:nvSpPr>
          <p:cNvPr id="6" name="Rectangle: Rounded Corners 5">
            <a:extLst>
              <a:ext uri="{FF2B5EF4-FFF2-40B4-BE49-F238E27FC236}">
                <a16:creationId xmlns:a16="http://schemas.microsoft.com/office/drawing/2014/main" id="{0CFF05C7-F2B8-D9FF-199C-53EC62618993}"/>
              </a:ext>
            </a:extLst>
          </p:cNvPr>
          <p:cNvSpPr/>
          <p:nvPr/>
        </p:nvSpPr>
        <p:spPr>
          <a:xfrm>
            <a:off x="3412205" y="3842200"/>
            <a:ext cx="2511075" cy="1959160"/>
          </a:xfrm>
          <a:prstGeom prst="roundRect">
            <a:avLst>
              <a:gd name="adj" fmla="val 12893"/>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sp>
        <p:nvSpPr>
          <p:cNvPr id="7" name="TextBox 6">
            <a:extLst>
              <a:ext uri="{FF2B5EF4-FFF2-40B4-BE49-F238E27FC236}">
                <a16:creationId xmlns:a16="http://schemas.microsoft.com/office/drawing/2014/main" id="{F3994E8D-4440-62C1-378B-9DD2D5F66B81}"/>
              </a:ext>
            </a:extLst>
          </p:cNvPr>
          <p:cNvSpPr txBox="1"/>
          <p:nvPr/>
        </p:nvSpPr>
        <p:spPr>
          <a:xfrm>
            <a:off x="951291" y="4194421"/>
            <a:ext cx="1869666" cy="646331"/>
          </a:xfrm>
          <a:prstGeom prst="rect">
            <a:avLst/>
          </a:prstGeom>
          <a:noFill/>
        </p:spPr>
        <p:txBody>
          <a:bodyPr wrap="square" rtlCol="0">
            <a:spAutoFit/>
          </a:bodyPr>
          <a:lstStyle/>
          <a:p>
            <a:pPr algn="ctr"/>
            <a:r>
              <a:rPr lang="en-US" sz="3600" b="1">
                <a:solidFill>
                  <a:schemeClr val="bg1"/>
                </a:solidFill>
                <a:latin typeface="Poppins" panose="00000500000000000000" pitchFamily="2" charset="0"/>
                <a:cs typeface="Poppins" panose="00000500000000000000" pitchFamily="2" charset="0"/>
              </a:rPr>
              <a:t>80++</a:t>
            </a:r>
            <a:endParaRPr lang="en-ID" sz="3600" b="1">
              <a:solidFill>
                <a:schemeClr val="bg1"/>
              </a:solidFill>
              <a:latin typeface="Poppins" panose="00000500000000000000" pitchFamily="2" charset="0"/>
              <a:cs typeface="Poppins" panose="00000500000000000000" pitchFamily="2" charset="0"/>
            </a:endParaRPr>
          </a:p>
        </p:txBody>
      </p:sp>
      <p:sp>
        <p:nvSpPr>
          <p:cNvPr id="8" name="TextBox 7">
            <a:extLst>
              <a:ext uri="{FF2B5EF4-FFF2-40B4-BE49-F238E27FC236}">
                <a16:creationId xmlns:a16="http://schemas.microsoft.com/office/drawing/2014/main" id="{B90CD396-8291-A0A5-F4C2-2FAA0D111D0A}"/>
              </a:ext>
            </a:extLst>
          </p:cNvPr>
          <p:cNvSpPr txBox="1"/>
          <p:nvPr/>
        </p:nvSpPr>
        <p:spPr>
          <a:xfrm>
            <a:off x="618666" y="2666268"/>
            <a:ext cx="4980097" cy="954107"/>
          </a:xfrm>
          <a:prstGeom prst="rect">
            <a:avLst/>
          </a:prstGeom>
          <a:noFill/>
        </p:spPr>
        <p:txBody>
          <a:bodyPr wrap="square" rtlCol="0">
            <a:spAutoFit/>
          </a:bodyPr>
          <a:lstStyle/>
          <a:p>
            <a:pPr algn="l"/>
            <a:r>
              <a:rPr lang="en-ID" sz="1400" b="0" i="0" kern="1200">
                <a:solidFill>
                  <a:schemeClr val="tx1">
                    <a:lumMod val="75000"/>
                    <a:lumOff val="25000"/>
                  </a:schemeClr>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 eu ornare arcu finibus. </a:t>
            </a:r>
            <a:endParaRPr lang="en-ID" sz="1400" b="0">
              <a:solidFill>
                <a:schemeClr val="tx1">
                  <a:lumMod val="75000"/>
                  <a:lumOff val="25000"/>
                </a:schemeClr>
              </a:solidFill>
              <a:latin typeface="Open Sans" pitchFamily="2" charset="0"/>
              <a:ea typeface="Open Sans" pitchFamily="2" charset="0"/>
              <a:cs typeface="Open Sans" pitchFamily="2" charset="0"/>
            </a:endParaRPr>
          </a:p>
        </p:txBody>
      </p:sp>
      <p:sp>
        <p:nvSpPr>
          <p:cNvPr id="9" name="TextBox 8">
            <a:extLst>
              <a:ext uri="{FF2B5EF4-FFF2-40B4-BE49-F238E27FC236}">
                <a16:creationId xmlns:a16="http://schemas.microsoft.com/office/drawing/2014/main" id="{3C28AA90-2862-8D44-8DDC-B9816024BA34}"/>
              </a:ext>
            </a:extLst>
          </p:cNvPr>
          <p:cNvSpPr txBox="1"/>
          <p:nvPr/>
        </p:nvSpPr>
        <p:spPr>
          <a:xfrm>
            <a:off x="660084" y="4725779"/>
            <a:ext cx="2369243" cy="769441"/>
          </a:xfrm>
          <a:prstGeom prst="rect">
            <a:avLst/>
          </a:prstGeom>
          <a:noFill/>
        </p:spPr>
        <p:txBody>
          <a:bodyPr wrap="square" rtlCol="0">
            <a:spAutoFit/>
          </a:bodyPr>
          <a:lstStyle/>
          <a:p>
            <a:pPr algn="ctr"/>
            <a:r>
              <a:rPr lang="en-ID" sz="11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a:t>
            </a:r>
            <a:endParaRPr lang="en-ID" sz="1100" b="0">
              <a:solidFill>
                <a:schemeClr val="bg1"/>
              </a:solidFill>
              <a:latin typeface="Open Sans" pitchFamily="2" charset="0"/>
              <a:ea typeface="Open Sans" pitchFamily="2" charset="0"/>
              <a:cs typeface="Open Sans" pitchFamily="2" charset="0"/>
            </a:endParaRPr>
          </a:p>
        </p:txBody>
      </p:sp>
      <p:sp>
        <p:nvSpPr>
          <p:cNvPr id="10" name="TextBox 9">
            <a:extLst>
              <a:ext uri="{FF2B5EF4-FFF2-40B4-BE49-F238E27FC236}">
                <a16:creationId xmlns:a16="http://schemas.microsoft.com/office/drawing/2014/main" id="{59385B78-7ADC-EE97-DB0E-DBAF1A00375F}"/>
              </a:ext>
            </a:extLst>
          </p:cNvPr>
          <p:cNvSpPr txBox="1"/>
          <p:nvPr/>
        </p:nvSpPr>
        <p:spPr>
          <a:xfrm>
            <a:off x="3765725" y="4201998"/>
            <a:ext cx="1869666" cy="646331"/>
          </a:xfrm>
          <a:prstGeom prst="rect">
            <a:avLst/>
          </a:prstGeom>
          <a:noFill/>
        </p:spPr>
        <p:txBody>
          <a:bodyPr wrap="square" rtlCol="0">
            <a:spAutoFit/>
          </a:bodyPr>
          <a:lstStyle/>
          <a:p>
            <a:pPr algn="ctr"/>
            <a:r>
              <a:rPr lang="en-US" sz="3600" b="1">
                <a:solidFill>
                  <a:schemeClr val="bg1"/>
                </a:solidFill>
                <a:latin typeface="Poppins" panose="00000500000000000000" pitchFamily="2" charset="0"/>
                <a:cs typeface="Poppins" panose="00000500000000000000" pitchFamily="2" charset="0"/>
              </a:rPr>
              <a:t>100++</a:t>
            </a:r>
            <a:endParaRPr lang="en-ID" sz="3600" b="1">
              <a:solidFill>
                <a:schemeClr val="bg1"/>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7E2D5907-490A-31DB-11AB-3A0C5D871D33}"/>
              </a:ext>
            </a:extLst>
          </p:cNvPr>
          <p:cNvSpPr txBox="1"/>
          <p:nvPr/>
        </p:nvSpPr>
        <p:spPr>
          <a:xfrm>
            <a:off x="3515937" y="4756919"/>
            <a:ext cx="2369243" cy="769441"/>
          </a:xfrm>
          <a:prstGeom prst="rect">
            <a:avLst/>
          </a:prstGeom>
          <a:noFill/>
        </p:spPr>
        <p:txBody>
          <a:bodyPr wrap="square" rtlCol="0">
            <a:spAutoFit/>
          </a:bodyPr>
          <a:lstStyle/>
          <a:p>
            <a:pPr algn="ctr"/>
            <a:r>
              <a:rPr lang="en-ID" sz="11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a:t>
            </a:r>
            <a:endParaRPr lang="en-ID" sz="1100" b="0">
              <a:solidFill>
                <a:schemeClr val="bg1"/>
              </a:solidFill>
              <a:latin typeface="Open Sans" pitchFamily="2" charset="0"/>
              <a:ea typeface="Open Sans" pitchFamily="2" charset="0"/>
              <a:cs typeface="Open Sans" pitchFamily="2" charset="0"/>
            </a:endParaRPr>
          </a:p>
        </p:txBody>
      </p:sp>
      <p:sp>
        <p:nvSpPr>
          <p:cNvPr id="12" name="Rectangle 11">
            <a:extLst>
              <a:ext uri="{FF2B5EF4-FFF2-40B4-BE49-F238E27FC236}">
                <a16:creationId xmlns:a16="http://schemas.microsoft.com/office/drawing/2014/main" id="{461E05A8-D4E2-2FA1-0DCE-3603411F0D25}"/>
              </a:ext>
            </a:extLst>
          </p:cNvPr>
          <p:cNvSpPr/>
          <p:nvPr/>
        </p:nvSpPr>
        <p:spPr>
          <a:xfrm>
            <a:off x="10704512" y="0"/>
            <a:ext cx="1487487" cy="2631440"/>
          </a:xfrm>
          <a:prstGeom prst="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609208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697D250-DBED-0BAD-E2F9-7F8469E8AE86}"/>
              </a:ext>
            </a:extLst>
          </p:cNvPr>
          <p:cNvSpPr>
            <a:spLocks noGrp="1"/>
          </p:cNvSpPr>
          <p:nvPr>
            <p:ph type="pic" sz="quarter" idx="10"/>
          </p:nvPr>
        </p:nvSpPr>
        <p:spPr/>
      </p:sp>
      <p:sp>
        <p:nvSpPr>
          <p:cNvPr id="4" name="Rectangle: Rounded Corners 3">
            <a:extLst>
              <a:ext uri="{FF2B5EF4-FFF2-40B4-BE49-F238E27FC236}">
                <a16:creationId xmlns:a16="http://schemas.microsoft.com/office/drawing/2014/main" id="{A45E2C64-84A6-CBD3-6696-66B819BF9931}"/>
              </a:ext>
            </a:extLst>
          </p:cNvPr>
          <p:cNvSpPr/>
          <p:nvPr/>
        </p:nvSpPr>
        <p:spPr>
          <a:xfrm>
            <a:off x="-893385" y="2055922"/>
            <a:ext cx="6798885" cy="3620978"/>
          </a:xfrm>
          <a:prstGeom prst="roundRect">
            <a:avLst/>
          </a:prstGeom>
          <a:solidFill>
            <a:srgbClr val="7F2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latin typeface="Open Sans" pitchFamily="2" charset="0"/>
              <a:ea typeface="Open Sans" pitchFamily="2" charset="0"/>
              <a:cs typeface="Open Sans" pitchFamily="2" charset="0"/>
            </a:endParaRPr>
          </a:p>
        </p:txBody>
      </p:sp>
      <p:sp>
        <p:nvSpPr>
          <p:cNvPr id="5" name="TextBox 4">
            <a:extLst>
              <a:ext uri="{FF2B5EF4-FFF2-40B4-BE49-F238E27FC236}">
                <a16:creationId xmlns:a16="http://schemas.microsoft.com/office/drawing/2014/main" id="{0A9CD117-9EBD-DD82-D886-E5B12601CDA7}"/>
              </a:ext>
            </a:extLst>
          </p:cNvPr>
          <p:cNvSpPr txBox="1"/>
          <p:nvPr/>
        </p:nvSpPr>
        <p:spPr>
          <a:xfrm>
            <a:off x="933448" y="2505167"/>
            <a:ext cx="4514852" cy="923330"/>
          </a:xfrm>
          <a:prstGeom prst="rect">
            <a:avLst/>
          </a:prstGeom>
          <a:noFill/>
        </p:spPr>
        <p:txBody>
          <a:bodyPr wrap="square" rtlCol="0">
            <a:spAutoFit/>
          </a:bodyPr>
          <a:lstStyle/>
          <a:p>
            <a:r>
              <a:rPr lang="en-US" sz="5400" b="1">
                <a:solidFill>
                  <a:schemeClr val="bg1"/>
                </a:solidFill>
                <a:latin typeface="Poppins" panose="00000500000000000000" pitchFamily="2" charset="0"/>
                <a:cs typeface="Poppins" panose="00000500000000000000" pitchFamily="2" charset="0"/>
              </a:rPr>
              <a:t>Food Trend</a:t>
            </a:r>
            <a:endParaRPr lang="en-ID" sz="5400" b="1">
              <a:solidFill>
                <a:schemeClr val="bg1"/>
              </a:solidFill>
              <a:latin typeface="Poppins" panose="00000500000000000000" pitchFamily="2" charset="0"/>
              <a:cs typeface="Poppins" panose="00000500000000000000" pitchFamily="2" charset="0"/>
            </a:endParaRPr>
          </a:p>
        </p:txBody>
      </p:sp>
      <p:sp>
        <p:nvSpPr>
          <p:cNvPr id="6" name="TextBox 5">
            <a:extLst>
              <a:ext uri="{FF2B5EF4-FFF2-40B4-BE49-F238E27FC236}">
                <a16:creationId xmlns:a16="http://schemas.microsoft.com/office/drawing/2014/main" id="{897E360D-5F88-1750-E61B-5E565D7C331D}"/>
              </a:ext>
            </a:extLst>
          </p:cNvPr>
          <p:cNvSpPr txBox="1"/>
          <p:nvPr/>
        </p:nvSpPr>
        <p:spPr>
          <a:xfrm>
            <a:off x="933448" y="3429000"/>
            <a:ext cx="4514852" cy="1815882"/>
          </a:xfrm>
          <a:prstGeom prst="rect">
            <a:avLst/>
          </a:prstGeom>
          <a:noFill/>
        </p:spPr>
        <p:txBody>
          <a:bodyPr wrap="square" rtlCol="0">
            <a:spAutoFit/>
          </a:bodyPr>
          <a:lstStyle/>
          <a:p>
            <a:pPr algn="l"/>
            <a:r>
              <a:rPr lang="en-ID" sz="1400" b="0" i="0" kern="1200">
                <a:solidFill>
                  <a:schemeClr val="bg1"/>
                </a:solidFill>
                <a:effectLst/>
                <a:latin typeface="Open Sans" pitchFamily="2" charset="0"/>
                <a:ea typeface="Open Sans" pitchFamily="2" charset="0"/>
                <a:cs typeface="Open Sans" pitchFamily="2" charset="0"/>
              </a:rPr>
              <a:t>Lorem ipsum dolor sit amet, consectetur adipiscing elit. Nullam urna lectus, dictum eu libero at, malesuada rhoncus urna. Pellentesque consequat arcu eu metus sagittis, eu ornare arcu finibus. Duis mattis accumsan malesuada. Lorem ipsum dolor sit amet, consectetur adipiscing elit. Proin nec erat sapien. Suspendisse ut viverra magna. Integer egestas leo lectus, et congue sapien pharetra a. </a:t>
            </a:r>
            <a:endParaRPr lang="en-ID" sz="1400" b="0">
              <a:solidFill>
                <a:schemeClr val="bg1"/>
              </a:solidFill>
              <a:latin typeface="Open Sans" pitchFamily="2" charset="0"/>
              <a:ea typeface="Open Sans" pitchFamily="2" charset="0"/>
              <a:cs typeface="Open Sans" pitchFamily="2" charset="0"/>
            </a:endParaRPr>
          </a:p>
        </p:txBody>
      </p:sp>
      <p:sp>
        <p:nvSpPr>
          <p:cNvPr id="7" name="Rectangle 6">
            <a:extLst>
              <a:ext uri="{FF2B5EF4-FFF2-40B4-BE49-F238E27FC236}">
                <a16:creationId xmlns:a16="http://schemas.microsoft.com/office/drawing/2014/main" id="{90FFD8FD-09EA-593C-0EEE-7FE0102F551C}"/>
              </a:ext>
            </a:extLst>
          </p:cNvPr>
          <p:cNvSpPr/>
          <p:nvPr/>
        </p:nvSpPr>
        <p:spPr>
          <a:xfrm>
            <a:off x="10704513" y="-503"/>
            <a:ext cx="1487487" cy="3429000"/>
          </a:xfrm>
          <a:prstGeom prst="rect">
            <a:avLst/>
          </a:prstGeom>
          <a:solidFill>
            <a:srgbClr val="EBA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933640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BA400"/>
        </a:solidFill>
        <a:ln>
          <a:noFill/>
        </a:ln>
      </a:spPr>
      <a:bodyPr wrap="square" rtlCol="0" anchor="ctr">
        <a:noAutofit/>
      </a:bodyPr>
      <a:lstStyle>
        <a:defPPr algn="ctr">
          <a:defRPr>
            <a:latin typeface="Open Sans" pitchFamily="2" charset="0"/>
            <a:ea typeface="Open Sans" pitchFamily="2" charset="0"/>
            <a:cs typeface="Open Sans" pitchFamily="2"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1063</Words>
  <Application>Microsoft Office PowerPoint</Application>
  <PresentationFormat>Widescreen</PresentationFormat>
  <Paragraphs>83</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Open Sans</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masfree cnv</dc:creator>
  <cp:lastModifiedBy>masfree cnv</cp:lastModifiedBy>
  <cp:revision>1</cp:revision>
  <dcterms:created xsi:type="dcterms:W3CDTF">2025-05-30T02:57:18Z</dcterms:created>
  <dcterms:modified xsi:type="dcterms:W3CDTF">2025-05-30T03:05:15Z</dcterms:modified>
</cp:coreProperties>
</file>