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7" r:id="rId4"/>
    <p:sldMasterId id="214748367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Urbanist"/>
      <p:regular r:id="rId28"/>
      <p:bold r:id="rId29"/>
      <p:italic r:id="rId30"/>
      <p:boldItalic r:id="rId31"/>
    </p:embeddedFont>
    <p:embeddedFont>
      <p:font typeface="Syne"/>
      <p:regular r:id="rId32"/>
      <p:bold r:id="rId33"/>
    </p:embeddedFont>
    <p:embeddedFont>
      <p:font typeface="Archivo"/>
      <p:regular r:id="rId34"/>
      <p:bold r:id="rId35"/>
      <p:italic r:id="rId36"/>
      <p:boldItalic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Urbanist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Urbanis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Urbanist-boldItalic.fntdata"/><Relationship Id="rId30" Type="http://schemas.openxmlformats.org/officeDocument/2006/relationships/font" Target="fonts/Urbanist-italic.fntdata"/><Relationship Id="rId11" Type="http://schemas.openxmlformats.org/officeDocument/2006/relationships/slide" Target="slides/slide5.xml"/><Relationship Id="rId33" Type="http://schemas.openxmlformats.org/officeDocument/2006/relationships/font" Target="fonts/Syne-bold.fntdata"/><Relationship Id="rId10" Type="http://schemas.openxmlformats.org/officeDocument/2006/relationships/slide" Target="slides/slide4.xml"/><Relationship Id="rId32" Type="http://schemas.openxmlformats.org/officeDocument/2006/relationships/font" Target="fonts/Syne-regular.fntdata"/><Relationship Id="rId13" Type="http://schemas.openxmlformats.org/officeDocument/2006/relationships/slide" Target="slides/slide7.xml"/><Relationship Id="rId35" Type="http://schemas.openxmlformats.org/officeDocument/2006/relationships/font" Target="fonts/Archivo-bold.fntdata"/><Relationship Id="rId12" Type="http://schemas.openxmlformats.org/officeDocument/2006/relationships/slide" Target="slides/slide6.xml"/><Relationship Id="rId34" Type="http://schemas.openxmlformats.org/officeDocument/2006/relationships/font" Target="fonts/Archivo-regular.fntdata"/><Relationship Id="rId15" Type="http://schemas.openxmlformats.org/officeDocument/2006/relationships/slide" Target="slides/slide9.xml"/><Relationship Id="rId37" Type="http://schemas.openxmlformats.org/officeDocument/2006/relationships/font" Target="fonts/Archivo-boldItalic.fntdata"/><Relationship Id="rId14" Type="http://schemas.openxmlformats.org/officeDocument/2006/relationships/slide" Target="slides/slide8.xml"/><Relationship Id="rId36" Type="http://schemas.openxmlformats.org/officeDocument/2006/relationships/font" Target="fonts/Archivo-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7" name="Shape 2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" name="Google Shape;2088;g3735cbcfb52_2_20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9" name="Google Shape;2089;g3735cbcfb52_2_20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9" name="Shape 2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0" name="Google Shape;2420;g3735cbcfb52_2_23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1" name="Google Shape;2421;g3735cbcfb52_2_23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2" name="Shape 2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3" name="Google Shape;2453;g3735cbcfb52_2_239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4" name="Google Shape;2454;g3735cbcfb52_2_23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5" name="Shape 2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6" name="Google Shape;2476;g3735cbcfb52_2_24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7" name="Google Shape;2477;g3735cbcfb52_2_24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7" name="Shape 2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" name="Google Shape;2498;g3735cbcfb52_2_24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9" name="Google Shape;2499;g3735cbcfb52_2_24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0" name="Google Shape;2500;g3735cbcfb52_2_243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2" name="Shape 2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3" name="Google Shape;2523;g3735cbcfb52_2_24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4" name="Google Shape;2524;g3735cbcfb52_2_24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0" name="Shape 2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1" name="Google Shape;2551;g3735cbcfb52_2_24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2" name="Google Shape;2552;g3735cbcfb52_2_24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3" name="Google Shape;2553;g3735cbcfb52_2_248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9" name="Shape 2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" name="Google Shape;2590;g3735cbcfb52_2_25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1" name="Google Shape;2591;g3735cbcfb52_2_25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5" name="Shape 2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6" name="Google Shape;2646;g3735cbcfb52_2_25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7" name="Google Shape;2647;g3735cbcfb52_2_25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9" name="Shape 2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0" name="Google Shape;2690;g3735cbcfb52_2_26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1" name="Google Shape;2691;g3735cbcfb52_2_26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3" name="Shape 2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" name="Google Shape;2734;g3735cbcfb52_2_266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5" name="Google Shape;2735;g3735cbcfb52_2_266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7" name="Shape 2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8" name="Google Shape;2128;g3735cbcfb52_2_20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9" name="Google Shape;2129;g3735cbcfb52_2_207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0" name="Google Shape;2130;g3735cbcfb52_2_207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0" name="Shape 2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1" name="Google Shape;2841;g3735cbcfb52_2_27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2" name="Google Shape;2842;g3735cbcfb52_2_27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9" name="Shape 3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" name="Google Shape;3010;g3735cbcfb52_2_29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1" name="Google Shape;3011;g3735cbcfb52_2_29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7" name="Shape 2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8" name="Google Shape;2168;g3735cbcfb52_2_2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9" name="Google Shape;2169;g3735cbcfb52_2_21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0" name="Google Shape;2170;g3735cbcfb52_2_21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0" name="Shape 2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" name="Google Shape;2211;g3735cbcfb52_2_21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2" name="Google Shape;2212;g3735cbcfb52_2_21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8" name="Shape 2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9" name="Google Shape;2259;g3735cbcfb52_2_22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0" name="Google Shape;2260;g3735cbcfb52_2_220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1" name="Google Shape;2261;g3735cbcfb52_2_220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3" name="Shape 2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4" name="Google Shape;2294;g3735cbcfb52_2_22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5" name="Google Shape;2295;g3735cbcfb52_2_22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6" name="Google Shape;2296;g3735cbcfb52_2_223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6" name="Shape 2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7" name="Google Shape;2317;g3735cbcfb52_2_226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8" name="Google Shape;2318;g3735cbcfb52_2_22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8" name="Shape 2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" name="Google Shape;2349;g3735cbcfb52_2_229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0" name="Google Shape;2350;g3735cbcfb52_2_22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6" name="Shape 2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7" name="Google Shape;2387;g3735cbcfb52_2_23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8" name="Google Shape;2388;g3735cbcfb52_2_23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">
  <p:cSld name="SLIDE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5"/>
          <p:cNvGrpSpPr/>
          <p:nvPr/>
        </p:nvGrpSpPr>
        <p:grpSpPr>
          <a:xfrm>
            <a:off x="-1539839" y="-1490519"/>
            <a:ext cx="3457288" cy="3457289"/>
            <a:chOff x="9072081" y="-447996"/>
            <a:chExt cx="4609718" cy="4609718"/>
          </a:xfrm>
        </p:grpSpPr>
        <p:sp>
          <p:nvSpPr>
            <p:cNvPr id="55" name="Google Shape;55;p15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0000">
                  <a:srgbClr val="00B4D8">
                    <a:alpha val="0"/>
                  </a:srgbClr>
                </a:gs>
                <a:gs pos="55000">
                  <a:srgbClr val="0508C1"/>
                </a:gs>
                <a:gs pos="81000">
                  <a:srgbClr val="00B4D8">
                    <a:alpha val="9803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LIDE">
  <p:cSld name="1_SLIDE"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Google Shape;223;p16"/>
          <p:cNvGrpSpPr/>
          <p:nvPr/>
        </p:nvGrpSpPr>
        <p:grpSpPr>
          <a:xfrm>
            <a:off x="7415356" y="-1490519"/>
            <a:ext cx="3457289" cy="3457289"/>
            <a:chOff x="9072081" y="-447996"/>
            <a:chExt cx="4609718" cy="4609718"/>
          </a:xfrm>
        </p:grpSpPr>
        <p:sp>
          <p:nvSpPr>
            <p:cNvPr id="224" name="Google Shape;224;p16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6" name="Google Shape;226;p16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8" name="Google Shape;228;p16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9" name="Google Shape;229;p16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0" name="Google Shape;230;p16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1" name="Google Shape;231;p16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2" name="Google Shape;232;p16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3" name="Google Shape;233;p16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4" name="Google Shape;234;p16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5" name="Google Shape;235;p16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6" name="Google Shape;236;p16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7" name="Google Shape;237;p16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8" name="Google Shape;238;p16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9" name="Google Shape;239;p16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0" name="Google Shape;240;p16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2" name="Google Shape;242;p16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4" name="Google Shape;244;p16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5" name="Google Shape;245;p16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6" name="Google Shape;246;p16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7" name="Google Shape;247;p16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8" name="Google Shape;248;p16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9" name="Google Shape;249;p16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0" name="Google Shape;250;p16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1" name="Google Shape;251;p16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2" name="Google Shape;252;p16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3" name="Google Shape;253;p16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4" name="Google Shape;254;p16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5" name="Google Shape;255;p16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8" name="Google Shape;258;p16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59" name="Google Shape;259;p16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1" name="Google Shape;261;p16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2" name="Google Shape;262;p16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4" name="Google Shape;264;p16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5" name="Google Shape;265;p16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6" name="Google Shape;266;p16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7" name="Google Shape;267;p16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8" name="Google Shape;268;p16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9" name="Google Shape;269;p16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2" name="Google Shape;272;p16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3" name="Google Shape;273;p16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4" name="Google Shape;274;p16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6" name="Google Shape;276;p16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8" name="Google Shape;278;p16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9" name="Google Shape;279;p16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1" name="Google Shape;281;p16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2" name="Google Shape;282;p16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3" name="Google Shape;283;p16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4" name="Google Shape;284;p16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5" name="Google Shape;285;p16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6" name="Google Shape;286;p16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7" name="Google Shape;287;p16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8" name="Google Shape;288;p16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89" name="Google Shape;289;p16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0" name="Google Shape;290;p16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1" name="Google Shape;291;p16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2" name="Google Shape;292;p16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3" name="Google Shape;293;p16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4" name="Google Shape;294;p16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5" name="Google Shape;295;p16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6" name="Google Shape;296;p16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7" name="Google Shape;297;p16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9" name="Google Shape;299;p16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0" name="Google Shape;300;p16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1" name="Google Shape;301;p16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2" name="Google Shape;302;p16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3" name="Google Shape;303;p16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4" name="Google Shape;304;p16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5" name="Google Shape;305;p16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6" name="Google Shape;306;p16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7" name="Google Shape;307;p16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8" name="Google Shape;308;p16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09" name="Google Shape;309;p16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0" name="Google Shape;310;p16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1" name="Google Shape;311;p16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2" name="Google Shape;312;p16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3" name="Google Shape;313;p16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4" name="Google Shape;314;p16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5" name="Google Shape;315;p16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6" name="Google Shape;316;p16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7" name="Google Shape;317;p16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8" name="Google Shape;318;p16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19" name="Google Shape;319;p16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0" name="Google Shape;320;p16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1" name="Google Shape;321;p16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2" name="Google Shape;322;p16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3" name="Google Shape;323;p16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4" name="Google Shape;324;p16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5" name="Google Shape;325;p16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6" name="Google Shape;326;p16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7" name="Google Shape;327;p16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8" name="Google Shape;328;p16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29" name="Google Shape;329;p16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0" name="Google Shape;330;p16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1" name="Google Shape;331;p16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2" name="Google Shape;332;p16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3" name="Google Shape;333;p16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4" name="Google Shape;334;p16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5" name="Google Shape;335;p16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6" name="Google Shape;336;p16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7" name="Google Shape;337;p16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8" name="Google Shape;338;p16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39" name="Google Shape;339;p16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0" name="Google Shape;340;p16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1" name="Google Shape;341;p16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2" name="Google Shape;342;p16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3" name="Google Shape;343;p16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4" name="Google Shape;344;p16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5" name="Google Shape;345;p16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6" name="Google Shape;346;p16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7" name="Google Shape;347;p16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8" name="Google Shape;348;p16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49" name="Google Shape;349;p16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0" name="Google Shape;350;p16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1" name="Google Shape;351;p16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2" name="Google Shape;352;p16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3" name="Google Shape;353;p16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4" name="Google Shape;354;p16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5" name="Google Shape;355;p16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6" name="Google Shape;356;p16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7" name="Google Shape;357;p16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8" name="Google Shape;358;p16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59" name="Google Shape;359;p16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0" name="Google Shape;360;p16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1" name="Google Shape;361;p16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2" name="Google Shape;362;p16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3" name="Google Shape;363;p16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4" name="Google Shape;364;p16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5" name="Google Shape;365;p16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6" name="Google Shape;366;p16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7" name="Google Shape;367;p16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8" name="Google Shape;368;p16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69" name="Google Shape;369;p16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0" name="Google Shape;370;p16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1" name="Google Shape;371;p16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2" name="Google Shape;372;p16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3" name="Google Shape;373;p16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4" name="Google Shape;374;p16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5" name="Google Shape;375;p16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6" name="Google Shape;376;p16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7" name="Google Shape;377;p16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8" name="Google Shape;378;p16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79" name="Google Shape;379;p16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0" name="Google Shape;380;p16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1" name="Google Shape;381;p16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2" name="Google Shape;382;p16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3" name="Google Shape;383;p16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4" name="Google Shape;384;p16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5" name="Google Shape;385;p16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6" name="Google Shape;386;p16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7" name="Google Shape;387;p16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8" name="Google Shape;388;p16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89" name="Google Shape;389;p16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0" name="Google Shape;390;p16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391" name="Google Shape;391;p16"/>
          <p:cNvGrpSpPr/>
          <p:nvPr/>
        </p:nvGrpSpPr>
        <p:grpSpPr>
          <a:xfrm>
            <a:off x="-585931" y="4005119"/>
            <a:ext cx="1400461" cy="1400461"/>
            <a:chOff x="9072081" y="-447996"/>
            <a:chExt cx="4609718" cy="4609718"/>
          </a:xfrm>
        </p:grpSpPr>
        <p:sp>
          <p:nvSpPr>
            <p:cNvPr id="392" name="Google Shape;392;p16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3" name="Google Shape;393;p16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4" name="Google Shape;394;p16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5" name="Google Shape;395;p16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6" name="Google Shape;396;p16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7" name="Google Shape;397;p16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8" name="Google Shape;398;p16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399" name="Google Shape;399;p16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0" name="Google Shape;400;p16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1" name="Google Shape;401;p16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2" name="Google Shape;402;p16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3" name="Google Shape;403;p16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4" name="Google Shape;404;p16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5" name="Google Shape;405;p16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6" name="Google Shape;406;p16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7" name="Google Shape;407;p16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8" name="Google Shape;408;p16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09" name="Google Shape;409;p16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0" name="Google Shape;410;p16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1" name="Google Shape;411;p16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2" name="Google Shape;412;p16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3" name="Google Shape;413;p16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4" name="Google Shape;414;p16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5" name="Google Shape;415;p16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6" name="Google Shape;416;p16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7" name="Google Shape;417;p16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8" name="Google Shape;418;p16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19" name="Google Shape;419;p16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0" name="Google Shape;420;p16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1" name="Google Shape;421;p16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2" name="Google Shape;422;p16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3" name="Google Shape;423;p16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4" name="Google Shape;424;p16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5" name="Google Shape;425;p16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6" name="Google Shape;426;p16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7" name="Google Shape;427;p16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8" name="Google Shape;428;p16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29" name="Google Shape;429;p16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0" name="Google Shape;430;p16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1" name="Google Shape;431;p16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2" name="Google Shape;432;p16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3" name="Google Shape;433;p16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4" name="Google Shape;434;p16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5" name="Google Shape;435;p16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6" name="Google Shape;436;p16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7" name="Google Shape;437;p16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8" name="Google Shape;438;p16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39" name="Google Shape;439;p16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0" name="Google Shape;440;p16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1" name="Google Shape;441;p16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2" name="Google Shape;442;p16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3" name="Google Shape;443;p16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4" name="Google Shape;444;p16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5" name="Google Shape;445;p16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6" name="Google Shape;446;p16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7" name="Google Shape;447;p16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8" name="Google Shape;448;p16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49" name="Google Shape;449;p16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0" name="Google Shape;450;p16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1" name="Google Shape;451;p16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2" name="Google Shape;452;p16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3" name="Google Shape;453;p16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4" name="Google Shape;454;p16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5" name="Google Shape;455;p16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6" name="Google Shape;456;p16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7" name="Google Shape;457;p16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8" name="Google Shape;458;p16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59" name="Google Shape;459;p16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0" name="Google Shape;460;p16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1" name="Google Shape;461;p16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2" name="Google Shape;462;p16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3" name="Google Shape;463;p16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4" name="Google Shape;464;p16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5" name="Google Shape;465;p16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6" name="Google Shape;466;p16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7" name="Google Shape;467;p16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8" name="Google Shape;468;p16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69" name="Google Shape;469;p16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0" name="Google Shape;470;p16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1" name="Google Shape;471;p16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2" name="Google Shape;472;p16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3" name="Google Shape;473;p16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4" name="Google Shape;474;p16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5" name="Google Shape;475;p16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6" name="Google Shape;476;p16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7" name="Google Shape;477;p16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8" name="Google Shape;478;p16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79" name="Google Shape;479;p16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0" name="Google Shape;480;p16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1" name="Google Shape;481;p16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2" name="Google Shape;482;p16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3" name="Google Shape;483;p16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4" name="Google Shape;484;p16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5" name="Google Shape;485;p16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6" name="Google Shape;486;p16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7" name="Google Shape;487;p16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8" name="Google Shape;488;p16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89" name="Google Shape;489;p16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0" name="Google Shape;490;p16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1" name="Google Shape;491;p16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2" name="Google Shape;492;p16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3" name="Google Shape;493;p16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4" name="Google Shape;494;p16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5" name="Google Shape;495;p16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6" name="Google Shape;496;p16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7" name="Google Shape;497;p16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8" name="Google Shape;498;p16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499" name="Google Shape;499;p16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0" name="Google Shape;500;p16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1" name="Google Shape;501;p16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2" name="Google Shape;502;p16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3" name="Google Shape;503;p16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4" name="Google Shape;504;p16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5" name="Google Shape;505;p16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6" name="Google Shape;506;p16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7" name="Google Shape;507;p16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8" name="Google Shape;508;p16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09" name="Google Shape;509;p16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0" name="Google Shape;510;p16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1" name="Google Shape;511;p16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2" name="Google Shape;512;p16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3" name="Google Shape;513;p16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4" name="Google Shape;514;p16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5" name="Google Shape;515;p16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6" name="Google Shape;516;p16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7" name="Google Shape;517;p16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8" name="Google Shape;518;p16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19" name="Google Shape;519;p16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0" name="Google Shape;520;p16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1" name="Google Shape;521;p16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2" name="Google Shape;522;p16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3" name="Google Shape;523;p16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5" name="Google Shape;525;p16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6" name="Google Shape;526;p16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7" name="Google Shape;527;p16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8" name="Google Shape;528;p16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29" name="Google Shape;529;p16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0" name="Google Shape;530;p16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1" name="Google Shape;531;p16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2" name="Google Shape;532;p16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3" name="Google Shape;533;p16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4" name="Google Shape;534;p16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5" name="Google Shape;535;p16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6" name="Google Shape;536;p16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7" name="Google Shape;537;p16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8" name="Google Shape;538;p16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39" name="Google Shape;539;p16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0" name="Google Shape;540;p16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1" name="Google Shape;541;p16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2" name="Google Shape;542;p16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3" name="Google Shape;543;p16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4" name="Google Shape;544;p16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5" name="Google Shape;545;p16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6" name="Google Shape;546;p16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7" name="Google Shape;547;p16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8" name="Google Shape;548;p16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49" name="Google Shape;549;p16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0" name="Google Shape;550;p16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1" name="Google Shape;551;p16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2" name="Google Shape;552;p16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5" name="Google Shape;555;p16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6" name="Google Shape;556;p16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7" name="Google Shape;557;p16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58" name="Google Shape;558;p16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SLIDE">
  <p:cSld name="2_SLIDE">
    <p:spTree>
      <p:nvGrpSpPr>
        <p:cNvPr id="559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0" name="Google Shape;560;p17"/>
          <p:cNvGrpSpPr/>
          <p:nvPr/>
        </p:nvGrpSpPr>
        <p:grpSpPr>
          <a:xfrm>
            <a:off x="7937414" y="1303535"/>
            <a:ext cx="2371347" cy="2371347"/>
            <a:chOff x="9072081" y="-447996"/>
            <a:chExt cx="4609718" cy="4609718"/>
          </a:xfrm>
        </p:grpSpPr>
        <p:sp>
          <p:nvSpPr>
            <p:cNvPr id="561" name="Google Shape;561;p17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2" name="Google Shape;562;p17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5" name="Google Shape;565;p17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6" name="Google Shape;566;p17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7" name="Google Shape;567;p17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8" name="Google Shape;568;p17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69" name="Google Shape;569;p17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0" name="Google Shape;570;p17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1" name="Google Shape;571;p17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2" name="Google Shape;572;p17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3" name="Google Shape;573;p17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4" name="Google Shape;574;p17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5" name="Google Shape;575;p17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6" name="Google Shape;576;p17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7" name="Google Shape;577;p17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8" name="Google Shape;578;p17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79" name="Google Shape;579;p17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0" name="Google Shape;580;p17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1" name="Google Shape;581;p17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2" name="Google Shape;582;p17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3" name="Google Shape;583;p17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4" name="Google Shape;584;p17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5" name="Google Shape;585;p17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6" name="Google Shape;586;p17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7" name="Google Shape;587;p17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8" name="Google Shape;588;p17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89" name="Google Shape;589;p17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0" name="Google Shape;590;p17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1" name="Google Shape;591;p17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2" name="Google Shape;592;p17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3" name="Google Shape;593;p17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4" name="Google Shape;594;p17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5" name="Google Shape;595;p17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6" name="Google Shape;596;p17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7" name="Google Shape;597;p17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8" name="Google Shape;598;p17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599" name="Google Shape;599;p17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0" name="Google Shape;600;p17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1" name="Google Shape;601;p17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2" name="Google Shape;602;p17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3" name="Google Shape;603;p17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4" name="Google Shape;604;p17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5" name="Google Shape;605;p17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6" name="Google Shape;606;p17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7" name="Google Shape;607;p17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8" name="Google Shape;608;p17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09" name="Google Shape;609;p17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0" name="Google Shape;610;p17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1" name="Google Shape;611;p17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2" name="Google Shape;612;p17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3" name="Google Shape;613;p17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4" name="Google Shape;614;p17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5" name="Google Shape;615;p17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6" name="Google Shape;616;p17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7" name="Google Shape;617;p17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8" name="Google Shape;618;p17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19" name="Google Shape;619;p17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0" name="Google Shape;620;p17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1" name="Google Shape;621;p17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2" name="Google Shape;622;p17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3" name="Google Shape;623;p17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4" name="Google Shape;624;p17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5" name="Google Shape;625;p17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6" name="Google Shape;626;p17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7" name="Google Shape;627;p17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8" name="Google Shape;628;p17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29" name="Google Shape;629;p17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0" name="Google Shape;630;p17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1" name="Google Shape;631;p17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2" name="Google Shape;632;p17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3" name="Google Shape;633;p17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4" name="Google Shape;634;p17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5" name="Google Shape;635;p17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6" name="Google Shape;636;p17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7" name="Google Shape;637;p17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8" name="Google Shape;638;p17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39" name="Google Shape;639;p17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0" name="Google Shape;640;p17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1" name="Google Shape;641;p17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2" name="Google Shape;642;p17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3" name="Google Shape;643;p17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4" name="Google Shape;644;p17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5" name="Google Shape;645;p17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6" name="Google Shape;646;p17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7" name="Google Shape;647;p17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8" name="Google Shape;648;p17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49" name="Google Shape;649;p17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0" name="Google Shape;650;p17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1" name="Google Shape;651;p17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2" name="Google Shape;652;p17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4" name="Google Shape;654;p17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6" name="Google Shape;656;p17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8" name="Google Shape;658;p17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59" name="Google Shape;659;p17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1" name="Google Shape;661;p17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5" name="Google Shape;665;p17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6" name="Google Shape;666;p17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7" name="Google Shape;667;p17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8" name="Google Shape;668;p17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69" name="Google Shape;669;p17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0" name="Google Shape;670;p17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1" name="Google Shape;671;p17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2" name="Google Shape;672;p17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3" name="Google Shape;673;p17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4" name="Google Shape;674;p17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5" name="Google Shape;675;p17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6" name="Google Shape;676;p17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7" name="Google Shape;677;p17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8" name="Google Shape;678;p17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79" name="Google Shape;679;p17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0" name="Google Shape;680;p17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1" name="Google Shape;681;p17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2" name="Google Shape;682;p17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3" name="Google Shape;683;p17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4" name="Google Shape;684;p17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5" name="Google Shape;685;p17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6" name="Google Shape;686;p17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7" name="Google Shape;687;p17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8" name="Google Shape;688;p17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89" name="Google Shape;689;p17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0" name="Google Shape;690;p17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1" name="Google Shape;691;p17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2" name="Google Shape;692;p17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3" name="Google Shape;693;p17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4" name="Google Shape;694;p17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5" name="Google Shape;695;p17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6" name="Google Shape;696;p17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7" name="Google Shape;697;p17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8" name="Google Shape;698;p17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699" name="Google Shape;699;p17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0" name="Google Shape;700;p17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1" name="Google Shape;701;p17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2" name="Google Shape;702;p17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3" name="Google Shape;703;p17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4" name="Google Shape;704;p17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5" name="Google Shape;705;p17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6" name="Google Shape;706;p17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7" name="Google Shape;707;p17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8" name="Google Shape;708;p17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09" name="Google Shape;709;p17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0" name="Google Shape;710;p17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1" name="Google Shape;711;p17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2" name="Google Shape;712;p17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3" name="Google Shape;713;p17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4" name="Google Shape;714;p17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5" name="Google Shape;715;p17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6" name="Google Shape;716;p17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7" name="Google Shape;717;p17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8" name="Google Shape;718;p17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19" name="Google Shape;719;p17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0" name="Google Shape;720;p17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1" name="Google Shape;721;p17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2" name="Google Shape;722;p17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3" name="Google Shape;723;p17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4" name="Google Shape;724;p17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5" name="Google Shape;725;p17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6" name="Google Shape;726;p17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27" name="Google Shape;727;p17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SLIDE">
  <p:cSld name="3_SLIDE"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SLIDE">
  <p:cSld name="4_SLIDE"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0" name="Google Shape;730;p19"/>
          <p:cNvGrpSpPr/>
          <p:nvPr/>
        </p:nvGrpSpPr>
        <p:grpSpPr>
          <a:xfrm>
            <a:off x="5027221" y="1077607"/>
            <a:ext cx="2371347" cy="2371347"/>
            <a:chOff x="9072081" y="-447996"/>
            <a:chExt cx="4609718" cy="4609718"/>
          </a:xfrm>
        </p:grpSpPr>
        <p:sp>
          <p:nvSpPr>
            <p:cNvPr id="731" name="Google Shape;731;p19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2" name="Google Shape;732;p19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3" name="Google Shape;733;p19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4" name="Google Shape;734;p19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5" name="Google Shape;735;p19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6" name="Google Shape;736;p19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7" name="Google Shape;737;p19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8" name="Google Shape;738;p19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39" name="Google Shape;739;p19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0" name="Google Shape;740;p19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1" name="Google Shape;741;p19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2" name="Google Shape;742;p19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3" name="Google Shape;743;p19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4" name="Google Shape;744;p19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5" name="Google Shape;745;p19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6" name="Google Shape;746;p19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7" name="Google Shape;747;p19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8" name="Google Shape;748;p19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49" name="Google Shape;749;p19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0" name="Google Shape;750;p19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1" name="Google Shape;751;p19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2" name="Google Shape;752;p19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3" name="Google Shape;753;p19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4" name="Google Shape;754;p19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5" name="Google Shape;755;p19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6" name="Google Shape;756;p19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7" name="Google Shape;757;p19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8" name="Google Shape;758;p19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59" name="Google Shape;759;p19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0" name="Google Shape;760;p19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1" name="Google Shape;761;p19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2" name="Google Shape;762;p19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3" name="Google Shape;763;p19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4" name="Google Shape;764;p19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5" name="Google Shape;765;p19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6" name="Google Shape;766;p19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7" name="Google Shape;767;p19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8" name="Google Shape;768;p19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69" name="Google Shape;769;p19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0" name="Google Shape;770;p19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1" name="Google Shape;771;p19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2" name="Google Shape;772;p19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3" name="Google Shape;773;p19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4" name="Google Shape;774;p19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5" name="Google Shape;775;p19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6" name="Google Shape;776;p19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7" name="Google Shape;777;p19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8" name="Google Shape;778;p19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79" name="Google Shape;779;p19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0" name="Google Shape;780;p19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1" name="Google Shape;781;p19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2" name="Google Shape;782;p19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3" name="Google Shape;783;p19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4" name="Google Shape;784;p19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5" name="Google Shape;785;p19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6" name="Google Shape;786;p19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7" name="Google Shape;787;p19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8" name="Google Shape;788;p19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89" name="Google Shape;789;p19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0" name="Google Shape;790;p19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1" name="Google Shape;791;p19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2" name="Google Shape;792;p19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3" name="Google Shape;793;p19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4" name="Google Shape;794;p19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5" name="Google Shape;795;p19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6" name="Google Shape;796;p19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7" name="Google Shape;797;p19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8" name="Google Shape;798;p19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799" name="Google Shape;799;p19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0" name="Google Shape;800;p19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1" name="Google Shape;801;p19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2" name="Google Shape;802;p19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3" name="Google Shape;803;p19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4" name="Google Shape;804;p19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5" name="Google Shape;805;p19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6" name="Google Shape;806;p19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7" name="Google Shape;807;p19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8" name="Google Shape;808;p19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09" name="Google Shape;809;p19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0" name="Google Shape;810;p19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1" name="Google Shape;811;p19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2" name="Google Shape;812;p19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3" name="Google Shape;813;p19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4" name="Google Shape;814;p19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5" name="Google Shape;815;p19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6" name="Google Shape;816;p19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7" name="Google Shape;817;p19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8" name="Google Shape;818;p19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19" name="Google Shape;819;p19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0" name="Google Shape;820;p19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1" name="Google Shape;821;p19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2" name="Google Shape;822;p19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3" name="Google Shape;823;p19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4" name="Google Shape;824;p19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5" name="Google Shape;825;p19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6" name="Google Shape;826;p19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7" name="Google Shape;827;p19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8" name="Google Shape;828;p19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29" name="Google Shape;829;p19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0" name="Google Shape;830;p19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1" name="Google Shape;831;p19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2" name="Google Shape;832;p19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3" name="Google Shape;833;p19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4" name="Google Shape;834;p19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5" name="Google Shape;835;p19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6" name="Google Shape;836;p19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7" name="Google Shape;837;p19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8" name="Google Shape;838;p19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39" name="Google Shape;839;p19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0" name="Google Shape;840;p19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1" name="Google Shape;841;p19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2" name="Google Shape;842;p19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3" name="Google Shape;843;p19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4" name="Google Shape;844;p19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5" name="Google Shape;845;p19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6" name="Google Shape;846;p19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7" name="Google Shape;847;p19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8" name="Google Shape;848;p19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49" name="Google Shape;849;p19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0" name="Google Shape;850;p19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1" name="Google Shape;851;p19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2" name="Google Shape;852;p19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3" name="Google Shape;853;p19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4" name="Google Shape;854;p19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5" name="Google Shape;855;p19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6" name="Google Shape;856;p19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7" name="Google Shape;857;p19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8" name="Google Shape;858;p19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59" name="Google Shape;859;p19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0" name="Google Shape;860;p19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1" name="Google Shape;861;p19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2" name="Google Shape;862;p19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3" name="Google Shape;863;p19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4" name="Google Shape;864;p19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5" name="Google Shape;865;p19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6" name="Google Shape;866;p19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7" name="Google Shape;867;p19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8" name="Google Shape;868;p19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69" name="Google Shape;869;p19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0" name="Google Shape;870;p19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1" name="Google Shape;871;p19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2" name="Google Shape;872;p19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3" name="Google Shape;873;p19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4" name="Google Shape;874;p19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5" name="Google Shape;875;p19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6" name="Google Shape;876;p19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7" name="Google Shape;877;p19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8" name="Google Shape;878;p19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79" name="Google Shape;879;p19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0" name="Google Shape;880;p19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1" name="Google Shape;881;p19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2" name="Google Shape;882;p19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3" name="Google Shape;883;p19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4" name="Google Shape;884;p19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5" name="Google Shape;885;p19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6" name="Google Shape;886;p19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7" name="Google Shape;887;p19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8" name="Google Shape;888;p19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89" name="Google Shape;889;p19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0" name="Google Shape;890;p19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1" name="Google Shape;891;p19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2" name="Google Shape;892;p19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3" name="Google Shape;893;p19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4" name="Google Shape;894;p19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5" name="Google Shape;895;p19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6" name="Google Shape;896;p19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897" name="Google Shape;897;p19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898" name="Google Shape;898;p19"/>
          <p:cNvSpPr txBox="1"/>
          <p:nvPr/>
        </p:nvSpPr>
        <p:spPr>
          <a:xfrm>
            <a:off x="3190876" y="537879"/>
            <a:ext cx="5815050" cy="6327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Service Providers</a:t>
            </a:r>
            <a:endParaRPr sz="4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SLIDE">
  <p:cSld name="5_SLIDE"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SLIDE">
  <p:cSld name="6_SLIDE"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SLIDE">
  <p:cSld name="7_SLIDE"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2" name="Google Shape;902;p22"/>
          <p:cNvGrpSpPr/>
          <p:nvPr/>
        </p:nvGrpSpPr>
        <p:grpSpPr>
          <a:xfrm>
            <a:off x="-1049038" y="-1968070"/>
            <a:ext cx="3707539" cy="3707539"/>
            <a:chOff x="9072081" y="-447996"/>
            <a:chExt cx="4609718" cy="4609718"/>
          </a:xfrm>
        </p:grpSpPr>
        <p:sp>
          <p:nvSpPr>
            <p:cNvPr id="903" name="Google Shape;903;p22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4" name="Google Shape;904;p22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5" name="Google Shape;905;p22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6" name="Google Shape;906;p22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7" name="Google Shape;907;p22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8" name="Google Shape;908;p22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09" name="Google Shape;909;p22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0" name="Google Shape;910;p22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1" name="Google Shape;911;p22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2" name="Google Shape;912;p22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3" name="Google Shape;913;p22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4" name="Google Shape;914;p22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5" name="Google Shape;915;p22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6" name="Google Shape;916;p22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7" name="Google Shape;917;p22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8" name="Google Shape;918;p22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19" name="Google Shape;919;p22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0" name="Google Shape;920;p22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1" name="Google Shape;921;p22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2" name="Google Shape;922;p22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3" name="Google Shape;923;p22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4" name="Google Shape;924;p22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5" name="Google Shape;925;p22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6" name="Google Shape;926;p22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7" name="Google Shape;927;p22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8" name="Google Shape;928;p22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29" name="Google Shape;929;p22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0" name="Google Shape;930;p22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1" name="Google Shape;931;p22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2" name="Google Shape;932;p22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3" name="Google Shape;933;p22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4" name="Google Shape;934;p22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5" name="Google Shape;935;p22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6" name="Google Shape;936;p22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7" name="Google Shape;937;p22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8" name="Google Shape;938;p22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39" name="Google Shape;939;p22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0" name="Google Shape;940;p22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1" name="Google Shape;941;p22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2" name="Google Shape;942;p22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3" name="Google Shape;943;p22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4" name="Google Shape;944;p22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5" name="Google Shape;945;p22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6" name="Google Shape;946;p22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7" name="Google Shape;947;p22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8" name="Google Shape;948;p22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49" name="Google Shape;949;p22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0" name="Google Shape;950;p22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1" name="Google Shape;951;p22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2" name="Google Shape;952;p22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3" name="Google Shape;953;p22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4" name="Google Shape;954;p22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5" name="Google Shape;955;p22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6" name="Google Shape;956;p22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7" name="Google Shape;957;p22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8" name="Google Shape;958;p22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59" name="Google Shape;959;p22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0" name="Google Shape;960;p22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1" name="Google Shape;961;p22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2" name="Google Shape;962;p22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3" name="Google Shape;963;p22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4" name="Google Shape;964;p22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5" name="Google Shape;965;p22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6" name="Google Shape;966;p22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7" name="Google Shape;967;p22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8" name="Google Shape;968;p22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69" name="Google Shape;969;p22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0" name="Google Shape;970;p22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1" name="Google Shape;971;p22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2" name="Google Shape;972;p22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3" name="Google Shape;973;p22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4" name="Google Shape;974;p22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5" name="Google Shape;975;p22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6" name="Google Shape;976;p22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7" name="Google Shape;977;p22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8" name="Google Shape;978;p22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79" name="Google Shape;979;p22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0" name="Google Shape;980;p22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1" name="Google Shape;981;p22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2" name="Google Shape;982;p22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3" name="Google Shape;983;p22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4" name="Google Shape;984;p22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5" name="Google Shape;985;p22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6" name="Google Shape;986;p22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7" name="Google Shape;987;p22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8" name="Google Shape;988;p22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89" name="Google Shape;989;p22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0" name="Google Shape;990;p22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1" name="Google Shape;991;p22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2" name="Google Shape;992;p22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3" name="Google Shape;993;p22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4" name="Google Shape;994;p22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5" name="Google Shape;995;p22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6" name="Google Shape;996;p22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7" name="Google Shape;997;p22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8" name="Google Shape;998;p22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999" name="Google Shape;999;p22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0" name="Google Shape;1000;p22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1" name="Google Shape;1001;p22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2" name="Google Shape;1002;p22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3" name="Google Shape;1003;p22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4" name="Google Shape;1004;p22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5" name="Google Shape;1005;p22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6" name="Google Shape;1006;p22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7" name="Google Shape;1007;p22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8" name="Google Shape;1008;p22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09" name="Google Shape;1009;p22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0" name="Google Shape;1010;p22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1" name="Google Shape;1011;p22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2" name="Google Shape;1012;p22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3" name="Google Shape;1013;p22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4" name="Google Shape;1014;p22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5" name="Google Shape;1015;p22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6" name="Google Shape;1016;p22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7" name="Google Shape;1017;p22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8" name="Google Shape;1018;p22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19" name="Google Shape;1019;p22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0" name="Google Shape;1020;p22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1" name="Google Shape;1021;p22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2" name="Google Shape;1022;p22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3" name="Google Shape;1023;p22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4" name="Google Shape;1024;p22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5" name="Google Shape;1025;p22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6" name="Google Shape;1026;p22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7" name="Google Shape;1027;p22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8" name="Google Shape;1028;p22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29" name="Google Shape;1029;p22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0" name="Google Shape;1030;p22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1" name="Google Shape;1031;p22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2" name="Google Shape;1032;p22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3" name="Google Shape;1033;p22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4" name="Google Shape;1034;p22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5" name="Google Shape;1035;p22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6" name="Google Shape;1036;p22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7" name="Google Shape;1037;p22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8" name="Google Shape;1038;p22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39" name="Google Shape;1039;p22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0" name="Google Shape;1040;p22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1" name="Google Shape;1041;p22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2" name="Google Shape;1042;p22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3" name="Google Shape;1043;p22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4" name="Google Shape;1044;p22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5" name="Google Shape;1045;p22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6" name="Google Shape;1046;p22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7" name="Google Shape;1047;p22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8" name="Google Shape;1048;p22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49" name="Google Shape;1049;p22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0" name="Google Shape;1050;p22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1" name="Google Shape;1051;p22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2" name="Google Shape;1052;p22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3" name="Google Shape;1053;p22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4" name="Google Shape;1054;p22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5" name="Google Shape;1055;p22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6" name="Google Shape;1056;p22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7" name="Google Shape;1057;p22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8" name="Google Shape;1058;p22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59" name="Google Shape;1059;p22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0" name="Google Shape;1060;p22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1" name="Google Shape;1061;p22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2" name="Google Shape;1062;p22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3" name="Google Shape;1063;p22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4" name="Google Shape;1064;p22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5" name="Google Shape;1065;p22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6" name="Google Shape;1066;p22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7" name="Google Shape;1067;p22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8" name="Google Shape;1068;p22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69" name="Google Shape;1069;p22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2999">
                  <a:srgbClr val="0508C1"/>
                </a:gs>
                <a:gs pos="75000">
                  <a:srgbClr val="00B4D8">
                    <a:alpha val="0"/>
                  </a:srgbClr>
                </a:gs>
                <a:gs pos="90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SLIDE">
  <p:cSld name="8_SLIDE">
    <p:spTree>
      <p:nvGrpSpPr>
        <p:cNvPr id="1070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SLIDE">
  <p:cSld name="9_SLIDE">
    <p:spTree>
      <p:nvGrpSpPr>
        <p:cNvPr id="107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2" name="Google Shape;1072;p24"/>
          <p:cNvGrpSpPr/>
          <p:nvPr/>
        </p:nvGrpSpPr>
        <p:grpSpPr>
          <a:xfrm>
            <a:off x="5346118" y="-2371099"/>
            <a:ext cx="5214512" cy="5214512"/>
            <a:chOff x="9072081" y="-447996"/>
            <a:chExt cx="4609718" cy="4609718"/>
          </a:xfrm>
        </p:grpSpPr>
        <p:sp>
          <p:nvSpPr>
            <p:cNvPr id="1073" name="Google Shape;1073;p24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4" name="Google Shape;1074;p24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5" name="Google Shape;1075;p24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6" name="Google Shape;1076;p24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7" name="Google Shape;1077;p24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8" name="Google Shape;1078;p24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79" name="Google Shape;1079;p24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0" name="Google Shape;1080;p24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1" name="Google Shape;1081;p24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2" name="Google Shape;1082;p24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3" name="Google Shape;1083;p24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4" name="Google Shape;1084;p24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5" name="Google Shape;1085;p24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6" name="Google Shape;1086;p24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7" name="Google Shape;1087;p24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8" name="Google Shape;1088;p24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89" name="Google Shape;1089;p24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0" name="Google Shape;1090;p24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1" name="Google Shape;1091;p24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2" name="Google Shape;1092;p24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3" name="Google Shape;1093;p24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4" name="Google Shape;1094;p24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5" name="Google Shape;1095;p24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6" name="Google Shape;1096;p24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7" name="Google Shape;1097;p24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8" name="Google Shape;1098;p24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099" name="Google Shape;1099;p24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0" name="Google Shape;1100;p24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1" name="Google Shape;1101;p24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2" name="Google Shape;1102;p24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3" name="Google Shape;1103;p24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4" name="Google Shape;1104;p24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5" name="Google Shape;1105;p24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6" name="Google Shape;1106;p24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7" name="Google Shape;1107;p24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8" name="Google Shape;1108;p24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09" name="Google Shape;1109;p24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0" name="Google Shape;1110;p24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1" name="Google Shape;1111;p24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2" name="Google Shape;1112;p24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3" name="Google Shape;1113;p24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4" name="Google Shape;1114;p24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5" name="Google Shape;1115;p24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6" name="Google Shape;1116;p24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7" name="Google Shape;1117;p24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8" name="Google Shape;1118;p24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19" name="Google Shape;1119;p24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0" name="Google Shape;1120;p24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1" name="Google Shape;1121;p24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2" name="Google Shape;1122;p24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3" name="Google Shape;1123;p24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4" name="Google Shape;1124;p24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5" name="Google Shape;1125;p24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6" name="Google Shape;1126;p24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7" name="Google Shape;1127;p24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8" name="Google Shape;1128;p24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29" name="Google Shape;1129;p24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0" name="Google Shape;1130;p24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1" name="Google Shape;1131;p24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2" name="Google Shape;1132;p24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3" name="Google Shape;1133;p24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4" name="Google Shape;1134;p24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5" name="Google Shape;1135;p24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6" name="Google Shape;1136;p24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7" name="Google Shape;1137;p24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8" name="Google Shape;1138;p24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39" name="Google Shape;1139;p24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0" name="Google Shape;1140;p24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1" name="Google Shape;1141;p24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2" name="Google Shape;1142;p24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3" name="Google Shape;1143;p24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4" name="Google Shape;1144;p24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5" name="Google Shape;1145;p24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6" name="Google Shape;1146;p24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7" name="Google Shape;1147;p24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8" name="Google Shape;1148;p24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49" name="Google Shape;1149;p24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0" name="Google Shape;1150;p24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1" name="Google Shape;1151;p24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2" name="Google Shape;1152;p24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3" name="Google Shape;1153;p24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4" name="Google Shape;1154;p24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5" name="Google Shape;1155;p24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6" name="Google Shape;1156;p24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7" name="Google Shape;1157;p24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8" name="Google Shape;1158;p24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59" name="Google Shape;1159;p24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0" name="Google Shape;1160;p24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1" name="Google Shape;1161;p24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2" name="Google Shape;1162;p24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3" name="Google Shape;1163;p24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4" name="Google Shape;1164;p24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5" name="Google Shape;1165;p24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6" name="Google Shape;1166;p24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7" name="Google Shape;1167;p24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8" name="Google Shape;1168;p24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69" name="Google Shape;1169;p24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0" name="Google Shape;1170;p24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1" name="Google Shape;1171;p24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2" name="Google Shape;1172;p24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3" name="Google Shape;1173;p24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4" name="Google Shape;1174;p24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5" name="Google Shape;1175;p24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6" name="Google Shape;1176;p24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7" name="Google Shape;1177;p24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8" name="Google Shape;1178;p24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79" name="Google Shape;1179;p24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0" name="Google Shape;1180;p24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1" name="Google Shape;1181;p24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2" name="Google Shape;1182;p24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3" name="Google Shape;1183;p24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4" name="Google Shape;1184;p24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5" name="Google Shape;1185;p24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6" name="Google Shape;1186;p24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7" name="Google Shape;1187;p24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8" name="Google Shape;1188;p24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89" name="Google Shape;1189;p24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0" name="Google Shape;1190;p24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1" name="Google Shape;1191;p24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2" name="Google Shape;1192;p24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3" name="Google Shape;1193;p24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4" name="Google Shape;1194;p24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5" name="Google Shape;1195;p24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6" name="Google Shape;1196;p24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7" name="Google Shape;1197;p24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8" name="Google Shape;1198;p24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199" name="Google Shape;1199;p24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0" name="Google Shape;1200;p24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1" name="Google Shape;1201;p24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2" name="Google Shape;1202;p24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3" name="Google Shape;1203;p24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4" name="Google Shape;1204;p24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5" name="Google Shape;1205;p24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6" name="Google Shape;1206;p24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7" name="Google Shape;1207;p24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8" name="Google Shape;1208;p24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09" name="Google Shape;1209;p24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0" name="Google Shape;1210;p24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1" name="Google Shape;1211;p24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2" name="Google Shape;1212;p24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3" name="Google Shape;1213;p24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4" name="Google Shape;1214;p24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5" name="Google Shape;1215;p24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6" name="Google Shape;1216;p24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7" name="Google Shape;1217;p24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8" name="Google Shape;1218;p24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19" name="Google Shape;1219;p24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0" name="Google Shape;1220;p24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1" name="Google Shape;1221;p24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2" name="Google Shape;1222;p24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3" name="Google Shape;1223;p24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4" name="Google Shape;1224;p24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5" name="Google Shape;1225;p24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6" name="Google Shape;1226;p24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7" name="Google Shape;1227;p24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8" name="Google Shape;1228;p24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29" name="Google Shape;1229;p24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0" name="Google Shape;1230;p24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1" name="Google Shape;1231;p24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2" name="Google Shape;1232;p24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3" name="Google Shape;1233;p24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4" name="Google Shape;1234;p24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5" name="Google Shape;1235;p24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6" name="Google Shape;1236;p24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7" name="Google Shape;1237;p24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8" name="Google Shape;1238;p24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39" name="Google Shape;1239;p24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1240" name="Google Shape;1240;p24"/>
          <p:cNvGrpSpPr/>
          <p:nvPr/>
        </p:nvGrpSpPr>
        <p:grpSpPr>
          <a:xfrm>
            <a:off x="-133351" y="4286249"/>
            <a:ext cx="1714502" cy="1714502"/>
            <a:chOff x="9072081" y="-447996"/>
            <a:chExt cx="4609718" cy="4609718"/>
          </a:xfrm>
        </p:grpSpPr>
        <p:sp>
          <p:nvSpPr>
            <p:cNvPr id="1241" name="Google Shape;1241;p24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2" name="Google Shape;1242;p24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3" name="Google Shape;1243;p24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4" name="Google Shape;1244;p24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5" name="Google Shape;1245;p24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6" name="Google Shape;1246;p24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7" name="Google Shape;1247;p24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8" name="Google Shape;1248;p24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49" name="Google Shape;1249;p24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0" name="Google Shape;1250;p24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1" name="Google Shape;1251;p24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2" name="Google Shape;1252;p24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3" name="Google Shape;1253;p24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4" name="Google Shape;1254;p24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5" name="Google Shape;1255;p24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6" name="Google Shape;1256;p24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7" name="Google Shape;1257;p24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8" name="Google Shape;1258;p24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59" name="Google Shape;1259;p24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0" name="Google Shape;1260;p24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1" name="Google Shape;1261;p24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2" name="Google Shape;1262;p24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3" name="Google Shape;1263;p24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4" name="Google Shape;1264;p24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5" name="Google Shape;1265;p24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6" name="Google Shape;1266;p24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7" name="Google Shape;1267;p24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8" name="Google Shape;1268;p24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69" name="Google Shape;1269;p24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0" name="Google Shape;1270;p24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1" name="Google Shape;1271;p24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2" name="Google Shape;1272;p24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3" name="Google Shape;1273;p24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4" name="Google Shape;1274;p24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5" name="Google Shape;1275;p24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6" name="Google Shape;1276;p24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7" name="Google Shape;1277;p24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8" name="Google Shape;1278;p24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79" name="Google Shape;1279;p24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0" name="Google Shape;1280;p24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1" name="Google Shape;1281;p24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2" name="Google Shape;1282;p24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3" name="Google Shape;1283;p24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4" name="Google Shape;1284;p24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5" name="Google Shape;1285;p24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6" name="Google Shape;1286;p24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7" name="Google Shape;1287;p24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8" name="Google Shape;1288;p24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89" name="Google Shape;1289;p24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0" name="Google Shape;1290;p24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1" name="Google Shape;1291;p24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2" name="Google Shape;1292;p24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3" name="Google Shape;1293;p24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4" name="Google Shape;1294;p24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5" name="Google Shape;1295;p24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6" name="Google Shape;1296;p24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7" name="Google Shape;1297;p24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8" name="Google Shape;1298;p24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299" name="Google Shape;1299;p24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0" name="Google Shape;1300;p24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1" name="Google Shape;1301;p24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2" name="Google Shape;1302;p24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3" name="Google Shape;1303;p24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4" name="Google Shape;1304;p24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5" name="Google Shape;1305;p24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6" name="Google Shape;1306;p24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7" name="Google Shape;1307;p24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8" name="Google Shape;1308;p24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09" name="Google Shape;1309;p24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0" name="Google Shape;1310;p24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1" name="Google Shape;1311;p24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2" name="Google Shape;1312;p24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3" name="Google Shape;1313;p24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4" name="Google Shape;1314;p24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5" name="Google Shape;1315;p24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6" name="Google Shape;1316;p24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7" name="Google Shape;1317;p24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8" name="Google Shape;1318;p24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19" name="Google Shape;1319;p24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0" name="Google Shape;1320;p24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1" name="Google Shape;1321;p24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2" name="Google Shape;1322;p24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3" name="Google Shape;1323;p24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4" name="Google Shape;1324;p24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5" name="Google Shape;1325;p24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6" name="Google Shape;1326;p24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7" name="Google Shape;1327;p24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8" name="Google Shape;1328;p24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29" name="Google Shape;1329;p24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0" name="Google Shape;1330;p24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1" name="Google Shape;1331;p24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2" name="Google Shape;1332;p24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3" name="Google Shape;1333;p24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4" name="Google Shape;1334;p24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5" name="Google Shape;1335;p24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6" name="Google Shape;1336;p24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7" name="Google Shape;1337;p24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8" name="Google Shape;1338;p24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39" name="Google Shape;1339;p24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0" name="Google Shape;1340;p24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1" name="Google Shape;1341;p24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2" name="Google Shape;1342;p24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3" name="Google Shape;1343;p24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4" name="Google Shape;1344;p24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5" name="Google Shape;1345;p24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6" name="Google Shape;1346;p24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7" name="Google Shape;1347;p24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8" name="Google Shape;1348;p24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49" name="Google Shape;1349;p24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0" name="Google Shape;1350;p24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1" name="Google Shape;1351;p24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2" name="Google Shape;1352;p24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3" name="Google Shape;1353;p24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4" name="Google Shape;1354;p24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5" name="Google Shape;1355;p24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6" name="Google Shape;1356;p24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7" name="Google Shape;1357;p24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8" name="Google Shape;1358;p24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59" name="Google Shape;1359;p24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0" name="Google Shape;1360;p24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1" name="Google Shape;1361;p24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2" name="Google Shape;1362;p24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3" name="Google Shape;1363;p24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4" name="Google Shape;1364;p24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5" name="Google Shape;1365;p24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6" name="Google Shape;1366;p24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7" name="Google Shape;1367;p24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8" name="Google Shape;1368;p24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69" name="Google Shape;1369;p24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0" name="Google Shape;1370;p24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1" name="Google Shape;1371;p24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2" name="Google Shape;1372;p24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3" name="Google Shape;1373;p24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4" name="Google Shape;1374;p24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5" name="Google Shape;1375;p24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6" name="Google Shape;1376;p24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7" name="Google Shape;1377;p24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8" name="Google Shape;1378;p24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79" name="Google Shape;1379;p24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0" name="Google Shape;1380;p24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1" name="Google Shape;1381;p24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2" name="Google Shape;1382;p24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3" name="Google Shape;1383;p24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4" name="Google Shape;1384;p24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5" name="Google Shape;1385;p24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6" name="Google Shape;1386;p24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7" name="Google Shape;1387;p24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8" name="Google Shape;1388;p24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89" name="Google Shape;1389;p24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0" name="Google Shape;1390;p24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1" name="Google Shape;1391;p24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2" name="Google Shape;1392;p24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3" name="Google Shape;1393;p24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4" name="Google Shape;1394;p24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5" name="Google Shape;1395;p24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6" name="Google Shape;1396;p24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7" name="Google Shape;1397;p24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8" name="Google Shape;1398;p24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399" name="Google Shape;1399;p24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0" name="Google Shape;1400;p24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1" name="Google Shape;1401;p24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2" name="Google Shape;1402;p24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3" name="Google Shape;1403;p24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4" name="Google Shape;1404;p24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5" name="Google Shape;1405;p24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6" name="Google Shape;1406;p24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07" name="Google Shape;1407;p24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SLIDE">
  <p:cSld name="10_SLIDE">
    <p:spTree>
      <p:nvGrpSpPr>
        <p:cNvPr id="1408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SLIDE">
  <p:cSld name="11_SLIDE"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0" name="Google Shape;1410;p26"/>
          <p:cNvGrpSpPr/>
          <p:nvPr/>
        </p:nvGrpSpPr>
        <p:grpSpPr>
          <a:xfrm>
            <a:off x="8006188" y="351349"/>
            <a:ext cx="1671212" cy="1671212"/>
            <a:chOff x="9072081" y="-447996"/>
            <a:chExt cx="4609718" cy="4609718"/>
          </a:xfrm>
        </p:grpSpPr>
        <p:sp>
          <p:nvSpPr>
            <p:cNvPr id="1411" name="Google Shape;1411;p26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2" name="Google Shape;1412;p26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3" name="Google Shape;1413;p26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4" name="Google Shape;1414;p26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5" name="Google Shape;1415;p26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6" name="Google Shape;1416;p26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7" name="Google Shape;1417;p26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8" name="Google Shape;1418;p26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19" name="Google Shape;1419;p26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0" name="Google Shape;1420;p26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1" name="Google Shape;1421;p26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2" name="Google Shape;1422;p26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3" name="Google Shape;1423;p26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4" name="Google Shape;1424;p26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5" name="Google Shape;1425;p26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6" name="Google Shape;1426;p26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7" name="Google Shape;1427;p26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8" name="Google Shape;1428;p26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29" name="Google Shape;1429;p26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0" name="Google Shape;1430;p26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1" name="Google Shape;1431;p26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2" name="Google Shape;1432;p26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3" name="Google Shape;1433;p26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4" name="Google Shape;1434;p26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5" name="Google Shape;1435;p26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6" name="Google Shape;1436;p26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7" name="Google Shape;1437;p26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8" name="Google Shape;1438;p26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39" name="Google Shape;1439;p26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0" name="Google Shape;1440;p26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1" name="Google Shape;1441;p26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2" name="Google Shape;1442;p26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3" name="Google Shape;1443;p26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4" name="Google Shape;1444;p26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5" name="Google Shape;1445;p26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6" name="Google Shape;1446;p26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7" name="Google Shape;1447;p26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8" name="Google Shape;1448;p26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49" name="Google Shape;1449;p26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0" name="Google Shape;1450;p26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1" name="Google Shape;1451;p26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2" name="Google Shape;1452;p26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3" name="Google Shape;1453;p26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4" name="Google Shape;1454;p26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5" name="Google Shape;1455;p26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6" name="Google Shape;1456;p26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7" name="Google Shape;1457;p26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8" name="Google Shape;1458;p26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59" name="Google Shape;1459;p26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0" name="Google Shape;1460;p26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1" name="Google Shape;1461;p26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2" name="Google Shape;1462;p26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3" name="Google Shape;1463;p26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4" name="Google Shape;1464;p26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5" name="Google Shape;1465;p26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6" name="Google Shape;1466;p26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7" name="Google Shape;1467;p26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8" name="Google Shape;1468;p26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69" name="Google Shape;1469;p26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0" name="Google Shape;1470;p26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1" name="Google Shape;1471;p26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2" name="Google Shape;1472;p26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3" name="Google Shape;1473;p26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4" name="Google Shape;1474;p26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5" name="Google Shape;1475;p26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6" name="Google Shape;1476;p26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7" name="Google Shape;1477;p26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8" name="Google Shape;1478;p26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79" name="Google Shape;1479;p26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0" name="Google Shape;1480;p26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1" name="Google Shape;1481;p26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2" name="Google Shape;1482;p26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3" name="Google Shape;1483;p26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4" name="Google Shape;1484;p26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5" name="Google Shape;1485;p26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6" name="Google Shape;1486;p26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7" name="Google Shape;1487;p26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8" name="Google Shape;1488;p26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89" name="Google Shape;1489;p26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0" name="Google Shape;1490;p26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1" name="Google Shape;1491;p26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2" name="Google Shape;1492;p26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3" name="Google Shape;1493;p26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4" name="Google Shape;1494;p26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5" name="Google Shape;1495;p26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6" name="Google Shape;1496;p26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7" name="Google Shape;1497;p26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8" name="Google Shape;1498;p26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499" name="Google Shape;1499;p26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0" name="Google Shape;1500;p26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1" name="Google Shape;1501;p26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2" name="Google Shape;1502;p26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3" name="Google Shape;1503;p26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4" name="Google Shape;1504;p26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5" name="Google Shape;1505;p26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6" name="Google Shape;1506;p26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7" name="Google Shape;1507;p26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8" name="Google Shape;1508;p26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09" name="Google Shape;1509;p26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0" name="Google Shape;1510;p26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1" name="Google Shape;1511;p26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2" name="Google Shape;1512;p26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3" name="Google Shape;1513;p26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4" name="Google Shape;1514;p26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5" name="Google Shape;1515;p26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6" name="Google Shape;1516;p26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7" name="Google Shape;1517;p26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8" name="Google Shape;1518;p26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19" name="Google Shape;1519;p26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0" name="Google Shape;1520;p26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1" name="Google Shape;1521;p26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2" name="Google Shape;1522;p26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3" name="Google Shape;1523;p26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4" name="Google Shape;1524;p26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5" name="Google Shape;1525;p26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6" name="Google Shape;1526;p26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7" name="Google Shape;1527;p26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8" name="Google Shape;1528;p26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29" name="Google Shape;1529;p26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0" name="Google Shape;1530;p26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1" name="Google Shape;1531;p26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2" name="Google Shape;1532;p26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3" name="Google Shape;1533;p26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4" name="Google Shape;1534;p26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5" name="Google Shape;1535;p26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6" name="Google Shape;1536;p26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7" name="Google Shape;1537;p26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8" name="Google Shape;1538;p26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39" name="Google Shape;1539;p26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0" name="Google Shape;1540;p26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1" name="Google Shape;1541;p26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2" name="Google Shape;1542;p26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3" name="Google Shape;1543;p26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4" name="Google Shape;1544;p26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5" name="Google Shape;1545;p26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6" name="Google Shape;1546;p26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7" name="Google Shape;1547;p26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8" name="Google Shape;1548;p26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49" name="Google Shape;1549;p26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0" name="Google Shape;1550;p26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1" name="Google Shape;1551;p26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2" name="Google Shape;1552;p26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3" name="Google Shape;1553;p26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4" name="Google Shape;1554;p26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5" name="Google Shape;1555;p26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6" name="Google Shape;1556;p26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7" name="Google Shape;1557;p26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8" name="Google Shape;1558;p26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59" name="Google Shape;1559;p26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0" name="Google Shape;1560;p26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1" name="Google Shape;1561;p26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2" name="Google Shape;1562;p26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3" name="Google Shape;1563;p26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4" name="Google Shape;1564;p26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5" name="Google Shape;1565;p26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6" name="Google Shape;1566;p26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7" name="Google Shape;1567;p26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8" name="Google Shape;1568;p26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69" name="Google Shape;1569;p26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0" name="Google Shape;1570;p26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1" name="Google Shape;1571;p26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2" name="Google Shape;1572;p26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3" name="Google Shape;1573;p26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4" name="Google Shape;1574;p26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5" name="Google Shape;1575;p26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6" name="Google Shape;1576;p26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77" name="Google Shape;1577;p26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1578" name="Google Shape;1578;p26"/>
          <p:cNvGrpSpPr/>
          <p:nvPr/>
        </p:nvGrpSpPr>
        <p:grpSpPr>
          <a:xfrm>
            <a:off x="8120488" y="465649"/>
            <a:ext cx="1671212" cy="1671212"/>
            <a:chOff x="9072081" y="-447996"/>
            <a:chExt cx="4609718" cy="4609718"/>
          </a:xfrm>
        </p:grpSpPr>
        <p:sp>
          <p:nvSpPr>
            <p:cNvPr id="1579" name="Google Shape;1579;p26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0" name="Google Shape;1580;p26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1" name="Google Shape;1581;p26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2" name="Google Shape;1582;p26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3" name="Google Shape;1583;p26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4" name="Google Shape;1584;p26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5" name="Google Shape;1585;p26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6" name="Google Shape;1586;p26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7" name="Google Shape;1587;p26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8" name="Google Shape;1588;p26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89" name="Google Shape;1589;p26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0" name="Google Shape;1590;p26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1" name="Google Shape;1591;p26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2" name="Google Shape;1592;p26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3" name="Google Shape;1593;p26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4" name="Google Shape;1594;p26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5" name="Google Shape;1595;p26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6" name="Google Shape;1596;p26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7" name="Google Shape;1597;p26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8" name="Google Shape;1598;p26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599" name="Google Shape;1599;p26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0" name="Google Shape;1600;p26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1" name="Google Shape;1601;p26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2" name="Google Shape;1602;p26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3" name="Google Shape;1603;p26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4" name="Google Shape;1604;p26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5" name="Google Shape;1605;p26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6" name="Google Shape;1606;p26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7" name="Google Shape;1607;p26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8" name="Google Shape;1608;p26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09" name="Google Shape;1609;p26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0" name="Google Shape;1610;p26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1" name="Google Shape;1611;p26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2" name="Google Shape;1612;p26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3" name="Google Shape;1613;p26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4" name="Google Shape;1614;p26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5" name="Google Shape;1615;p26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6" name="Google Shape;1616;p26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7" name="Google Shape;1617;p26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8" name="Google Shape;1618;p26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19" name="Google Shape;1619;p26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0" name="Google Shape;1620;p26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1" name="Google Shape;1621;p26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2" name="Google Shape;1622;p26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3" name="Google Shape;1623;p26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4" name="Google Shape;1624;p26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5" name="Google Shape;1625;p26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6" name="Google Shape;1626;p26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7" name="Google Shape;1627;p26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8" name="Google Shape;1628;p26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29" name="Google Shape;1629;p26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0" name="Google Shape;1630;p26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1" name="Google Shape;1631;p26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2" name="Google Shape;1632;p26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3" name="Google Shape;1633;p26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4" name="Google Shape;1634;p26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5" name="Google Shape;1635;p26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6" name="Google Shape;1636;p26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7" name="Google Shape;1637;p26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8" name="Google Shape;1638;p26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39" name="Google Shape;1639;p26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0" name="Google Shape;1640;p26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1" name="Google Shape;1641;p26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2" name="Google Shape;1642;p26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3" name="Google Shape;1643;p26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4" name="Google Shape;1644;p26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5" name="Google Shape;1645;p26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6" name="Google Shape;1646;p26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7" name="Google Shape;1647;p26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8" name="Google Shape;1648;p26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49" name="Google Shape;1649;p26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0" name="Google Shape;1650;p26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1" name="Google Shape;1651;p26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2" name="Google Shape;1652;p26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3" name="Google Shape;1653;p26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4" name="Google Shape;1654;p26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5" name="Google Shape;1655;p26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6" name="Google Shape;1656;p26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7" name="Google Shape;1657;p26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8" name="Google Shape;1658;p26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59" name="Google Shape;1659;p26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0" name="Google Shape;1660;p26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1" name="Google Shape;1661;p26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2" name="Google Shape;1662;p26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3" name="Google Shape;1663;p26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4" name="Google Shape;1664;p26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5" name="Google Shape;1665;p26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6" name="Google Shape;1666;p26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7" name="Google Shape;1667;p26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8" name="Google Shape;1668;p26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69" name="Google Shape;1669;p26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0" name="Google Shape;1670;p26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1" name="Google Shape;1671;p26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2" name="Google Shape;1672;p26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3" name="Google Shape;1673;p26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4" name="Google Shape;1674;p26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5" name="Google Shape;1675;p26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6" name="Google Shape;1676;p26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7" name="Google Shape;1677;p26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8" name="Google Shape;1678;p26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79" name="Google Shape;1679;p26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0" name="Google Shape;1680;p26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1" name="Google Shape;1681;p26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2" name="Google Shape;1682;p26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3" name="Google Shape;1683;p26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4" name="Google Shape;1684;p26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5" name="Google Shape;1685;p26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6" name="Google Shape;1686;p26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7" name="Google Shape;1687;p26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8" name="Google Shape;1688;p26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89" name="Google Shape;1689;p26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0" name="Google Shape;1690;p26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1" name="Google Shape;1691;p26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2" name="Google Shape;1692;p26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3" name="Google Shape;1693;p26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4" name="Google Shape;1694;p26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5" name="Google Shape;1695;p26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6" name="Google Shape;1696;p26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7" name="Google Shape;1697;p26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8" name="Google Shape;1698;p26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699" name="Google Shape;1699;p26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0" name="Google Shape;1700;p26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1" name="Google Shape;1701;p26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2" name="Google Shape;1702;p26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3" name="Google Shape;1703;p26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4" name="Google Shape;1704;p26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5" name="Google Shape;1705;p26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6" name="Google Shape;1706;p26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7" name="Google Shape;1707;p26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8" name="Google Shape;1708;p26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09" name="Google Shape;1709;p26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0" name="Google Shape;1710;p26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1" name="Google Shape;1711;p26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2" name="Google Shape;1712;p26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3" name="Google Shape;1713;p26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4" name="Google Shape;1714;p26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5" name="Google Shape;1715;p26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6" name="Google Shape;1716;p26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7" name="Google Shape;1717;p26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8" name="Google Shape;1718;p26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19" name="Google Shape;1719;p26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0" name="Google Shape;1720;p26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1" name="Google Shape;1721;p26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2" name="Google Shape;1722;p26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3" name="Google Shape;1723;p26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4" name="Google Shape;1724;p26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5" name="Google Shape;1725;p26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6" name="Google Shape;1726;p26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7" name="Google Shape;1727;p26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8" name="Google Shape;1728;p26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29" name="Google Shape;1729;p26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0" name="Google Shape;1730;p26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1" name="Google Shape;1731;p26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2" name="Google Shape;1732;p26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3" name="Google Shape;1733;p26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4" name="Google Shape;1734;p26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5" name="Google Shape;1735;p26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6" name="Google Shape;1736;p26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7" name="Google Shape;1737;p26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8" name="Google Shape;1738;p26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39" name="Google Shape;1739;p26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0" name="Google Shape;1740;p26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1" name="Google Shape;1741;p26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2" name="Google Shape;1742;p26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3" name="Google Shape;1743;p26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4" name="Google Shape;1744;p26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5" name="Google Shape;1745;p26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1746" name="Google Shape;1746;p26"/>
          <p:cNvGrpSpPr/>
          <p:nvPr/>
        </p:nvGrpSpPr>
        <p:grpSpPr>
          <a:xfrm>
            <a:off x="5952050" y="-1445614"/>
            <a:ext cx="2655289" cy="2655290"/>
            <a:chOff x="9072081" y="-447996"/>
            <a:chExt cx="4609718" cy="4609718"/>
          </a:xfrm>
        </p:grpSpPr>
        <p:sp>
          <p:nvSpPr>
            <p:cNvPr id="1747" name="Google Shape;1747;p26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8" name="Google Shape;1748;p26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49" name="Google Shape;1749;p26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0" name="Google Shape;1750;p26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1" name="Google Shape;1751;p26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2" name="Google Shape;1752;p26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3" name="Google Shape;1753;p26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4" name="Google Shape;1754;p26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5" name="Google Shape;1755;p26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6" name="Google Shape;1756;p26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7" name="Google Shape;1757;p26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8" name="Google Shape;1758;p26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59" name="Google Shape;1759;p26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0" name="Google Shape;1760;p26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1" name="Google Shape;1761;p26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2" name="Google Shape;1762;p26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3" name="Google Shape;1763;p26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4" name="Google Shape;1764;p26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5" name="Google Shape;1765;p26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6" name="Google Shape;1766;p26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7" name="Google Shape;1767;p26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8" name="Google Shape;1768;p26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69" name="Google Shape;1769;p26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0" name="Google Shape;1770;p26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1" name="Google Shape;1771;p26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2" name="Google Shape;1772;p26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3" name="Google Shape;1773;p26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4" name="Google Shape;1774;p26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5" name="Google Shape;1775;p26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6" name="Google Shape;1776;p26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7" name="Google Shape;1777;p26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8" name="Google Shape;1778;p26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79" name="Google Shape;1779;p26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0" name="Google Shape;1780;p26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1" name="Google Shape;1781;p26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2" name="Google Shape;1782;p26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3" name="Google Shape;1783;p26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4" name="Google Shape;1784;p26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5" name="Google Shape;1785;p26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6" name="Google Shape;1786;p26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7" name="Google Shape;1787;p26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8" name="Google Shape;1788;p26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89" name="Google Shape;1789;p26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0" name="Google Shape;1790;p26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1" name="Google Shape;1791;p26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2" name="Google Shape;1792;p26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3" name="Google Shape;1793;p26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4" name="Google Shape;1794;p26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5" name="Google Shape;1795;p26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6" name="Google Shape;1796;p26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7" name="Google Shape;1797;p26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8" name="Google Shape;1798;p26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799" name="Google Shape;1799;p26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0" name="Google Shape;1800;p26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1" name="Google Shape;1801;p26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2" name="Google Shape;1802;p26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3" name="Google Shape;1803;p26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4" name="Google Shape;1804;p26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5" name="Google Shape;1805;p26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6" name="Google Shape;1806;p26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7" name="Google Shape;1807;p26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8" name="Google Shape;1808;p26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09" name="Google Shape;1809;p26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0" name="Google Shape;1810;p26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1" name="Google Shape;1811;p26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2" name="Google Shape;1812;p26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3" name="Google Shape;1813;p26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4" name="Google Shape;1814;p26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5" name="Google Shape;1815;p26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6" name="Google Shape;1816;p26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7" name="Google Shape;1817;p26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8" name="Google Shape;1818;p26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19" name="Google Shape;1819;p26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0" name="Google Shape;1820;p26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1" name="Google Shape;1821;p26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2" name="Google Shape;1822;p26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3" name="Google Shape;1823;p26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4" name="Google Shape;1824;p26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5" name="Google Shape;1825;p26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6" name="Google Shape;1826;p26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7" name="Google Shape;1827;p26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8" name="Google Shape;1828;p26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29" name="Google Shape;1829;p26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0" name="Google Shape;1830;p26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1" name="Google Shape;1831;p26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2" name="Google Shape;1832;p26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3" name="Google Shape;1833;p26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4" name="Google Shape;1834;p26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5" name="Google Shape;1835;p26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6" name="Google Shape;1836;p26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7" name="Google Shape;1837;p26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8" name="Google Shape;1838;p26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39" name="Google Shape;1839;p26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0" name="Google Shape;1840;p26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1" name="Google Shape;1841;p26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2" name="Google Shape;1842;p26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3" name="Google Shape;1843;p26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4" name="Google Shape;1844;p26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5" name="Google Shape;1845;p26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6" name="Google Shape;1846;p26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7" name="Google Shape;1847;p26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8" name="Google Shape;1848;p26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49" name="Google Shape;1849;p26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0" name="Google Shape;1850;p26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1" name="Google Shape;1851;p26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2" name="Google Shape;1852;p26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3" name="Google Shape;1853;p26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4" name="Google Shape;1854;p26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5" name="Google Shape;1855;p26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6" name="Google Shape;1856;p26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7" name="Google Shape;1857;p26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8" name="Google Shape;1858;p26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59" name="Google Shape;1859;p26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0" name="Google Shape;1860;p26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1" name="Google Shape;1861;p26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2" name="Google Shape;1862;p26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3" name="Google Shape;1863;p26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4" name="Google Shape;1864;p26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5" name="Google Shape;1865;p26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6" name="Google Shape;1866;p26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7" name="Google Shape;1867;p26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8" name="Google Shape;1868;p26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69" name="Google Shape;1869;p26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0" name="Google Shape;1870;p26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1" name="Google Shape;1871;p26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2" name="Google Shape;1872;p26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3" name="Google Shape;1873;p26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4" name="Google Shape;1874;p26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5" name="Google Shape;1875;p26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6" name="Google Shape;1876;p26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7" name="Google Shape;1877;p26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8" name="Google Shape;1878;p26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79" name="Google Shape;1879;p26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0" name="Google Shape;1880;p26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1" name="Google Shape;1881;p26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2" name="Google Shape;1882;p26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3" name="Google Shape;1883;p26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4" name="Google Shape;1884;p26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5" name="Google Shape;1885;p26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6" name="Google Shape;1886;p26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7" name="Google Shape;1887;p26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8" name="Google Shape;1888;p26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89" name="Google Shape;1889;p26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0" name="Google Shape;1890;p26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1" name="Google Shape;1891;p26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2" name="Google Shape;1892;p26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3" name="Google Shape;1893;p26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4" name="Google Shape;1894;p26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5" name="Google Shape;1895;p26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6" name="Google Shape;1896;p26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7" name="Google Shape;1897;p26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8" name="Google Shape;1898;p26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899" name="Google Shape;1899;p26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0" name="Google Shape;1900;p26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1" name="Google Shape;1901;p26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2" name="Google Shape;1902;p26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3" name="Google Shape;1903;p26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4" name="Google Shape;1904;p26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5" name="Google Shape;1905;p26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6" name="Google Shape;1906;p26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7" name="Google Shape;1907;p26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8" name="Google Shape;1908;p26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09" name="Google Shape;1909;p26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10" name="Google Shape;1910;p26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11" name="Google Shape;1911;p26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12" name="Google Shape;1912;p26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13" name="Google Shape;1913;p26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SLIDE">
  <p:cSld name="13_SLIDE">
    <p:spTree>
      <p:nvGrpSpPr>
        <p:cNvPr id="1914" name="Shape 19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SLIDE">
  <p:cSld name="12_SLIDE">
    <p:spTree>
      <p:nvGrpSpPr>
        <p:cNvPr id="1915" name="Shape 19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>
  <p:cSld name="1_BLANK">
    <p:spTree>
      <p:nvGrpSpPr>
        <p:cNvPr id="1916" name="Shape 19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">
  <p:cSld name="2_BLANK">
    <p:spTree>
      <p:nvGrpSpPr>
        <p:cNvPr id="1917" name="Shape 1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8" name="Google Shape;1918;p30"/>
          <p:cNvGrpSpPr/>
          <p:nvPr/>
        </p:nvGrpSpPr>
        <p:grpSpPr>
          <a:xfrm>
            <a:off x="1007671" y="-1065518"/>
            <a:ext cx="2371347" cy="2371347"/>
            <a:chOff x="9072081" y="-447996"/>
            <a:chExt cx="4609718" cy="4609718"/>
          </a:xfrm>
        </p:grpSpPr>
        <p:sp>
          <p:nvSpPr>
            <p:cNvPr id="1919" name="Google Shape;1919;p30"/>
            <p:cNvSpPr/>
            <p:nvPr/>
          </p:nvSpPr>
          <p:spPr>
            <a:xfrm>
              <a:off x="11704981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0" name="Google Shape;1920;p30"/>
            <p:cNvSpPr/>
            <p:nvPr/>
          </p:nvSpPr>
          <p:spPr>
            <a:xfrm>
              <a:off x="11375130" y="-44799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1" name="Google Shape;1921;p30"/>
            <p:cNvSpPr/>
            <p:nvPr/>
          </p:nvSpPr>
          <p:spPr>
            <a:xfrm>
              <a:off x="11046994" y="-447138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2" name="Google Shape;1922;p30"/>
            <p:cNvSpPr/>
            <p:nvPr/>
          </p:nvSpPr>
          <p:spPr>
            <a:xfrm>
              <a:off x="12360301" y="-120812"/>
              <a:ext cx="7238" cy="7239"/>
            </a:xfrm>
            <a:custGeom>
              <a:rect b="b" l="l" r="r" t="t"/>
              <a:pathLst>
                <a:path extrusionOk="0" h="7239" w="7238">
                  <a:moveTo>
                    <a:pt x="7239" y="3619"/>
                  </a:moveTo>
                  <a:cubicBezTo>
                    <a:pt x="7239" y="5619"/>
                    <a:pt x="5619" y="7239"/>
                    <a:pt x="3620" y="7239"/>
                  </a:cubicBezTo>
                  <a:cubicBezTo>
                    <a:pt x="1621" y="7239"/>
                    <a:pt x="0" y="5619"/>
                    <a:pt x="0" y="3619"/>
                  </a:cubicBezTo>
                  <a:cubicBezTo>
                    <a:pt x="0" y="1620"/>
                    <a:pt x="1621" y="0"/>
                    <a:pt x="3620" y="0"/>
                  </a:cubicBezTo>
                  <a:cubicBezTo>
                    <a:pt x="5619" y="0"/>
                    <a:pt x="7239" y="1620"/>
                    <a:pt x="7239" y="36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3" name="Google Shape;1923;p30"/>
            <p:cNvSpPr/>
            <p:nvPr/>
          </p:nvSpPr>
          <p:spPr>
            <a:xfrm>
              <a:off x="12024926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4" name="Google Shape;1924;p30"/>
            <p:cNvSpPr/>
            <p:nvPr/>
          </p:nvSpPr>
          <p:spPr>
            <a:xfrm>
              <a:off x="11691360" y="-131670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7"/>
                  </a:moveTo>
                  <a:cubicBezTo>
                    <a:pt x="6477" y="29147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7"/>
                    <a:pt x="14573" y="291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5" name="Google Shape;1925;p30"/>
            <p:cNvSpPr/>
            <p:nvPr/>
          </p:nvSpPr>
          <p:spPr>
            <a:xfrm>
              <a:off x="11361414" y="-132718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6" name="Google Shape;1926;p30"/>
            <p:cNvSpPr/>
            <p:nvPr/>
          </p:nvSpPr>
          <p:spPr>
            <a:xfrm>
              <a:off x="11033373" y="-13176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29147" y="14573"/>
                  </a:moveTo>
                  <a:cubicBezTo>
                    <a:pt x="29147" y="22622"/>
                    <a:pt x="22622" y="29146"/>
                    <a:pt x="14573" y="29146"/>
                  </a:cubicBezTo>
                  <a:cubicBezTo>
                    <a:pt x="6525" y="29146"/>
                    <a:pt x="0" y="22622"/>
                    <a:pt x="0" y="14573"/>
                  </a:cubicBezTo>
                  <a:cubicBezTo>
                    <a:pt x="0" y="6525"/>
                    <a:pt x="6525" y="0"/>
                    <a:pt x="14573" y="0"/>
                  </a:cubicBezTo>
                  <a:cubicBezTo>
                    <a:pt x="22622" y="0"/>
                    <a:pt x="29147" y="6525"/>
                    <a:pt x="29147" y="1457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7" name="Google Shape;1927;p30"/>
            <p:cNvSpPr/>
            <p:nvPr/>
          </p:nvSpPr>
          <p:spPr>
            <a:xfrm>
              <a:off x="10708952" y="-127098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8" name="Google Shape;1928;p30"/>
            <p:cNvSpPr/>
            <p:nvPr/>
          </p:nvSpPr>
          <p:spPr>
            <a:xfrm>
              <a:off x="10385388" y="-121764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29" name="Google Shape;1929;p30"/>
            <p:cNvSpPr/>
            <p:nvPr/>
          </p:nvSpPr>
          <p:spPr>
            <a:xfrm>
              <a:off x="10059918" y="-118145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0" name="Google Shape;1930;p30"/>
            <p:cNvSpPr/>
            <p:nvPr/>
          </p:nvSpPr>
          <p:spPr>
            <a:xfrm>
              <a:off x="13021050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1" name="Google Shape;1931;p30"/>
            <p:cNvSpPr/>
            <p:nvPr/>
          </p:nvSpPr>
          <p:spPr>
            <a:xfrm>
              <a:off x="12684722" y="203704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2" name="Google Shape;1932;p30"/>
            <p:cNvSpPr/>
            <p:nvPr/>
          </p:nvSpPr>
          <p:spPr>
            <a:xfrm>
              <a:off x="12344775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3" name="Google Shape;1933;p30"/>
            <p:cNvSpPr/>
            <p:nvPr/>
          </p:nvSpPr>
          <p:spPr>
            <a:xfrm>
              <a:off x="12008447" y="185321"/>
              <a:ext cx="52958" cy="52959"/>
            </a:xfrm>
            <a:custGeom>
              <a:rect b="b" l="l" r="r" t="t"/>
              <a:pathLst>
                <a:path extrusionOk="0" h="52959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4" name="Google Shape;1934;p30"/>
            <p:cNvSpPr/>
            <p:nvPr/>
          </p:nvSpPr>
          <p:spPr>
            <a:xfrm>
              <a:off x="11674025" y="179987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7" y="14288"/>
                    <a:pt x="63817" y="31909"/>
                  </a:cubicBezTo>
                  <a:cubicBezTo>
                    <a:pt x="63817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5" name="Google Shape;1935;p30"/>
            <p:cNvSpPr/>
            <p:nvPr/>
          </p:nvSpPr>
          <p:spPr>
            <a:xfrm>
              <a:off x="11343222" y="178177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8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6" name="Google Shape;1936;p30"/>
            <p:cNvSpPr/>
            <p:nvPr/>
          </p:nvSpPr>
          <p:spPr>
            <a:xfrm>
              <a:off x="11015085" y="178939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3"/>
                  </a:moveTo>
                  <a:cubicBezTo>
                    <a:pt x="14764" y="65723"/>
                    <a:pt x="0" y="51054"/>
                    <a:pt x="0" y="32861"/>
                  </a:cubicBezTo>
                  <a:cubicBezTo>
                    <a:pt x="0" y="14669"/>
                    <a:pt x="14668" y="0"/>
                    <a:pt x="32861" y="0"/>
                  </a:cubicBezTo>
                  <a:cubicBezTo>
                    <a:pt x="51054" y="0"/>
                    <a:pt x="65722" y="14669"/>
                    <a:pt x="65722" y="32861"/>
                  </a:cubicBezTo>
                  <a:cubicBezTo>
                    <a:pt x="65722" y="51054"/>
                    <a:pt x="51054" y="65723"/>
                    <a:pt x="32861" y="6572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7" name="Google Shape;1937;p30"/>
            <p:cNvSpPr/>
            <p:nvPr/>
          </p:nvSpPr>
          <p:spPr>
            <a:xfrm rot="-4050002">
              <a:off x="10691550" y="184460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4" y="27337"/>
                  </a:moveTo>
                  <a:cubicBezTo>
                    <a:pt x="54674" y="42434"/>
                    <a:pt x="42434" y="54674"/>
                    <a:pt x="27337" y="54674"/>
                  </a:cubicBezTo>
                  <a:cubicBezTo>
                    <a:pt x="12239" y="54674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4" y="12239"/>
                    <a:pt x="54674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8" name="Google Shape;1938;p30"/>
            <p:cNvSpPr/>
            <p:nvPr/>
          </p:nvSpPr>
          <p:spPr>
            <a:xfrm>
              <a:off x="10370814" y="192750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1"/>
                  </a:moveTo>
                  <a:cubicBezTo>
                    <a:pt x="8572" y="38291"/>
                    <a:pt x="0" y="29718"/>
                    <a:pt x="0" y="19145"/>
                  </a:cubicBezTo>
                  <a:cubicBezTo>
                    <a:pt x="0" y="8573"/>
                    <a:pt x="8572" y="0"/>
                    <a:pt x="19145" y="0"/>
                  </a:cubicBezTo>
                  <a:cubicBezTo>
                    <a:pt x="29718" y="0"/>
                    <a:pt x="38290" y="8573"/>
                    <a:pt x="38290" y="19145"/>
                  </a:cubicBezTo>
                  <a:cubicBezTo>
                    <a:pt x="38290" y="29718"/>
                    <a:pt x="29718" y="38291"/>
                    <a:pt x="19145" y="3829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39" name="Google Shape;1939;p30"/>
            <p:cNvSpPr/>
            <p:nvPr/>
          </p:nvSpPr>
          <p:spPr>
            <a:xfrm>
              <a:off x="10051727" y="202656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0" name="Google Shape;1940;p30"/>
            <p:cNvSpPr/>
            <p:nvPr/>
          </p:nvSpPr>
          <p:spPr>
            <a:xfrm>
              <a:off x="9730925" y="21084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1" name="Google Shape;1941;p30"/>
            <p:cNvSpPr/>
            <p:nvPr/>
          </p:nvSpPr>
          <p:spPr>
            <a:xfrm>
              <a:off x="13013811" y="532697"/>
              <a:ext cx="16383" cy="16383"/>
            </a:xfrm>
            <a:custGeom>
              <a:rect b="b" l="l" r="r" t="t"/>
              <a:pathLst>
                <a:path extrusionOk="0" h="16383" w="16383">
                  <a:moveTo>
                    <a:pt x="8192" y="16383"/>
                  </a:moveTo>
                  <a:cubicBezTo>
                    <a:pt x="3620" y="16383"/>
                    <a:pt x="0" y="12668"/>
                    <a:pt x="0" y="8192"/>
                  </a:cubicBezTo>
                  <a:cubicBezTo>
                    <a:pt x="0" y="3715"/>
                    <a:pt x="3715" y="0"/>
                    <a:pt x="8192" y="0"/>
                  </a:cubicBezTo>
                  <a:cubicBezTo>
                    <a:pt x="12668" y="0"/>
                    <a:pt x="16383" y="3715"/>
                    <a:pt x="16383" y="8192"/>
                  </a:cubicBezTo>
                  <a:cubicBezTo>
                    <a:pt x="16383" y="12668"/>
                    <a:pt x="12668" y="16383"/>
                    <a:pt x="8192" y="1638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2" name="Google Shape;1942;p30"/>
            <p:cNvSpPr/>
            <p:nvPr/>
          </p:nvSpPr>
          <p:spPr>
            <a:xfrm>
              <a:off x="12671006" y="518886"/>
              <a:ext cx="43815" cy="43814"/>
            </a:xfrm>
            <a:custGeom>
              <a:rect b="b" l="l" r="r" t="t"/>
              <a:pathLst>
                <a:path extrusionOk="0" h="43814" w="43815">
                  <a:moveTo>
                    <a:pt x="21908" y="43815"/>
                  </a:moveTo>
                  <a:cubicBezTo>
                    <a:pt x="9811" y="43815"/>
                    <a:pt x="0" y="34004"/>
                    <a:pt x="0" y="21907"/>
                  </a:cubicBezTo>
                  <a:cubicBezTo>
                    <a:pt x="0" y="9811"/>
                    <a:pt x="9811" y="0"/>
                    <a:pt x="21908" y="0"/>
                  </a:cubicBezTo>
                  <a:cubicBezTo>
                    <a:pt x="34004" y="0"/>
                    <a:pt x="43815" y="9811"/>
                    <a:pt x="43815" y="21907"/>
                  </a:cubicBezTo>
                  <a:cubicBezTo>
                    <a:pt x="43815" y="34004"/>
                    <a:pt x="34004" y="43815"/>
                    <a:pt x="21908" y="438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3" name="Google Shape;1943;p30"/>
            <p:cNvSpPr/>
            <p:nvPr/>
          </p:nvSpPr>
          <p:spPr>
            <a:xfrm>
              <a:off x="12330202" y="507170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4" name="Google Shape;1944;p30"/>
            <p:cNvSpPr/>
            <p:nvPr/>
          </p:nvSpPr>
          <p:spPr>
            <a:xfrm>
              <a:off x="11991112" y="496979"/>
              <a:ext cx="87630" cy="87630"/>
            </a:xfrm>
            <a:custGeom>
              <a:rect b="b" l="l" r="r" t="t"/>
              <a:pathLst>
                <a:path extrusionOk="0" h="87630" w="87630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9" y="0"/>
                    <a:pt x="87630" y="19621"/>
                    <a:pt x="87630" y="43815"/>
                  </a:cubicBezTo>
                  <a:cubicBezTo>
                    <a:pt x="87630" y="68008"/>
                    <a:pt x="68009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5" name="Google Shape;1945;p30"/>
            <p:cNvSpPr/>
            <p:nvPr/>
          </p:nvSpPr>
          <p:spPr>
            <a:xfrm>
              <a:off x="11655737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6" name="Google Shape;1946;p30"/>
            <p:cNvSpPr/>
            <p:nvPr/>
          </p:nvSpPr>
          <p:spPr>
            <a:xfrm>
              <a:off x="11324934" y="488883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52006" y="104013"/>
                  </a:moveTo>
                  <a:cubicBezTo>
                    <a:pt x="23336" y="104013"/>
                    <a:pt x="0" y="80772"/>
                    <a:pt x="0" y="52006"/>
                  </a:cubicBezTo>
                  <a:cubicBezTo>
                    <a:pt x="0" y="23241"/>
                    <a:pt x="23241" y="0"/>
                    <a:pt x="52006" y="0"/>
                  </a:cubicBezTo>
                  <a:cubicBezTo>
                    <a:pt x="80772" y="0"/>
                    <a:pt x="104013" y="23241"/>
                    <a:pt x="104013" y="52006"/>
                  </a:cubicBezTo>
                  <a:cubicBezTo>
                    <a:pt x="104013" y="80772"/>
                    <a:pt x="80772" y="104013"/>
                    <a:pt x="52006" y="10401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7" name="Google Shape;1947;p30"/>
            <p:cNvSpPr/>
            <p:nvPr/>
          </p:nvSpPr>
          <p:spPr>
            <a:xfrm>
              <a:off x="10997750" y="490597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5" y="0"/>
                    <a:pt x="100394" y="22479"/>
                    <a:pt x="100394" y="50197"/>
                  </a:cubicBezTo>
                  <a:cubicBezTo>
                    <a:pt x="100394" y="77915"/>
                    <a:pt x="77915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10675138" y="496979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10355289" y="506218"/>
              <a:ext cx="69341" cy="69342"/>
            </a:xfrm>
            <a:custGeom>
              <a:rect b="b" l="l" r="r" t="t"/>
              <a:pathLst>
                <a:path extrusionOk="0" h="69342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0038106" y="518124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9722733" y="531650"/>
              <a:ext cx="18288" cy="18287"/>
            </a:xfrm>
            <a:custGeom>
              <a:rect b="b" l="l" r="r" t="t"/>
              <a:pathLst>
                <a:path extrusionOk="0" h="18287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9401931" y="53984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13347377" y="866263"/>
              <a:ext cx="7238" cy="7238"/>
            </a:xfrm>
            <a:custGeom>
              <a:rect b="b" l="l" r="r" t="t"/>
              <a:pathLst>
                <a:path extrusionOk="0" h="7238" w="7238">
                  <a:moveTo>
                    <a:pt x="7239" y="3620"/>
                  </a:moveTo>
                  <a:cubicBezTo>
                    <a:pt x="7239" y="5619"/>
                    <a:pt x="5618" y="7239"/>
                    <a:pt x="3619" y="7239"/>
                  </a:cubicBezTo>
                  <a:cubicBezTo>
                    <a:pt x="1620" y="7239"/>
                    <a:pt x="0" y="5619"/>
                    <a:pt x="0" y="3620"/>
                  </a:cubicBezTo>
                  <a:cubicBezTo>
                    <a:pt x="0" y="1620"/>
                    <a:pt x="1620" y="0"/>
                    <a:pt x="3619" y="0"/>
                  </a:cubicBezTo>
                  <a:cubicBezTo>
                    <a:pt x="5618" y="0"/>
                    <a:pt x="7239" y="1620"/>
                    <a:pt x="7239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13002857" y="850737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12659196" y="836164"/>
              <a:ext cx="67436" cy="67436"/>
            </a:xfrm>
            <a:custGeom>
              <a:rect b="b" l="l" r="r" t="t"/>
              <a:pathLst>
                <a:path extrusionOk="0" h="67436" w="67436">
                  <a:moveTo>
                    <a:pt x="33719" y="67437"/>
                  </a:moveTo>
                  <a:cubicBezTo>
                    <a:pt x="15049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12316486" y="822448"/>
              <a:ext cx="94868" cy="94868"/>
            </a:xfrm>
            <a:custGeom>
              <a:rect b="b" l="l" r="r" t="t"/>
              <a:pathLst>
                <a:path extrusionOk="0" h="94868" w="94868">
                  <a:moveTo>
                    <a:pt x="47435" y="94869"/>
                  </a:moveTo>
                  <a:cubicBezTo>
                    <a:pt x="21241" y="94869"/>
                    <a:pt x="0" y="73628"/>
                    <a:pt x="0" y="47434"/>
                  </a:cubicBezTo>
                  <a:cubicBezTo>
                    <a:pt x="0" y="21241"/>
                    <a:pt x="21241" y="0"/>
                    <a:pt x="47435" y="0"/>
                  </a:cubicBezTo>
                  <a:cubicBezTo>
                    <a:pt x="73628" y="0"/>
                    <a:pt x="94869" y="21241"/>
                    <a:pt x="94869" y="47434"/>
                  </a:cubicBezTo>
                  <a:cubicBezTo>
                    <a:pt x="94869" y="73628"/>
                    <a:pt x="73628" y="94869"/>
                    <a:pt x="47435" y="9486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11975586" y="810446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2"/>
                  </a:moveTo>
                  <a:cubicBezTo>
                    <a:pt x="26575" y="118682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2" y="26575"/>
                    <a:pt x="118682" y="59341"/>
                  </a:cubicBezTo>
                  <a:cubicBezTo>
                    <a:pt x="118682" y="92107"/>
                    <a:pt x="92107" y="118682"/>
                    <a:pt x="59341" y="1186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11638401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 rot="-2700000">
              <a:off x="11306656" y="79958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10980414" y="802255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5"/>
                  </a:moveTo>
                  <a:cubicBezTo>
                    <a:pt x="30289" y="135065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5"/>
                    <a:pt x="67532" y="13506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10658755" y="809684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10341572" y="821400"/>
              <a:ext cx="96774" cy="96773"/>
            </a:xfrm>
            <a:custGeom>
              <a:rect b="b" l="l" r="r" t="t"/>
              <a:pathLst>
                <a:path extrusionOk="0" h="96773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10026200" y="835212"/>
              <a:ext cx="69342" cy="69341"/>
            </a:xfrm>
            <a:custGeom>
              <a:rect b="b" l="l" r="r" t="t"/>
              <a:pathLst>
                <a:path extrusionOk="0" h="69341" w="69342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19"/>
                    <a:pt x="0" y="34671"/>
                  </a:cubicBezTo>
                  <a:cubicBezTo>
                    <a:pt x="0" y="15523"/>
                    <a:pt x="15523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9711780" y="849690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3"/>
                    <a:pt x="8953" y="0"/>
                    <a:pt x="20098" y="0"/>
                  </a:cubicBezTo>
                  <a:cubicBezTo>
                    <a:pt x="31242" y="0"/>
                    <a:pt x="40195" y="8953"/>
                    <a:pt x="40195" y="20098"/>
                  </a:cubicBezTo>
                  <a:cubicBezTo>
                    <a:pt x="40195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9398312" y="86531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13340995" y="118887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12995523" y="1172396"/>
              <a:ext cx="52958" cy="52958"/>
            </a:xfrm>
            <a:custGeom>
              <a:rect b="b" l="l" r="r" t="t"/>
              <a:pathLst>
                <a:path extrusionOk="0" h="52958" w="52958">
                  <a:moveTo>
                    <a:pt x="26479" y="52959"/>
                  </a:moveTo>
                  <a:cubicBezTo>
                    <a:pt x="11906" y="52959"/>
                    <a:pt x="0" y="41148"/>
                    <a:pt x="0" y="26479"/>
                  </a:cubicBezTo>
                  <a:cubicBezTo>
                    <a:pt x="0" y="11811"/>
                    <a:pt x="11811" y="0"/>
                    <a:pt x="26479" y="0"/>
                  </a:cubicBezTo>
                  <a:cubicBezTo>
                    <a:pt x="41148" y="0"/>
                    <a:pt x="52959" y="11811"/>
                    <a:pt x="52959" y="26479"/>
                  </a:cubicBezTo>
                  <a:cubicBezTo>
                    <a:pt x="52959" y="41148"/>
                    <a:pt x="41148" y="52959"/>
                    <a:pt x="26479" y="5295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12649099" y="1155061"/>
              <a:ext cx="87629" cy="87629"/>
            </a:xfrm>
            <a:custGeom>
              <a:rect b="b" l="l" r="r" t="t"/>
              <a:pathLst>
                <a:path extrusionOk="0" h="87629" w="87629">
                  <a:moveTo>
                    <a:pt x="43815" y="87630"/>
                  </a:moveTo>
                  <a:cubicBezTo>
                    <a:pt x="19621" y="87630"/>
                    <a:pt x="0" y="68008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8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12304580" y="1139440"/>
              <a:ext cx="118681" cy="118681"/>
            </a:xfrm>
            <a:custGeom>
              <a:rect b="b" l="l" r="r" t="t"/>
              <a:pathLst>
                <a:path extrusionOk="0" h="118681" w="118681">
                  <a:moveTo>
                    <a:pt x="59341" y="118681"/>
                  </a:moveTo>
                  <a:cubicBezTo>
                    <a:pt x="26575" y="118681"/>
                    <a:pt x="0" y="92107"/>
                    <a:pt x="0" y="59341"/>
                  </a:cubicBezTo>
                  <a:cubicBezTo>
                    <a:pt x="0" y="26575"/>
                    <a:pt x="26575" y="0"/>
                    <a:pt x="59341" y="0"/>
                  </a:cubicBezTo>
                  <a:cubicBezTo>
                    <a:pt x="92107" y="0"/>
                    <a:pt x="118681" y="26575"/>
                    <a:pt x="118681" y="59341"/>
                  </a:cubicBezTo>
                  <a:cubicBezTo>
                    <a:pt x="118681" y="92107"/>
                    <a:pt x="92107" y="118681"/>
                    <a:pt x="59341" y="11868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11961966" y="1125915"/>
              <a:ext cx="145923" cy="145922"/>
            </a:xfrm>
            <a:custGeom>
              <a:rect b="b" l="l" r="r" t="t"/>
              <a:pathLst>
                <a:path extrusionOk="0" h="145922" w="145923">
                  <a:moveTo>
                    <a:pt x="145923" y="72961"/>
                  </a:moveTo>
                  <a:cubicBezTo>
                    <a:pt x="145923" y="113257"/>
                    <a:pt x="113257" y="145923"/>
                    <a:pt x="72961" y="145923"/>
                  </a:cubicBezTo>
                  <a:cubicBezTo>
                    <a:pt x="32666" y="145923"/>
                    <a:pt x="0" y="113257"/>
                    <a:pt x="0" y="72961"/>
                  </a:cubicBezTo>
                  <a:cubicBezTo>
                    <a:pt x="0" y="32666"/>
                    <a:pt x="32666" y="0"/>
                    <a:pt x="72961" y="0"/>
                  </a:cubicBezTo>
                  <a:cubicBezTo>
                    <a:pt x="113257" y="0"/>
                    <a:pt x="145923" y="32666"/>
                    <a:pt x="145923" y="7296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 rot="-291000">
              <a:off x="11621999" y="1114978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0"/>
                    <a:pt x="83915" y="167830"/>
                  </a:cubicBezTo>
                  <a:cubicBezTo>
                    <a:pt x="37570" y="167830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11288453" y="1110389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0" y="0"/>
                    <a:pt x="176975" y="39624"/>
                    <a:pt x="176975" y="88487"/>
                  </a:cubicBezTo>
                  <a:cubicBezTo>
                    <a:pt x="176975" y="137350"/>
                    <a:pt x="137350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10963079" y="1114008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5"/>
                  </a:moveTo>
                  <a:cubicBezTo>
                    <a:pt x="38005" y="169735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5"/>
                    <a:pt x="84868" y="1697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 rot="-2700000">
              <a:off x="10645016" y="1124962"/>
              <a:ext cx="147828" cy="147828"/>
            </a:xfrm>
            <a:custGeom>
              <a:rect b="b" l="l" r="r" t="t"/>
              <a:pathLst>
                <a:path extrusionOk="0" h="147828" w="147828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5"/>
                    <a:pt x="0" y="73914"/>
                  </a:cubicBezTo>
                  <a:cubicBezTo>
                    <a:pt x="0" y="33092"/>
                    <a:pt x="33093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10329761" y="1138678"/>
              <a:ext cx="120395" cy="120395"/>
            </a:xfrm>
            <a:custGeom>
              <a:rect b="b" l="l" r="r" t="t"/>
              <a:pathLst>
                <a:path extrusionOk="0" h="120395" w="120395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10016199" y="1154204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4"/>
                  </a:moveTo>
                  <a:cubicBezTo>
                    <a:pt x="20002" y="89344"/>
                    <a:pt x="0" y="69342"/>
                    <a:pt x="0" y="44672"/>
                  </a:cubicBezTo>
                  <a:cubicBezTo>
                    <a:pt x="0" y="20002"/>
                    <a:pt x="20002" y="0"/>
                    <a:pt x="44672" y="0"/>
                  </a:cubicBezTo>
                  <a:cubicBezTo>
                    <a:pt x="69342" y="0"/>
                    <a:pt x="89344" y="20002"/>
                    <a:pt x="89344" y="44672"/>
                  </a:cubicBezTo>
                  <a:cubicBezTo>
                    <a:pt x="89344" y="69342"/>
                    <a:pt x="69342" y="89344"/>
                    <a:pt x="44672" y="893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9703588" y="117058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9391930" y="1187922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10954" y="21908"/>
                  </a:moveTo>
                  <a:cubicBezTo>
                    <a:pt x="4953" y="21908"/>
                    <a:pt x="0" y="17050"/>
                    <a:pt x="0" y="10954"/>
                  </a:cubicBezTo>
                  <a:cubicBezTo>
                    <a:pt x="0" y="4858"/>
                    <a:pt x="4858" y="0"/>
                    <a:pt x="10954" y="0"/>
                  </a:cubicBezTo>
                  <a:cubicBezTo>
                    <a:pt x="17050" y="0"/>
                    <a:pt x="21907" y="4858"/>
                    <a:pt x="21907" y="10954"/>
                  </a:cubicBezTo>
                  <a:cubicBezTo>
                    <a:pt x="21907" y="17050"/>
                    <a:pt x="17050" y="21908"/>
                    <a:pt x="10954" y="219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13679037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13336423" y="1513296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12990094" y="1495961"/>
              <a:ext cx="63817" cy="63817"/>
            </a:xfrm>
            <a:custGeom>
              <a:rect b="b" l="l" r="r" t="t"/>
              <a:pathLst>
                <a:path extrusionOk="0" h="63817" w="63817">
                  <a:moveTo>
                    <a:pt x="31909" y="63817"/>
                  </a:moveTo>
                  <a:cubicBezTo>
                    <a:pt x="14288" y="63817"/>
                    <a:pt x="0" y="49530"/>
                    <a:pt x="0" y="31909"/>
                  </a:cubicBezTo>
                  <a:cubicBezTo>
                    <a:pt x="0" y="14288"/>
                    <a:pt x="14288" y="0"/>
                    <a:pt x="31909" y="0"/>
                  </a:cubicBezTo>
                  <a:cubicBezTo>
                    <a:pt x="49530" y="0"/>
                    <a:pt x="63818" y="14288"/>
                    <a:pt x="63818" y="31909"/>
                  </a:cubicBezTo>
                  <a:cubicBezTo>
                    <a:pt x="63818" y="49530"/>
                    <a:pt x="49530" y="63817"/>
                    <a:pt x="31909" y="6381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12642717" y="1477673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5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5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96388" y="1460337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 rot="-1383601">
              <a:off x="11950992" y="1444182"/>
              <a:ext cx="167830" cy="167830"/>
            </a:xfrm>
            <a:custGeom>
              <a:rect b="b" l="l" r="r" t="t"/>
              <a:pathLst>
                <a:path extrusionOk="0" h="167830" w="167830">
                  <a:moveTo>
                    <a:pt x="167830" y="83915"/>
                  </a:moveTo>
                  <a:cubicBezTo>
                    <a:pt x="167830" y="130260"/>
                    <a:pt x="130260" y="167831"/>
                    <a:pt x="83915" y="167831"/>
                  </a:cubicBezTo>
                  <a:cubicBezTo>
                    <a:pt x="37570" y="167831"/>
                    <a:pt x="0" y="130260"/>
                    <a:pt x="0" y="83915"/>
                  </a:cubicBezTo>
                  <a:cubicBezTo>
                    <a:pt x="0" y="37570"/>
                    <a:pt x="37570" y="0"/>
                    <a:pt x="83915" y="0"/>
                  </a:cubicBezTo>
                  <a:cubicBezTo>
                    <a:pt x="130260" y="0"/>
                    <a:pt x="167830" y="37570"/>
                    <a:pt x="167830" y="8391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1607445" y="1429381"/>
              <a:ext cx="196976" cy="196976"/>
            </a:xfrm>
            <a:custGeom>
              <a:rect b="b" l="l" r="r" t="t"/>
              <a:pathLst>
                <a:path extrusionOk="0" h="196976" w="196976">
                  <a:moveTo>
                    <a:pt x="98488" y="196977"/>
                  </a:moveTo>
                  <a:cubicBezTo>
                    <a:pt x="44101" y="196977"/>
                    <a:pt x="0" y="152876"/>
                    <a:pt x="0" y="98488"/>
                  </a:cubicBezTo>
                  <a:cubicBezTo>
                    <a:pt x="0" y="44101"/>
                    <a:pt x="44101" y="0"/>
                    <a:pt x="98488" y="0"/>
                  </a:cubicBezTo>
                  <a:cubicBezTo>
                    <a:pt x="152876" y="0"/>
                    <a:pt x="196977" y="44101"/>
                    <a:pt x="196977" y="98488"/>
                  </a:cubicBezTo>
                  <a:cubicBezTo>
                    <a:pt x="196977" y="152876"/>
                    <a:pt x="152876" y="196977"/>
                    <a:pt x="98488" y="19697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11271117" y="1422047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10948506" y="1428429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10634085" y="144300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5" y="38005"/>
                    <a:pt x="169735" y="84868"/>
                  </a:cubicBezTo>
                  <a:cubicBezTo>
                    <a:pt x="169735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10321570" y="1459480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10009817" y="1476816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9698159" y="1494151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9387358" y="151234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2"/>
                  </a:moveTo>
                  <a:cubicBezTo>
                    <a:pt x="6953" y="31052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2"/>
                    <a:pt x="15526" y="3105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9072938" y="1526822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13678180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8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13335471" y="1841337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12988284" y="1823145"/>
              <a:ext cx="67437" cy="67437"/>
            </a:xfrm>
            <a:custGeom>
              <a:rect b="b" l="l" r="r" t="t"/>
              <a:pathLst>
                <a:path extrusionOk="0" h="67437" w="67437">
                  <a:moveTo>
                    <a:pt x="33719" y="67437"/>
                  </a:moveTo>
                  <a:cubicBezTo>
                    <a:pt x="15050" y="67437"/>
                    <a:pt x="0" y="52292"/>
                    <a:pt x="0" y="33718"/>
                  </a:cubicBezTo>
                  <a:cubicBezTo>
                    <a:pt x="0" y="15145"/>
                    <a:pt x="15145" y="0"/>
                    <a:pt x="33719" y="0"/>
                  </a:cubicBezTo>
                  <a:cubicBezTo>
                    <a:pt x="52292" y="0"/>
                    <a:pt x="67437" y="15145"/>
                    <a:pt x="67437" y="33718"/>
                  </a:cubicBezTo>
                  <a:cubicBezTo>
                    <a:pt x="67437" y="52292"/>
                    <a:pt x="52292" y="67437"/>
                    <a:pt x="33719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 rot="-4850999">
              <a:off x="12640723" y="1804732"/>
              <a:ext cx="104012" cy="104012"/>
            </a:xfrm>
            <a:custGeom>
              <a:rect b="b" l="l" r="r" t="t"/>
              <a:pathLst>
                <a:path extrusionOk="0" h="104012" w="104012">
                  <a:moveTo>
                    <a:pt x="104013" y="52006"/>
                  </a:moveTo>
                  <a:cubicBezTo>
                    <a:pt x="104013" y="80729"/>
                    <a:pt x="80729" y="104013"/>
                    <a:pt x="52007" y="104013"/>
                  </a:cubicBezTo>
                  <a:cubicBezTo>
                    <a:pt x="23284" y="104013"/>
                    <a:pt x="0" y="80729"/>
                    <a:pt x="0" y="52006"/>
                  </a:cubicBezTo>
                  <a:cubicBezTo>
                    <a:pt x="0" y="23284"/>
                    <a:pt x="23284" y="0"/>
                    <a:pt x="52007" y="0"/>
                  </a:cubicBezTo>
                  <a:cubicBezTo>
                    <a:pt x="80729" y="0"/>
                    <a:pt x="104013" y="23284"/>
                    <a:pt x="104013" y="5200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 rot="-2700000">
              <a:off x="12293644" y="1786564"/>
              <a:ext cx="140589" cy="140589"/>
            </a:xfrm>
            <a:custGeom>
              <a:rect b="b" l="l" r="r" t="t"/>
              <a:pathLst>
                <a:path extrusionOk="0" h="140589" w="140589">
                  <a:moveTo>
                    <a:pt x="140589" y="70294"/>
                  </a:moveTo>
                  <a:cubicBezTo>
                    <a:pt x="140589" y="109117"/>
                    <a:pt x="109117" y="140589"/>
                    <a:pt x="70295" y="140589"/>
                  </a:cubicBezTo>
                  <a:cubicBezTo>
                    <a:pt x="31472" y="140589"/>
                    <a:pt x="0" y="109117"/>
                    <a:pt x="0" y="70294"/>
                  </a:cubicBezTo>
                  <a:cubicBezTo>
                    <a:pt x="0" y="31472"/>
                    <a:pt x="31472" y="0"/>
                    <a:pt x="70295" y="0"/>
                  </a:cubicBezTo>
                  <a:cubicBezTo>
                    <a:pt x="109117" y="0"/>
                    <a:pt x="140589" y="31472"/>
                    <a:pt x="140589" y="702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11946440" y="1768376"/>
              <a:ext cx="176974" cy="176974"/>
            </a:xfrm>
            <a:custGeom>
              <a:rect b="b" l="l" r="r" t="t"/>
              <a:pathLst>
                <a:path extrusionOk="0" h="176974" w="176974">
                  <a:moveTo>
                    <a:pt x="88487" y="176975"/>
                  </a:moveTo>
                  <a:cubicBezTo>
                    <a:pt x="39624" y="176975"/>
                    <a:pt x="0" y="137350"/>
                    <a:pt x="0" y="88487"/>
                  </a:cubicBezTo>
                  <a:cubicBezTo>
                    <a:pt x="0" y="39624"/>
                    <a:pt x="39624" y="0"/>
                    <a:pt x="88487" y="0"/>
                  </a:cubicBezTo>
                  <a:cubicBezTo>
                    <a:pt x="137351" y="0"/>
                    <a:pt x="176975" y="39624"/>
                    <a:pt x="176975" y="88487"/>
                  </a:cubicBezTo>
                  <a:cubicBezTo>
                    <a:pt x="176975" y="137350"/>
                    <a:pt x="137351" y="176975"/>
                    <a:pt x="88487" y="17697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11600111" y="1751040"/>
              <a:ext cx="211645" cy="211645"/>
            </a:xfrm>
            <a:custGeom>
              <a:rect b="b" l="l" r="r" t="t"/>
              <a:pathLst>
                <a:path extrusionOk="0" h="211645" w="211645">
                  <a:moveTo>
                    <a:pt x="105823" y="211646"/>
                  </a:moveTo>
                  <a:cubicBezTo>
                    <a:pt x="47339" y="211646"/>
                    <a:pt x="0" y="164306"/>
                    <a:pt x="0" y="105823"/>
                  </a:cubicBezTo>
                  <a:cubicBezTo>
                    <a:pt x="0" y="47339"/>
                    <a:pt x="47339" y="0"/>
                    <a:pt x="105823" y="0"/>
                  </a:cubicBezTo>
                  <a:cubicBezTo>
                    <a:pt x="164306" y="0"/>
                    <a:pt x="211646" y="47339"/>
                    <a:pt x="211646" y="105823"/>
                  </a:cubicBezTo>
                  <a:cubicBezTo>
                    <a:pt x="211646" y="164306"/>
                    <a:pt x="164306" y="211646"/>
                    <a:pt x="105823" y="2116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 rot="-4844998">
              <a:off x="11258257" y="1738118"/>
              <a:ext cx="237172" cy="237172"/>
            </a:xfrm>
            <a:custGeom>
              <a:rect b="b" l="l" r="r" t="t"/>
              <a:pathLst>
                <a:path extrusionOk="0" h="237172" w="237172">
                  <a:moveTo>
                    <a:pt x="237172" y="118586"/>
                  </a:moveTo>
                  <a:cubicBezTo>
                    <a:pt x="237172" y="184080"/>
                    <a:pt x="184080" y="237172"/>
                    <a:pt x="118586" y="237172"/>
                  </a:cubicBezTo>
                  <a:cubicBezTo>
                    <a:pt x="53093" y="237172"/>
                    <a:pt x="0" y="184080"/>
                    <a:pt x="0" y="118586"/>
                  </a:cubicBezTo>
                  <a:cubicBezTo>
                    <a:pt x="0" y="53093"/>
                    <a:pt x="53093" y="0"/>
                    <a:pt x="118586" y="0"/>
                  </a:cubicBezTo>
                  <a:cubicBezTo>
                    <a:pt x="184080" y="0"/>
                    <a:pt x="237172" y="53093"/>
                    <a:pt x="237172" y="11858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 rot="-4844998">
              <a:off x="10940293" y="1749175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 rot="-4599600">
              <a:off x="10629551" y="1767490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79" y="89440"/>
                  </a:moveTo>
                  <a:cubicBezTo>
                    <a:pt x="178879" y="138836"/>
                    <a:pt x="138836" y="178879"/>
                    <a:pt x="89440" y="178879"/>
                  </a:cubicBezTo>
                  <a:cubicBezTo>
                    <a:pt x="40043" y="178879"/>
                    <a:pt x="0" y="138836"/>
                    <a:pt x="0" y="89440"/>
                  </a:cubicBezTo>
                  <a:cubicBezTo>
                    <a:pt x="0" y="40043"/>
                    <a:pt x="40043" y="0"/>
                    <a:pt x="89440" y="0"/>
                  </a:cubicBezTo>
                  <a:cubicBezTo>
                    <a:pt x="138836" y="0"/>
                    <a:pt x="178879" y="40043"/>
                    <a:pt x="178879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10317855" y="1784759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6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10007055" y="1803047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3"/>
                  </a:moveTo>
                  <a:cubicBezTo>
                    <a:pt x="24098" y="107633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2" y="24098"/>
                    <a:pt x="107632" y="53816"/>
                  </a:cubicBezTo>
                  <a:cubicBezTo>
                    <a:pt x="107632" y="83534"/>
                    <a:pt x="83534" y="107633"/>
                    <a:pt x="53816" y="10763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9696254" y="1821240"/>
              <a:ext cx="71247" cy="71246"/>
            </a:xfrm>
            <a:custGeom>
              <a:rect b="b" l="l" r="r" t="t"/>
              <a:pathLst>
                <a:path extrusionOk="0" h="71246" w="71247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9385548" y="1839528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5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5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9072081" y="185505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20" y="857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09" name="Google Shape;2009;p30"/>
            <p:cNvSpPr/>
            <p:nvPr/>
          </p:nvSpPr>
          <p:spPr>
            <a:xfrm>
              <a:off x="13679037" y="2184904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2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2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0" name="Google Shape;2010;p30"/>
            <p:cNvSpPr/>
            <p:nvPr/>
          </p:nvSpPr>
          <p:spPr>
            <a:xfrm>
              <a:off x="13336423" y="2171283"/>
              <a:ext cx="29146" cy="29146"/>
            </a:xfrm>
            <a:custGeom>
              <a:rect b="b" l="l" r="r" t="t"/>
              <a:pathLst>
                <a:path extrusionOk="0" h="29146" w="29146">
                  <a:moveTo>
                    <a:pt x="14573" y="29146"/>
                  </a:moveTo>
                  <a:cubicBezTo>
                    <a:pt x="6477" y="29146"/>
                    <a:pt x="0" y="22574"/>
                    <a:pt x="0" y="14573"/>
                  </a:cubicBezTo>
                  <a:cubicBezTo>
                    <a:pt x="0" y="6572"/>
                    <a:pt x="6572" y="0"/>
                    <a:pt x="14573" y="0"/>
                  </a:cubicBezTo>
                  <a:cubicBezTo>
                    <a:pt x="22574" y="0"/>
                    <a:pt x="29146" y="6572"/>
                    <a:pt x="29146" y="14573"/>
                  </a:cubicBezTo>
                  <a:cubicBezTo>
                    <a:pt x="29146" y="22574"/>
                    <a:pt x="22574" y="29146"/>
                    <a:pt x="14573" y="2914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2989141" y="2152995"/>
              <a:ext cx="65722" cy="65722"/>
            </a:xfrm>
            <a:custGeom>
              <a:rect b="b" l="l" r="r" t="t"/>
              <a:pathLst>
                <a:path extrusionOk="0" h="65722" w="65722">
                  <a:moveTo>
                    <a:pt x="32861" y="65722"/>
                  </a:moveTo>
                  <a:cubicBezTo>
                    <a:pt x="14764" y="65722"/>
                    <a:pt x="0" y="51054"/>
                    <a:pt x="0" y="32861"/>
                  </a:cubicBezTo>
                  <a:cubicBezTo>
                    <a:pt x="0" y="14668"/>
                    <a:pt x="14669" y="0"/>
                    <a:pt x="32861" y="0"/>
                  </a:cubicBezTo>
                  <a:cubicBezTo>
                    <a:pt x="51054" y="0"/>
                    <a:pt x="65723" y="14668"/>
                    <a:pt x="65723" y="32861"/>
                  </a:cubicBezTo>
                  <a:cubicBezTo>
                    <a:pt x="65723" y="51054"/>
                    <a:pt x="51054" y="65722"/>
                    <a:pt x="32861" y="657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12642717" y="2135660"/>
              <a:ext cx="100393" cy="100393"/>
            </a:xfrm>
            <a:custGeom>
              <a:rect b="b" l="l" r="r" t="t"/>
              <a:pathLst>
                <a:path extrusionOk="0" h="100393" w="100393">
                  <a:moveTo>
                    <a:pt x="50197" y="100394"/>
                  </a:moveTo>
                  <a:cubicBezTo>
                    <a:pt x="22479" y="100394"/>
                    <a:pt x="0" y="77914"/>
                    <a:pt x="0" y="50197"/>
                  </a:cubicBezTo>
                  <a:cubicBezTo>
                    <a:pt x="0" y="22479"/>
                    <a:pt x="22479" y="0"/>
                    <a:pt x="50197" y="0"/>
                  </a:cubicBezTo>
                  <a:cubicBezTo>
                    <a:pt x="77914" y="0"/>
                    <a:pt x="100394" y="22479"/>
                    <a:pt x="100394" y="50197"/>
                  </a:cubicBezTo>
                  <a:cubicBezTo>
                    <a:pt x="100394" y="77914"/>
                    <a:pt x="77914" y="100394"/>
                    <a:pt x="50197" y="10039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12296388" y="2118324"/>
              <a:ext cx="135064" cy="135064"/>
            </a:xfrm>
            <a:custGeom>
              <a:rect b="b" l="l" r="r" t="t"/>
              <a:pathLst>
                <a:path extrusionOk="0" h="135064" w="135064">
                  <a:moveTo>
                    <a:pt x="67532" y="135064"/>
                  </a:moveTo>
                  <a:cubicBezTo>
                    <a:pt x="30289" y="135064"/>
                    <a:pt x="0" y="104870"/>
                    <a:pt x="0" y="67532"/>
                  </a:cubicBezTo>
                  <a:cubicBezTo>
                    <a:pt x="0" y="30194"/>
                    <a:pt x="30194" y="0"/>
                    <a:pt x="67532" y="0"/>
                  </a:cubicBezTo>
                  <a:cubicBezTo>
                    <a:pt x="104870" y="0"/>
                    <a:pt x="135064" y="30194"/>
                    <a:pt x="135064" y="67532"/>
                  </a:cubicBezTo>
                  <a:cubicBezTo>
                    <a:pt x="135064" y="104870"/>
                    <a:pt x="104870" y="135064"/>
                    <a:pt x="67532" y="13506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11950059" y="2100989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5" name="Google Shape;2015;p30"/>
            <p:cNvSpPr/>
            <p:nvPr/>
          </p:nvSpPr>
          <p:spPr>
            <a:xfrm>
              <a:off x="11606492" y="2086415"/>
              <a:ext cx="198882" cy="198882"/>
            </a:xfrm>
            <a:custGeom>
              <a:rect b="b" l="l" r="r" t="t"/>
              <a:pathLst>
                <a:path extrusionOk="0" h="198882" w="198882">
                  <a:moveTo>
                    <a:pt x="99441" y="198882"/>
                  </a:moveTo>
                  <a:cubicBezTo>
                    <a:pt x="44482" y="198882"/>
                    <a:pt x="0" y="154400"/>
                    <a:pt x="0" y="99441"/>
                  </a:cubicBezTo>
                  <a:cubicBezTo>
                    <a:pt x="0" y="44482"/>
                    <a:pt x="44482" y="0"/>
                    <a:pt x="99441" y="0"/>
                  </a:cubicBezTo>
                  <a:cubicBezTo>
                    <a:pt x="154400" y="0"/>
                    <a:pt x="198882" y="44482"/>
                    <a:pt x="198882" y="99441"/>
                  </a:cubicBezTo>
                  <a:cubicBezTo>
                    <a:pt x="198882" y="154400"/>
                    <a:pt x="154400" y="198882"/>
                    <a:pt x="99441" y="19888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6" name="Google Shape;2016;p30"/>
            <p:cNvSpPr/>
            <p:nvPr/>
          </p:nvSpPr>
          <p:spPr>
            <a:xfrm rot="-4844998">
              <a:off x="11269314" y="2078180"/>
              <a:ext cx="215264" cy="215264"/>
            </a:xfrm>
            <a:custGeom>
              <a:rect b="b" l="l" r="r" t="t"/>
              <a:pathLst>
                <a:path extrusionOk="0" h="215264" w="215264">
                  <a:moveTo>
                    <a:pt x="215265" y="107632"/>
                  </a:moveTo>
                  <a:cubicBezTo>
                    <a:pt x="215265" y="167076"/>
                    <a:pt x="167076" y="215265"/>
                    <a:pt x="107632" y="215265"/>
                  </a:cubicBezTo>
                  <a:cubicBezTo>
                    <a:pt x="48189" y="215265"/>
                    <a:pt x="0" y="167076"/>
                    <a:pt x="0" y="107632"/>
                  </a:cubicBezTo>
                  <a:cubicBezTo>
                    <a:pt x="0" y="48189"/>
                    <a:pt x="48189" y="0"/>
                    <a:pt x="107632" y="0"/>
                  </a:cubicBezTo>
                  <a:cubicBezTo>
                    <a:pt x="167076" y="0"/>
                    <a:pt x="215265" y="48189"/>
                    <a:pt x="215265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7" name="Google Shape;2017;p30"/>
            <p:cNvSpPr/>
            <p:nvPr/>
          </p:nvSpPr>
          <p:spPr>
            <a:xfrm rot="-4844998">
              <a:off x="10947540" y="2085522"/>
              <a:ext cx="200786" cy="200786"/>
            </a:xfrm>
            <a:custGeom>
              <a:rect b="b" l="l" r="r" t="t"/>
              <a:pathLst>
                <a:path extrusionOk="0" h="200786" w="200786">
                  <a:moveTo>
                    <a:pt x="200787" y="100393"/>
                  </a:moveTo>
                  <a:cubicBezTo>
                    <a:pt x="200787" y="155839"/>
                    <a:pt x="155839" y="200787"/>
                    <a:pt x="100393" y="200787"/>
                  </a:cubicBezTo>
                  <a:cubicBezTo>
                    <a:pt x="44948" y="200787"/>
                    <a:pt x="0" y="155839"/>
                    <a:pt x="0" y="100393"/>
                  </a:cubicBezTo>
                  <a:cubicBezTo>
                    <a:pt x="0" y="44948"/>
                    <a:pt x="44948" y="0"/>
                    <a:pt x="100393" y="0"/>
                  </a:cubicBezTo>
                  <a:cubicBezTo>
                    <a:pt x="155839" y="0"/>
                    <a:pt x="200787" y="44948"/>
                    <a:pt x="200787" y="10039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8" name="Google Shape;2018;p30"/>
            <p:cNvSpPr/>
            <p:nvPr/>
          </p:nvSpPr>
          <p:spPr>
            <a:xfrm>
              <a:off x="10633228" y="2100132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171450" y="85725"/>
                  </a:moveTo>
                  <a:cubicBezTo>
                    <a:pt x="171450" y="133069"/>
                    <a:pt x="133070" y="171450"/>
                    <a:pt x="85725" y="171450"/>
                  </a:cubicBezTo>
                  <a:cubicBezTo>
                    <a:pt x="38380" y="171450"/>
                    <a:pt x="0" y="133069"/>
                    <a:pt x="0" y="85725"/>
                  </a:cubicBezTo>
                  <a:cubicBezTo>
                    <a:pt x="0" y="38380"/>
                    <a:pt x="38380" y="0"/>
                    <a:pt x="85725" y="0"/>
                  </a:cubicBezTo>
                  <a:cubicBezTo>
                    <a:pt x="133070" y="0"/>
                    <a:pt x="171450" y="38380"/>
                    <a:pt x="171450" y="857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19" name="Google Shape;2019;p30"/>
            <p:cNvSpPr/>
            <p:nvPr/>
          </p:nvSpPr>
          <p:spPr>
            <a:xfrm>
              <a:off x="10321570" y="2117467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89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89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8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0" name="Google Shape;2020;p30"/>
            <p:cNvSpPr/>
            <p:nvPr/>
          </p:nvSpPr>
          <p:spPr>
            <a:xfrm>
              <a:off x="10009817" y="213489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1" name="Google Shape;2021;p30"/>
            <p:cNvSpPr/>
            <p:nvPr/>
          </p:nvSpPr>
          <p:spPr>
            <a:xfrm>
              <a:off x="9698159" y="2152233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2" name="Google Shape;2022;p30"/>
            <p:cNvSpPr/>
            <p:nvPr/>
          </p:nvSpPr>
          <p:spPr>
            <a:xfrm>
              <a:off x="9387358" y="2170331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3" name="Google Shape;2023;p30"/>
            <p:cNvSpPr/>
            <p:nvPr/>
          </p:nvSpPr>
          <p:spPr>
            <a:xfrm>
              <a:off x="9072081" y="2184047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4" name="Google Shape;2024;p30"/>
            <p:cNvSpPr/>
            <p:nvPr/>
          </p:nvSpPr>
          <p:spPr>
            <a:xfrm>
              <a:off x="13340995" y="2504944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3" y="4477"/>
                    <a:pt x="20003" y="10001"/>
                  </a:cubicBezTo>
                  <a:cubicBezTo>
                    <a:pt x="20003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5" name="Google Shape;2025;p30"/>
            <p:cNvSpPr/>
            <p:nvPr/>
          </p:nvSpPr>
          <p:spPr>
            <a:xfrm>
              <a:off x="12994666" y="2487513"/>
              <a:ext cx="54673" cy="54673"/>
            </a:xfrm>
            <a:custGeom>
              <a:rect b="b" l="l" r="r" t="t"/>
              <a:pathLst>
                <a:path extrusionOk="0" h="54673" w="54673">
                  <a:moveTo>
                    <a:pt x="54673" y="27337"/>
                  </a:moveTo>
                  <a:cubicBezTo>
                    <a:pt x="54673" y="42434"/>
                    <a:pt x="42434" y="54673"/>
                    <a:pt x="27337" y="54673"/>
                  </a:cubicBezTo>
                  <a:cubicBezTo>
                    <a:pt x="12239" y="54673"/>
                    <a:pt x="0" y="42434"/>
                    <a:pt x="0" y="27337"/>
                  </a:cubicBezTo>
                  <a:cubicBezTo>
                    <a:pt x="0" y="12239"/>
                    <a:pt x="12239" y="0"/>
                    <a:pt x="27337" y="0"/>
                  </a:cubicBezTo>
                  <a:cubicBezTo>
                    <a:pt x="42434" y="0"/>
                    <a:pt x="54673" y="12239"/>
                    <a:pt x="54673" y="273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6" name="Google Shape;2026;p30"/>
            <p:cNvSpPr/>
            <p:nvPr/>
          </p:nvSpPr>
          <p:spPr>
            <a:xfrm>
              <a:off x="12649099" y="2471035"/>
              <a:ext cx="87629" cy="87630"/>
            </a:xfrm>
            <a:custGeom>
              <a:rect b="b" l="l" r="r" t="t"/>
              <a:pathLst>
                <a:path extrusionOk="0" h="87630" w="87629">
                  <a:moveTo>
                    <a:pt x="43815" y="87630"/>
                  </a:moveTo>
                  <a:cubicBezTo>
                    <a:pt x="19621" y="87630"/>
                    <a:pt x="0" y="68009"/>
                    <a:pt x="0" y="43815"/>
                  </a:cubicBezTo>
                  <a:cubicBezTo>
                    <a:pt x="0" y="19621"/>
                    <a:pt x="19621" y="0"/>
                    <a:pt x="43815" y="0"/>
                  </a:cubicBezTo>
                  <a:cubicBezTo>
                    <a:pt x="68008" y="0"/>
                    <a:pt x="87630" y="19621"/>
                    <a:pt x="87630" y="43815"/>
                  </a:cubicBezTo>
                  <a:cubicBezTo>
                    <a:pt x="87630" y="68009"/>
                    <a:pt x="68008" y="87630"/>
                    <a:pt x="43815" y="8763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7" name="Google Shape;2027;p30"/>
            <p:cNvSpPr/>
            <p:nvPr/>
          </p:nvSpPr>
          <p:spPr>
            <a:xfrm>
              <a:off x="12303722" y="2454652"/>
              <a:ext cx="120396" cy="120396"/>
            </a:xfrm>
            <a:custGeom>
              <a:rect b="b" l="l" r="r" t="t"/>
              <a:pathLst>
                <a:path extrusionOk="0" h="120396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8" name="Google Shape;2028;p30"/>
            <p:cNvSpPr/>
            <p:nvPr/>
          </p:nvSpPr>
          <p:spPr>
            <a:xfrm rot="-4605598">
              <a:off x="11961052" y="2441133"/>
              <a:ext cx="147827" cy="147827"/>
            </a:xfrm>
            <a:custGeom>
              <a:rect b="b" l="l" r="r" t="t"/>
              <a:pathLst>
                <a:path extrusionOk="0" h="147827" w="147827">
                  <a:moveTo>
                    <a:pt x="147828" y="73914"/>
                  </a:moveTo>
                  <a:cubicBezTo>
                    <a:pt x="147828" y="114736"/>
                    <a:pt x="114736" y="147828"/>
                    <a:pt x="73914" y="147828"/>
                  </a:cubicBezTo>
                  <a:cubicBezTo>
                    <a:pt x="33092" y="147828"/>
                    <a:pt x="0" y="114736"/>
                    <a:pt x="0" y="73914"/>
                  </a:cubicBezTo>
                  <a:cubicBezTo>
                    <a:pt x="0" y="33092"/>
                    <a:pt x="33092" y="0"/>
                    <a:pt x="73914" y="0"/>
                  </a:cubicBezTo>
                  <a:cubicBezTo>
                    <a:pt x="114736" y="0"/>
                    <a:pt x="147828" y="33092"/>
                    <a:pt x="147828" y="7391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29" name="Google Shape;2029;p30"/>
            <p:cNvSpPr/>
            <p:nvPr/>
          </p:nvSpPr>
          <p:spPr>
            <a:xfrm>
              <a:off x="11621066" y="2429982"/>
              <a:ext cx="169735" cy="169735"/>
            </a:xfrm>
            <a:custGeom>
              <a:rect b="b" l="l" r="r" t="t"/>
              <a:pathLst>
                <a:path extrusionOk="0" h="169735" w="169735">
                  <a:moveTo>
                    <a:pt x="84868" y="169736"/>
                  </a:moveTo>
                  <a:cubicBezTo>
                    <a:pt x="38005" y="169736"/>
                    <a:pt x="0" y="131731"/>
                    <a:pt x="0" y="84868"/>
                  </a:cubicBezTo>
                  <a:cubicBezTo>
                    <a:pt x="0" y="38005"/>
                    <a:pt x="38005" y="0"/>
                    <a:pt x="84868" y="0"/>
                  </a:cubicBezTo>
                  <a:cubicBezTo>
                    <a:pt x="131731" y="0"/>
                    <a:pt x="169736" y="38005"/>
                    <a:pt x="169736" y="84868"/>
                  </a:cubicBezTo>
                  <a:cubicBezTo>
                    <a:pt x="169736" y="131731"/>
                    <a:pt x="131731" y="169736"/>
                    <a:pt x="84868" y="16973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0" name="Google Shape;2030;p30"/>
            <p:cNvSpPr/>
            <p:nvPr/>
          </p:nvSpPr>
          <p:spPr>
            <a:xfrm rot="-2700000">
              <a:off x="11287486" y="2425381"/>
              <a:ext cx="178879" cy="178879"/>
            </a:xfrm>
            <a:custGeom>
              <a:rect b="b" l="l" r="r" t="t"/>
              <a:pathLst>
                <a:path extrusionOk="0" h="178879" w="178879">
                  <a:moveTo>
                    <a:pt x="178880" y="89440"/>
                  </a:moveTo>
                  <a:cubicBezTo>
                    <a:pt x="178880" y="138836"/>
                    <a:pt x="138836" y="178880"/>
                    <a:pt x="89440" y="178880"/>
                  </a:cubicBezTo>
                  <a:cubicBezTo>
                    <a:pt x="40043" y="178880"/>
                    <a:pt x="0" y="138836"/>
                    <a:pt x="0" y="89440"/>
                  </a:cubicBezTo>
                  <a:cubicBezTo>
                    <a:pt x="0" y="40044"/>
                    <a:pt x="40043" y="0"/>
                    <a:pt x="89440" y="0"/>
                  </a:cubicBezTo>
                  <a:cubicBezTo>
                    <a:pt x="138836" y="0"/>
                    <a:pt x="178880" y="40043"/>
                    <a:pt x="178880" y="8944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1" name="Google Shape;2031;p30"/>
            <p:cNvSpPr/>
            <p:nvPr/>
          </p:nvSpPr>
          <p:spPr>
            <a:xfrm>
              <a:off x="10962222" y="2429220"/>
              <a:ext cx="171450" cy="171450"/>
            </a:xfrm>
            <a:custGeom>
              <a:rect b="b" l="l" r="r" t="t"/>
              <a:pathLst>
                <a:path extrusionOk="0" h="171450" w="171450">
                  <a:moveTo>
                    <a:pt x="85725" y="171450"/>
                  </a:moveTo>
                  <a:cubicBezTo>
                    <a:pt x="38386" y="171450"/>
                    <a:pt x="0" y="133064"/>
                    <a:pt x="0" y="85725"/>
                  </a:cubicBezTo>
                  <a:cubicBezTo>
                    <a:pt x="0" y="38386"/>
                    <a:pt x="38386" y="0"/>
                    <a:pt x="85725" y="0"/>
                  </a:cubicBezTo>
                  <a:cubicBezTo>
                    <a:pt x="133064" y="0"/>
                    <a:pt x="171450" y="38386"/>
                    <a:pt x="171450" y="85725"/>
                  </a:cubicBezTo>
                  <a:cubicBezTo>
                    <a:pt x="171450" y="133064"/>
                    <a:pt x="133064" y="171450"/>
                    <a:pt x="85725" y="17145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2" name="Google Shape;2032;p30"/>
            <p:cNvSpPr/>
            <p:nvPr/>
          </p:nvSpPr>
          <p:spPr>
            <a:xfrm>
              <a:off x="10644182" y="2440174"/>
              <a:ext cx="149542" cy="149542"/>
            </a:xfrm>
            <a:custGeom>
              <a:rect b="b" l="l" r="r" t="t"/>
              <a:pathLst>
                <a:path extrusionOk="0" h="149542" w="149542">
                  <a:moveTo>
                    <a:pt x="74771" y="149543"/>
                  </a:moveTo>
                  <a:cubicBezTo>
                    <a:pt x="33433" y="149543"/>
                    <a:pt x="0" y="116014"/>
                    <a:pt x="0" y="74771"/>
                  </a:cubicBezTo>
                  <a:cubicBezTo>
                    <a:pt x="0" y="33528"/>
                    <a:pt x="33528" y="0"/>
                    <a:pt x="74771" y="0"/>
                  </a:cubicBezTo>
                  <a:cubicBezTo>
                    <a:pt x="116014" y="0"/>
                    <a:pt x="149542" y="33528"/>
                    <a:pt x="149542" y="74771"/>
                  </a:cubicBezTo>
                  <a:cubicBezTo>
                    <a:pt x="149542" y="116014"/>
                    <a:pt x="116014" y="149543"/>
                    <a:pt x="74771" y="14954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3" name="Google Shape;2033;p30"/>
            <p:cNvSpPr/>
            <p:nvPr/>
          </p:nvSpPr>
          <p:spPr>
            <a:xfrm>
              <a:off x="10328809" y="2453700"/>
              <a:ext cx="122300" cy="122300"/>
            </a:xfrm>
            <a:custGeom>
              <a:rect b="b" l="l" r="r" t="t"/>
              <a:pathLst>
                <a:path extrusionOk="0" h="122300" w="122300">
                  <a:moveTo>
                    <a:pt x="61150" y="122301"/>
                  </a:moveTo>
                  <a:cubicBezTo>
                    <a:pt x="27432" y="122301"/>
                    <a:pt x="0" y="94964"/>
                    <a:pt x="0" y="61150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0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4" name="Google Shape;2034;p30"/>
            <p:cNvSpPr/>
            <p:nvPr/>
          </p:nvSpPr>
          <p:spPr>
            <a:xfrm>
              <a:off x="10015246" y="2469225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49" y="45625"/>
                  </a:moveTo>
                  <a:cubicBezTo>
                    <a:pt x="91249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49" y="20427"/>
                    <a:pt x="91249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5" name="Google Shape;2035;p30"/>
            <p:cNvSpPr/>
            <p:nvPr/>
          </p:nvSpPr>
          <p:spPr>
            <a:xfrm>
              <a:off x="9703588" y="2486561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8" y="12668"/>
                    <a:pt x="56578" y="28289"/>
                  </a:cubicBezTo>
                  <a:cubicBezTo>
                    <a:pt x="56578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6" name="Google Shape;2036;p30"/>
            <p:cNvSpPr/>
            <p:nvPr/>
          </p:nvSpPr>
          <p:spPr>
            <a:xfrm>
              <a:off x="9391073" y="2503134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7" name="Google Shape;2037;p30"/>
            <p:cNvSpPr/>
            <p:nvPr/>
          </p:nvSpPr>
          <p:spPr>
            <a:xfrm>
              <a:off x="13346424" y="2839271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8" name="Google Shape;2038;p30"/>
            <p:cNvSpPr/>
            <p:nvPr/>
          </p:nvSpPr>
          <p:spPr>
            <a:xfrm>
              <a:off x="13002857" y="2824794"/>
              <a:ext cx="38290" cy="38290"/>
            </a:xfrm>
            <a:custGeom>
              <a:rect b="b" l="l" r="r" t="t"/>
              <a:pathLst>
                <a:path extrusionOk="0" h="38290" w="38290">
                  <a:moveTo>
                    <a:pt x="19145" y="38290"/>
                  </a:moveTo>
                  <a:cubicBezTo>
                    <a:pt x="8572" y="38290"/>
                    <a:pt x="0" y="29718"/>
                    <a:pt x="0" y="19145"/>
                  </a:cubicBezTo>
                  <a:cubicBezTo>
                    <a:pt x="0" y="8572"/>
                    <a:pt x="8572" y="0"/>
                    <a:pt x="19145" y="0"/>
                  </a:cubicBezTo>
                  <a:cubicBezTo>
                    <a:pt x="29718" y="0"/>
                    <a:pt x="38291" y="8572"/>
                    <a:pt x="38291" y="19145"/>
                  </a:cubicBezTo>
                  <a:cubicBezTo>
                    <a:pt x="38291" y="29718"/>
                    <a:pt x="29718" y="38290"/>
                    <a:pt x="19145" y="382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39" name="Google Shape;2039;p30"/>
            <p:cNvSpPr/>
            <p:nvPr/>
          </p:nvSpPr>
          <p:spPr>
            <a:xfrm>
              <a:off x="12658243" y="2809173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69342" y="34671"/>
                  </a:moveTo>
                  <a:cubicBezTo>
                    <a:pt x="69342" y="53819"/>
                    <a:pt x="53819" y="69342"/>
                    <a:pt x="34671" y="69342"/>
                  </a:cubicBezTo>
                  <a:cubicBezTo>
                    <a:pt x="15523" y="69342"/>
                    <a:pt x="0" y="53820"/>
                    <a:pt x="0" y="34671"/>
                  </a:cubicBezTo>
                  <a:cubicBezTo>
                    <a:pt x="0" y="15523"/>
                    <a:pt x="15522" y="0"/>
                    <a:pt x="34671" y="0"/>
                  </a:cubicBezTo>
                  <a:cubicBezTo>
                    <a:pt x="53819" y="0"/>
                    <a:pt x="69342" y="15523"/>
                    <a:pt x="69342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0" name="Google Shape;2040;p30"/>
            <p:cNvSpPr/>
            <p:nvPr/>
          </p:nvSpPr>
          <p:spPr>
            <a:xfrm>
              <a:off x="12315533" y="2795456"/>
              <a:ext cx="96774" cy="96774"/>
            </a:xfrm>
            <a:custGeom>
              <a:rect b="b" l="l" r="r" t="t"/>
              <a:pathLst>
                <a:path extrusionOk="0" h="96774" w="96774">
                  <a:moveTo>
                    <a:pt x="48387" y="96774"/>
                  </a:moveTo>
                  <a:cubicBezTo>
                    <a:pt x="21717" y="96774"/>
                    <a:pt x="0" y="75152"/>
                    <a:pt x="0" y="48387"/>
                  </a:cubicBezTo>
                  <a:cubicBezTo>
                    <a:pt x="0" y="21622"/>
                    <a:pt x="21622" y="0"/>
                    <a:pt x="48387" y="0"/>
                  </a:cubicBezTo>
                  <a:cubicBezTo>
                    <a:pt x="75152" y="0"/>
                    <a:pt x="96774" y="21622"/>
                    <a:pt x="96774" y="48387"/>
                  </a:cubicBezTo>
                  <a:cubicBezTo>
                    <a:pt x="96774" y="75152"/>
                    <a:pt x="75152" y="96774"/>
                    <a:pt x="48387" y="9677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1" name="Google Shape;2041;p30"/>
            <p:cNvSpPr/>
            <p:nvPr/>
          </p:nvSpPr>
          <p:spPr>
            <a:xfrm>
              <a:off x="11974729" y="2783741"/>
              <a:ext cx="120396" cy="120395"/>
            </a:xfrm>
            <a:custGeom>
              <a:rect b="b" l="l" r="r" t="t"/>
              <a:pathLst>
                <a:path extrusionOk="0" h="120395" w="120396">
                  <a:moveTo>
                    <a:pt x="60198" y="120396"/>
                  </a:moveTo>
                  <a:cubicBezTo>
                    <a:pt x="26956" y="120396"/>
                    <a:pt x="0" y="93440"/>
                    <a:pt x="0" y="60198"/>
                  </a:cubicBezTo>
                  <a:cubicBezTo>
                    <a:pt x="0" y="26956"/>
                    <a:pt x="26956" y="0"/>
                    <a:pt x="60198" y="0"/>
                  </a:cubicBezTo>
                  <a:cubicBezTo>
                    <a:pt x="93440" y="0"/>
                    <a:pt x="120396" y="26956"/>
                    <a:pt x="120396" y="60198"/>
                  </a:cubicBezTo>
                  <a:cubicBezTo>
                    <a:pt x="120396" y="93440"/>
                    <a:pt x="93440" y="120396"/>
                    <a:pt x="60198" y="1203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2" name="Google Shape;2042;p30"/>
            <p:cNvSpPr/>
            <p:nvPr/>
          </p:nvSpPr>
          <p:spPr>
            <a:xfrm>
              <a:off x="11637544" y="2775549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68389" y="136779"/>
                  </a:moveTo>
                  <a:cubicBezTo>
                    <a:pt x="30575" y="136779"/>
                    <a:pt x="0" y="106109"/>
                    <a:pt x="0" y="68389"/>
                  </a:cubicBezTo>
                  <a:cubicBezTo>
                    <a:pt x="0" y="30671"/>
                    <a:pt x="30671" y="0"/>
                    <a:pt x="68389" y="0"/>
                  </a:cubicBezTo>
                  <a:cubicBezTo>
                    <a:pt x="106109" y="0"/>
                    <a:pt x="136779" y="30671"/>
                    <a:pt x="136779" y="68389"/>
                  </a:cubicBezTo>
                  <a:cubicBezTo>
                    <a:pt x="136779" y="106109"/>
                    <a:pt x="106109" y="136779"/>
                    <a:pt x="68389" y="1367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3" name="Google Shape;2043;p30"/>
            <p:cNvSpPr/>
            <p:nvPr/>
          </p:nvSpPr>
          <p:spPr>
            <a:xfrm rot="-4853401">
              <a:off x="11304677" y="2771560"/>
              <a:ext cx="144208" cy="144208"/>
            </a:xfrm>
            <a:custGeom>
              <a:rect b="b" l="l" r="r" t="t"/>
              <a:pathLst>
                <a:path extrusionOk="0" h="144208" w="144208">
                  <a:moveTo>
                    <a:pt x="144208" y="72104"/>
                  </a:moveTo>
                  <a:cubicBezTo>
                    <a:pt x="144208" y="111926"/>
                    <a:pt x="111926" y="144209"/>
                    <a:pt x="72104" y="144209"/>
                  </a:cubicBezTo>
                  <a:cubicBezTo>
                    <a:pt x="32282" y="144209"/>
                    <a:pt x="0" y="111927"/>
                    <a:pt x="0" y="72104"/>
                  </a:cubicBezTo>
                  <a:cubicBezTo>
                    <a:pt x="0" y="32282"/>
                    <a:pt x="32282" y="0"/>
                    <a:pt x="72104" y="0"/>
                  </a:cubicBezTo>
                  <a:cubicBezTo>
                    <a:pt x="111926" y="0"/>
                    <a:pt x="144208" y="32282"/>
                    <a:pt x="144208" y="7210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4" name="Google Shape;2044;p30"/>
            <p:cNvSpPr/>
            <p:nvPr/>
          </p:nvSpPr>
          <p:spPr>
            <a:xfrm>
              <a:off x="10979557" y="2775454"/>
              <a:ext cx="136779" cy="136779"/>
            </a:xfrm>
            <a:custGeom>
              <a:rect b="b" l="l" r="r" t="t"/>
              <a:pathLst>
                <a:path extrusionOk="0" h="136779" w="136779">
                  <a:moveTo>
                    <a:pt x="136779" y="68390"/>
                  </a:moveTo>
                  <a:cubicBezTo>
                    <a:pt x="136779" y="106160"/>
                    <a:pt x="106160" y="136779"/>
                    <a:pt x="68390" y="136779"/>
                  </a:cubicBezTo>
                  <a:cubicBezTo>
                    <a:pt x="30619" y="136779"/>
                    <a:pt x="0" y="106160"/>
                    <a:pt x="0" y="68390"/>
                  </a:cubicBezTo>
                  <a:cubicBezTo>
                    <a:pt x="0" y="30619"/>
                    <a:pt x="30619" y="0"/>
                    <a:pt x="68390" y="0"/>
                  </a:cubicBezTo>
                  <a:cubicBezTo>
                    <a:pt x="106160" y="0"/>
                    <a:pt x="136779" y="30619"/>
                    <a:pt x="136779" y="6839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5" name="Google Shape;2045;p30"/>
            <p:cNvSpPr/>
            <p:nvPr/>
          </p:nvSpPr>
          <p:spPr>
            <a:xfrm>
              <a:off x="10657802" y="2782693"/>
              <a:ext cx="122301" cy="122300"/>
            </a:xfrm>
            <a:custGeom>
              <a:rect b="b" l="l" r="r" t="t"/>
              <a:pathLst>
                <a:path extrusionOk="0" h="122300" w="122301">
                  <a:moveTo>
                    <a:pt x="61150" y="122301"/>
                  </a:moveTo>
                  <a:cubicBezTo>
                    <a:pt x="27432" y="122301"/>
                    <a:pt x="0" y="94964"/>
                    <a:pt x="0" y="61151"/>
                  </a:cubicBezTo>
                  <a:cubicBezTo>
                    <a:pt x="0" y="27337"/>
                    <a:pt x="27337" y="0"/>
                    <a:pt x="61150" y="0"/>
                  </a:cubicBezTo>
                  <a:cubicBezTo>
                    <a:pt x="94964" y="0"/>
                    <a:pt x="122301" y="27337"/>
                    <a:pt x="122301" y="61151"/>
                  </a:cubicBezTo>
                  <a:cubicBezTo>
                    <a:pt x="122301" y="94964"/>
                    <a:pt x="94964" y="122301"/>
                    <a:pt x="61150" y="12230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6" name="Google Shape;2046;p30"/>
            <p:cNvSpPr/>
            <p:nvPr/>
          </p:nvSpPr>
          <p:spPr>
            <a:xfrm>
              <a:off x="10340715" y="2794599"/>
              <a:ext cx="98488" cy="98488"/>
            </a:xfrm>
            <a:custGeom>
              <a:rect b="b" l="l" r="r" t="t"/>
              <a:pathLst>
                <a:path extrusionOk="0" h="98488" w="98488">
                  <a:moveTo>
                    <a:pt x="98488" y="49244"/>
                  </a:moveTo>
                  <a:cubicBezTo>
                    <a:pt x="98488" y="76441"/>
                    <a:pt x="76441" y="98489"/>
                    <a:pt x="49244" y="98489"/>
                  </a:cubicBezTo>
                  <a:cubicBezTo>
                    <a:pt x="22047" y="98489"/>
                    <a:pt x="0" y="76441"/>
                    <a:pt x="0" y="49244"/>
                  </a:cubicBezTo>
                  <a:cubicBezTo>
                    <a:pt x="0" y="22047"/>
                    <a:pt x="22047" y="0"/>
                    <a:pt x="49244" y="0"/>
                  </a:cubicBezTo>
                  <a:cubicBezTo>
                    <a:pt x="76441" y="0"/>
                    <a:pt x="98488" y="22047"/>
                    <a:pt x="98488" y="492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7" name="Google Shape;2047;p30"/>
            <p:cNvSpPr/>
            <p:nvPr/>
          </p:nvSpPr>
          <p:spPr>
            <a:xfrm>
              <a:off x="10025247" y="2808220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3" y="71247"/>
                  </a:moveTo>
                  <a:cubicBezTo>
                    <a:pt x="16002" y="71247"/>
                    <a:pt x="0" y="55341"/>
                    <a:pt x="0" y="35624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1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8" name="Google Shape;2048;p30"/>
            <p:cNvSpPr/>
            <p:nvPr/>
          </p:nvSpPr>
          <p:spPr>
            <a:xfrm>
              <a:off x="9710922" y="2822984"/>
              <a:ext cx="41910" cy="41909"/>
            </a:xfrm>
            <a:custGeom>
              <a:rect b="b" l="l" r="r" t="t"/>
              <a:pathLst>
                <a:path extrusionOk="0" h="41909" w="41910">
                  <a:moveTo>
                    <a:pt x="20955" y="41910"/>
                  </a:moveTo>
                  <a:cubicBezTo>
                    <a:pt x="9335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49" name="Google Shape;2049;p30"/>
            <p:cNvSpPr/>
            <p:nvPr/>
          </p:nvSpPr>
          <p:spPr>
            <a:xfrm>
              <a:off x="9397454" y="283851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6"/>
                    <a:pt x="2476" y="0"/>
                    <a:pt x="5429" y="0"/>
                  </a:cubicBezTo>
                  <a:cubicBezTo>
                    <a:pt x="8382" y="0"/>
                    <a:pt x="10858" y="2476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0" name="Google Shape;2050;p30"/>
            <p:cNvSpPr/>
            <p:nvPr/>
          </p:nvSpPr>
          <p:spPr>
            <a:xfrm>
              <a:off x="13350044" y="317188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1" name="Google Shape;2051;p30"/>
            <p:cNvSpPr/>
            <p:nvPr/>
          </p:nvSpPr>
          <p:spPr>
            <a:xfrm>
              <a:off x="13012859" y="3163693"/>
              <a:ext cx="18287" cy="18288"/>
            </a:xfrm>
            <a:custGeom>
              <a:rect b="b" l="l" r="r" t="t"/>
              <a:pathLst>
                <a:path extrusionOk="0" h="18288" w="18287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2" name="Google Shape;2052;p30"/>
            <p:cNvSpPr/>
            <p:nvPr/>
          </p:nvSpPr>
          <p:spPr>
            <a:xfrm>
              <a:off x="12670149" y="3150168"/>
              <a:ext cx="45529" cy="45529"/>
            </a:xfrm>
            <a:custGeom>
              <a:rect b="b" l="l" r="r" t="t"/>
              <a:pathLst>
                <a:path extrusionOk="0" h="45529" w="45529">
                  <a:moveTo>
                    <a:pt x="22765" y="45529"/>
                  </a:moveTo>
                  <a:cubicBezTo>
                    <a:pt x="10192" y="45529"/>
                    <a:pt x="0" y="35338"/>
                    <a:pt x="0" y="22765"/>
                  </a:cubicBezTo>
                  <a:cubicBezTo>
                    <a:pt x="0" y="10192"/>
                    <a:pt x="10192" y="0"/>
                    <a:pt x="22765" y="0"/>
                  </a:cubicBezTo>
                  <a:cubicBezTo>
                    <a:pt x="35338" y="0"/>
                    <a:pt x="45529" y="10192"/>
                    <a:pt x="45529" y="22765"/>
                  </a:cubicBezTo>
                  <a:cubicBezTo>
                    <a:pt x="45529" y="35338"/>
                    <a:pt x="35338" y="45529"/>
                    <a:pt x="22765" y="4552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3" name="Google Shape;2053;p30"/>
            <p:cNvSpPr/>
            <p:nvPr/>
          </p:nvSpPr>
          <p:spPr>
            <a:xfrm>
              <a:off x="12329249" y="3138166"/>
              <a:ext cx="69341" cy="69341"/>
            </a:xfrm>
            <a:custGeom>
              <a:rect b="b" l="l" r="r" t="t"/>
              <a:pathLst>
                <a:path extrusionOk="0" h="69341" w="69341">
                  <a:moveTo>
                    <a:pt x="34671" y="69342"/>
                  </a:moveTo>
                  <a:cubicBezTo>
                    <a:pt x="15526" y="69342"/>
                    <a:pt x="0" y="53816"/>
                    <a:pt x="0" y="34671"/>
                  </a:cubicBezTo>
                  <a:cubicBezTo>
                    <a:pt x="0" y="15526"/>
                    <a:pt x="15526" y="0"/>
                    <a:pt x="34671" y="0"/>
                  </a:cubicBezTo>
                  <a:cubicBezTo>
                    <a:pt x="53816" y="0"/>
                    <a:pt x="69342" y="15526"/>
                    <a:pt x="69342" y="34671"/>
                  </a:cubicBezTo>
                  <a:cubicBezTo>
                    <a:pt x="69342" y="53816"/>
                    <a:pt x="53816" y="69342"/>
                    <a:pt x="34671" y="6934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4" name="Google Shape;2054;p30"/>
            <p:cNvSpPr/>
            <p:nvPr/>
          </p:nvSpPr>
          <p:spPr>
            <a:xfrm>
              <a:off x="11990255" y="3128260"/>
              <a:ext cx="89344" cy="89344"/>
            </a:xfrm>
            <a:custGeom>
              <a:rect b="b" l="l" r="r" t="t"/>
              <a:pathLst>
                <a:path extrusionOk="0" h="89344" w="89344">
                  <a:moveTo>
                    <a:pt x="44672" y="89345"/>
                  </a:moveTo>
                  <a:cubicBezTo>
                    <a:pt x="20003" y="89345"/>
                    <a:pt x="0" y="69342"/>
                    <a:pt x="0" y="44672"/>
                  </a:cubicBezTo>
                  <a:cubicBezTo>
                    <a:pt x="0" y="20003"/>
                    <a:pt x="20003" y="0"/>
                    <a:pt x="44672" y="0"/>
                  </a:cubicBezTo>
                  <a:cubicBezTo>
                    <a:pt x="69342" y="0"/>
                    <a:pt x="89345" y="20003"/>
                    <a:pt x="89345" y="44672"/>
                  </a:cubicBezTo>
                  <a:cubicBezTo>
                    <a:pt x="89345" y="69342"/>
                    <a:pt x="69342" y="89345"/>
                    <a:pt x="44672" y="8934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5" name="Google Shape;2055;p30"/>
            <p:cNvSpPr/>
            <p:nvPr/>
          </p:nvSpPr>
          <p:spPr>
            <a:xfrm>
              <a:off x="11654880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6" name="Google Shape;2056;p30"/>
            <p:cNvSpPr/>
            <p:nvPr/>
          </p:nvSpPr>
          <p:spPr>
            <a:xfrm>
              <a:off x="11323124" y="3119116"/>
              <a:ext cx="107632" cy="107632"/>
            </a:xfrm>
            <a:custGeom>
              <a:rect b="b" l="l" r="r" t="t"/>
              <a:pathLst>
                <a:path extrusionOk="0" h="107632" w="107632">
                  <a:moveTo>
                    <a:pt x="53816" y="107632"/>
                  </a:moveTo>
                  <a:cubicBezTo>
                    <a:pt x="24098" y="107632"/>
                    <a:pt x="0" y="83534"/>
                    <a:pt x="0" y="53816"/>
                  </a:cubicBezTo>
                  <a:cubicBezTo>
                    <a:pt x="0" y="24098"/>
                    <a:pt x="24098" y="0"/>
                    <a:pt x="53816" y="0"/>
                  </a:cubicBezTo>
                  <a:cubicBezTo>
                    <a:pt x="83534" y="0"/>
                    <a:pt x="107633" y="24098"/>
                    <a:pt x="107633" y="53816"/>
                  </a:cubicBezTo>
                  <a:cubicBezTo>
                    <a:pt x="107633" y="83534"/>
                    <a:pt x="83534" y="107632"/>
                    <a:pt x="53816" y="10763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7" name="Google Shape;2057;p30"/>
            <p:cNvSpPr/>
            <p:nvPr/>
          </p:nvSpPr>
          <p:spPr>
            <a:xfrm>
              <a:off x="10996893" y="3121878"/>
              <a:ext cx="102108" cy="102108"/>
            </a:xfrm>
            <a:custGeom>
              <a:rect b="b" l="l" r="r" t="t"/>
              <a:pathLst>
                <a:path extrusionOk="0" h="102108" w="102108">
                  <a:moveTo>
                    <a:pt x="51054" y="102108"/>
                  </a:moveTo>
                  <a:cubicBezTo>
                    <a:pt x="22860" y="102108"/>
                    <a:pt x="0" y="79248"/>
                    <a:pt x="0" y="51054"/>
                  </a:cubicBezTo>
                  <a:cubicBezTo>
                    <a:pt x="0" y="22860"/>
                    <a:pt x="22860" y="0"/>
                    <a:pt x="51054" y="0"/>
                  </a:cubicBezTo>
                  <a:cubicBezTo>
                    <a:pt x="79248" y="0"/>
                    <a:pt x="102108" y="22860"/>
                    <a:pt x="102108" y="51054"/>
                  </a:cubicBezTo>
                  <a:cubicBezTo>
                    <a:pt x="102108" y="79248"/>
                    <a:pt x="79248" y="102108"/>
                    <a:pt x="51054" y="10210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8" name="Google Shape;2058;p30"/>
            <p:cNvSpPr/>
            <p:nvPr/>
          </p:nvSpPr>
          <p:spPr>
            <a:xfrm>
              <a:off x="10673328" y="3127212"/>
              <a:ext cx="91249" cy="91249"/>
            </a:xfrm>
            <a:custGeom>
              <a:rect b="b" l="l" r="r" t="t"/>
              <a:pathLst>
                <a:path extrusionOk="0" h="91249" w="91249">
                  <a:moveTo>
                    <a:pt x="91250" y="45625"/>
                  </a:moveTo>
                  <a:cubicBezTo>
                    <a:pt x="91250" y="70823"/>
                    <a:pt x="70823" y="91250"/>
                    <a:pt x="45625" y="91250"/>
                  </a:cubicBezTo>
                  <a:cubicBezTo>
                    <a:pt x="20427" y="91250"/>
                    <a:pt x="0" y="70823"/>
                    <a:pt x="0" y="45625"/>
                  </a:cubicBezTo>
                  <a:cubicBezTo>
                    <a:pt x="0" y="20427"/>
                    <a:pt x="20427" y="0"/>
                    <a:pt x="45625" y="0"/>
                  </a:cubicBezTo>
                  <a:cubicBezTo>
                    <a:pt x="70823" y="0"/>
                    <a:pt x="91250" y="20427"/>
                    <a:pt x="91250" y="4562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59" name="Google Shape;2059;p30"/>
            <p:cNvSpPr/>
            <p:nvPr/>
          </p:nvSpPr>
          <p:spPr>
            <a:xfrm>
              <a:off x="10354336" y="3137213"/>
              <a:ext cx="71247" cy="71247"/>
            </a:xfrm>
            <a:custGeom>
              <a:rect b="b" l="l" r="r" t="t"/>
              <a:pathLst>
                <a:path extrusionOk="0" h="71247" w="71247">
                  <a:moveTo>
                    <a:pt x="35624" y="71247"/>
                  </a:moveTo>
                  <a:cubicBezTo>
                    <a:pt x="16002" y="71247"/>
                    <a:pt x="0" y="55340"/>
                    <a:pt x="0" y="35624"/>
                  </a:cubicBezTo>
                  <a:cubicBezTo>
                    <a:pt x="0" y="15907"/>
                    <a:pt x="15907" y="0"/>
                    <a:pt x="35624" y="0"/>
                  </a:cubicBezTo>
                  <a:cubicBezTo>
                    <a:pt x="55340" y="0"/>
                    <a:pt x="71247" y="15907"/>
                    <a:pt x="71247" y="35624"/>
                  </a:cubicBezTo>
                  <a:cubicBezTo>
                    <a:pt x="71247" y="55340"/>
                    <a:pt x="55340" y="71247"/>
                    <a:pt x="35624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0" name="Google Shape;2060;p30"/>
            <p:cNvSpPr/>
            <p:nvPr/>
          </p:nvSpPr>
          <p:spPr>
            <a:xfrm>
              <a:off x="10037153" y="3149215"/>
              <a:ext cx="47434" cy="47434"/>
            </a:xfrm>
            <a:custGeom>
              <a:rect b="b" l="l" r="r" t="t"/>
              <a:pathLst>
                <a:path extrusionOk="0" h="47434" w="47434">
                  <a:moveTo>
                    <a:pt x="23717" y="47435"/>
                  </a:moveTo>
                  <a:cubicBezTo>
                    <a:pt x="10573" y="47435"/>
                    <a:pt x="0" y="36862"/>
                    <a:pt x="0" y="23717"/>
                  </a:cubicBezTo>
                  <a:cubicBezTo>
                    <a:pt x="0" y="10573"/>
                    <a:pt x="10573" y="0"/>
                    <a:pt x="23717" y="0"/>
                  </a:cubicBezTo>
                  <a:cubicBezTo>
                    <a:pt x="36862" y="0"/>
                    <a:pt x="47435" y="10668"/>
                    <a:pt x="47435" y="23717"/>
                  </a:cubicBezTo>
                  <a:cubicBezTo>
                    <a:pt x="47435" y="36766"/>
                    <a:pt x="36767" y="47435"/>
                    <a:pt x="23717" y="4743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1" name="Google Shape;2061;p30"/>
            <p:cNvSpPr/>
            <p:nvPr/>
          </p:nvSpPr>
          <p:spPr>
            <a:xfrm>
              <a:off x="9721876" y="3162931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3"/>
                  </a:moveTo>
                  <a:cubicBezTo>
                    <a:pt x="4477" y="20003"/>
                    <a:pt x="0" y="15526"/>
                    <a:pt x="0" y="10001"/>
                  </a:cubicBezTo>
                  <a:cubicBezTo>
                    <a:pt x="0" y="4477"/>
                    <a:pt x="4477" y="0"/>
                    <a:pt x="10001" y="0"/>
                  </a:cubicBezTo>
                  <a:cubicBezTo>
                    <a:pt x="15526" y="0"/>
                    <a:pt x="20002" y="4477"/>
                    <a:pt x="20002" y="10001"/>
                  </a:cubicBezTo>
                  <a:cubicBezTo>
                    <a:pt x="20002" y="15526"/>
                    <a:pt x="15526" y="20003"/>
                    <a:pt x="10001" y="20003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2" name="Google Shape;2062;p30"/>
            <p:cNvSpPr/>
            <p:nvPr/>
          </p:nvSpPr>
          <p:spPr>
            <a:xfrm>
              <a:off x="9401931" y="3171885"/>
              <a:ext cx="1905" cy="1904"/>
            </a:xfrm>
            <a:custGeom>
              <a:rect b="b" l="l" r="r" t="t"/>
              <a:pathLst>
                <a:path extrusionOk="0" h="1904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3" name="Google Shape;2063;p30"/>
            <p:cNvSpPr/>
            <p:nvPr/>
          </p:nvSpPr>
          <p:spPr>
            <a:xfrm>
              <a:off x="13021050" y="3500878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4" name="Google Shape;2064;p30"/>
            <p:cNvSpPr/>
            <p:nvPr/>
          </p:nvSpPr>
          <p:spPr>
            <a:xfrm>
              <a:off x="12683770" y="3492687"/>
              <a:ext cx="18288" cy="18288"/>
            </a:xfrm>
            <a:custGeom>
              <a:rect b="b" l="l" r="r" t="t"/>
              <a:pathLst>
                <a:path extrusionOk="0" h="18288" w="18288">
                  <a:moveTo>
                    <a:pt x="9144" y="18288"/>
                  </a:moveTo>
                  <a:cubicBezTo>
                    <a:pt x="4096" y="18288"/>
                    <a:pt x="0" y="14192"/>
                    <a:pt x="0" y="9144"/>
                  </a:cubicBezTo>
                  <a:cubicBezTo>
                    <a:pt x="0" y="4096"/>
                    <a:pt x="4096" y="0"/>
                    <a:pt x="9144" y="0"/>
                  </a:cubicBezTo>
                  <a:cubicBezTo>
                    <a:pt x="14192" y="0"/>
                    <a:pt x="18288" y="4096"/>
                    <a:pt x="18288" y="9144"/>
                  </a:cubicBezTo>
                  <a:cubicBezTo>
                    <a:pt x="18288" y="14192"/>
                    <a:pt x="14192" y="18288"/>
                    <a:pt x="9144" y="1828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5" name="Google Shape;2065;p30"/>
            <p:cNvSpPr/>
            <p:nvPr/>
          </p:nvSpPr>
          <p:spPr>
            <a:xfrm>
              <a:off x="12343823" y="3481733"/>
              <a:ext cx="40195" cy="40195"/>
            </a:xfrm>
            <a:custGeom>
              <a:rect b="b" l="l" r="r" t="t"/>
              <a:pathLst>
                <a:path extrusionOk="0" h="40195" w="40195">
                  <a:moveTo>
                    <a:pt x="20098" y="40196"/>
                  </a:moveTo>
                  <a:cubicBezTo>
                    <a:pt x="9049" y="40196"/>
                    <a:pt x="0" y="31242"/>
                    <a:pt x="0" y="20098"/>
                  </a:cubicBezTo>
                  <a:cubicBezTo>
                    <a:pt x="0" y="8954"/>
                    <a:pt x="8954" y="0"/>
                    <a:pt x="20098" y="0"/>
                  </a:cubicBezTo>
                  <a:cubicBezTo>
                    <a:pt x="31242" y="0"/>
                    <a:pt x="40196" y="8954"/>
                    <a:pt x="40196" y="20098"/>
                  </a:cubicBezTo>
                  <a:cubicBezTo>
                    <a:pt x="40196" y="31242"/>
                    <a:pt x="31242" y="40196"/>
                    <a:pt x="20098" y="40196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6" name="Google Shape;2066;p30"/>
            <p:cNvSpPr/>
            <p:nvPr/>
          </p:nvSpPr>
          <p:spPr>
            <a:xfrm>
              <a:off x="12006638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7" name="Google Shape;2067;p30"/>
            <p:cNvSpPr/>
            <p:nvPr/>
          </p:nvSpPr>
          <p:spPr>
            <a:xfrm>
              <a:off x="11672215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33718" y="67437"/>
                  </a:moveTo>
                  <a:cubicBezTo>
                    <a:pt x="15049" y="67437"/>
                    <a:pt x="0" y="52292"/>
                    <a:pt x="0" y="33719"/>
                  </a:cubicBezTo>
                  <a:cubicBezTo>
                    <a:pt x="0" y="15145"/>
                    <a:pt x="15145" y="0"/>
                    <a:pt x="33718" y="0"/>
                  </a:cubicBezTo>
                  <a:cubicBezTo>
                    <a:pt x="52292" y="0"/>
                    <a:pt x="67437" y="15145"/>
                    <a:pt x="67437" y="33719"/>
                  </a:cubicBezTo>
                  <a:cubicBezTo>
                    <a:pt x="67437" y="52292"/>
                    <a:pt x="52292" y="67437"/>
                    <a:pt x="33718" y="6743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8" name="Google Shape;2068;p30"/>
            <p:cNvSpPr/>
            <p:nvPr/>
          </p:nvSpPr>
          <p:spPr>
            <a:xfrm>
              <a:off x="11341317" y="3466207"/>
              <a:ext cx="71246" cy="71247"/>
            </a:xfrm>
            <a:custGeom>
              <a:rect b="b" l="l" r="r" t="t"/>
              <a:pathLst>
                <a:path extrusionOk="0" h="71247" w="71246">
                  <a:moveTo>
                    <a:pt x="35623" y="71247"/>
                  </a:moveTo>
                  <a:cubicBezTo>
                    <a:pt x="16002" y="71247"/>
                    <a:pt x="0" y="55340"/>
                    <a:pt x="0" y="35623"/>
                  </a:cubicBezTo>
                  <a:cubicBezTo>
                    <a:pt x="0" y="15907"/>
                    <a:pt x="15907" y="0"/>
                    <a:pt x="35623" y="0"/>
                  </a:cubicBezTo>
                  <a:cubicBezTo>
                    <a:pt x="55340" y="0"/>
                    <a:pt x="71247" y="15907"/>
                    <a:pt x="71247" y="35623"/>
                  </a:cubicBezTo>
                  <a:cubicBezTo>
                    <a:pt x="71247" y="55340"/>
                    <a:pt x="55340" y="71247"/>
                    <a:pt x="35623" y="71247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69" name="Google Shape;2069;p30"/>
            <p:cNvSpPr/>
            <p:nvPr/>
          </p:nvSpPr>
          <p:spPr>
            <a:xfrm>
              <a:off x="11014228" y="3468207"/>
              <a:ext cx="67436" cy="67437"/>
            </a:xfrm>
            <a:custGeom>
              <a:rect b="b" l="l" r="r" t="t"/>
              <a:pathLst>
                <a:path extrusionOk="0" h="67437" w="67436">
                  <a:moveTo>
                    <a:pt x="67437" y="33719"/>
                  </a:moveTo>
                  <a:cubicBezTo>
                    <a:pt x="67437" y="52341"/>
                    <a:pt x="52341" y="67437"/>
                    <a:pt x="33719" y="67437"/>
                  </a:cubicBezTo>
                  <a:cubicBezTo>
                    <a:pt x="15096" y="67437"/>
                    <a:pt x="0" y="52341"/>
                    <a:pt x="0" y="33719"/>
                  </a:cubicBezTo>
                  <a:cubicBezTo>
                    <a:pt x="0" y="15096"/>
                    <a:pt x="15096" y="0"/>
                    <a:pt x="33719" y="0"/>
                  </a:cubicBezTo>
                  <a:cubicBezTo>
                    <a:pt x="52341" y="0"/>
                    <a:pt x="67437" y="15096"/>
                    <a:pt x="67437" y="3371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0" name="Google Shape;2070;p30"/>
            <p:cNvSpPr/>
            <p:nvPr/>
          </p:nvSpPr>
          <p:spPr>
            <a:xfrm>
              <a:off x="10690664" y="3473637"/>
              <a:ext cx="56578" cy="56578"/>
            </a:xfrm>
            <a:custGeom>
              <a:rect b="b" l="l" r="r" t="t"/>
              <a:pathLst>
                <a:path extrusionOk="0" h="56578" w="56578">
                  <a:moveTo>
                    <a:pt x="28289" y="56579"/>
                  </a:moveTo>
                  <a:cubicBezTo>
                    <a:pt x="12668" y="56579"/>
                    <a:pt x="0" y="43910"/>
                    <a:pt x="0" y="28289"/>
                  </a:cubicBezTo>
                  <a:cubicBezTo>
                    <a:pt x="0" y="12668"/>
                    <a:pt x="12668" y="0"/>
                    <a:pt x="28289" y="0"/>
                  </a:cubicBezTo>
                  <a:cubicBezTo>
                    <a:pt x="43910" y="0"/>
                    <a:pt x="56579" y="12668"/>
                    <a:pt x="56579" y="28289"/>
                  </a:cubicBezTo>
                  <a:cubicBezTo>
                    <a:pt x="56579" y="43910"/>
                    <a:pt x="43910" y="56579"/>
                    <a:pt x="28289" y="56579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1" name="Google Shape;2071;p30"/>
            <p:cNvSpPr/>
            <p:nvPr/>
          </p:nvSpPr>
          <p:spPr>
            <a:xfrm>
              <a:off x="10369005" y="3480971"/>
              <a:ext cx="41909" cy="41910"/>
            </a:xfrm>
            <a:custGeom>
              <a:rect b="b" l="l" r="r" t="t"/>
              <a:pathLst>
                <a:path extrusionOk="0" h="41910" w="41909">
                  <a:moveTo>
                    <a:pt x="20955" y="41910"/>
                  </a:moveTo>
                  <a:cubicBezTo>
                    <a:pt x="9334" y="41910"/>
                    <a:pt x="0" y="32480"/>
                    <a:pt x="0" y="20955"/>
                  </a:cubicBezTo>
                  <a:cubicBezTo>
                    <a:pt x="0" y="9430"/>
                    <a:pt x="9430" y="0"/>
                    <a:pt x="20955" y="0"/>
                  </a:cubicBezTo>
                  <a:cubicBezTo>
                    <a:pt x="32480" y="0"/>
                    <a:pt x="41910" y="9430"/>
                    <a:pt x="41910" y="20955"/>
                  </a:cubicBezTo>
                  <a:cubicBezTo>
                    <a:pt x="41910" y="32480"/>
                    <a:pt x="32480" y="41910"/>
                    <a:pt x="20955" y="4191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2" name="Google Shape;2072;p30"/>
            <p:cNvSpPr/>
            <p:nvPr/>
          </p:nvSpPr>
          <p:spPr>
            <a:xfrm>
              <a:off x="10050870" y="3491925"/>
              <a:ext cx="20002" cy="20002"/>
            </a:xfrm>
            <a:custGeom>
              <a:rect b="b" l="l" r="r" t="t"/>
              <a:pathLst>
                <a:path extrusionOk="0" h="20002" w="20002">
                  <a:moveTo>
                    <a:pt x="10001" y="20002"/>
                  </a:moveTo>
                  <a:cubicBezTo>
                    <a:pt x="4477" y="20002"/>
                    <a:pt x="0" y="15526"/>
                    <a:pt x="0" y="10001"/>
                  </a:cubicBezTo>
                  <a:cubicBezTo>
                    <a:pt x="0" y="4476"/>
                    <a:pt x="4477" y="0"/>
                    <a:pt x="10001" y="0"/>
                  </a:cubicBezTo>
                  <a:cubicBezTo>
                    <a:pt x="15526" y="0"/>
                    <a:pt x="20002" y="4476"/>
                    <a:pt x="20002" y="10001"/>
                  </a:cubicBezTo>
                  <a:cubicBezTo>
                    <a:pt x="20002" y="15526"/>
                    <a:pt x="15526" y="20002"/>
                    <a:pt x="10001" y="2000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3" name="Google Shape;2073;p30"/>
            <p:cNvSpPr/>
            <p:nvPr/>
          </p:nvSpPr>
          <p:spPr>
            <a:xfrm>
              <a:off x="9730068" y="3500116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7"/>
                    <a:pt x="857" y="0"/>
                    <a:pt x="1810" y="0"/>
                  </a:cubicBezTo>
                  <a:cubicBezTo>
                    <a:pt x="2762" y="0"/>
                    <a:pt x="3619" y="857"/>
                    <a:pt x="3619" y="1810"/>
                  </a:cubicBezTo>
                  <a:cubicBezTo>
                    <a:pt x="3619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4" name="Google Shape;2074;p30"/>
            <p:cNvSpPr/>
            <p:nvPr/>
          </p:nvSpPr>
          <p:spPr>
            <a:xfrm>
              <a:off x="12691962" y="3829871"/>
              <a:ext cx="1904" cy="1905"/>
            </a:xfrm>
            <a:custGeom>
              <a:rect b="b" l="l" r="r" t="t"/>
              <a:pathLst>
                <a:path extrusionOk="0" h="1905" w="1904">
                  <a:moveTo>
                    <a:pt x="953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3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3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5" name="Google Shape;2075;p30"/>
            <p:cNvSpPr/>
            <p:nvPr/>
          </p:nvSpPr>
          <p:spPr>
            <a:xfrm>
              <a:off x="12359348" y="3826347"/>
              <a:ext cx="9143" cy="9143"/>
            </a:xfrm>
            <a:custGeom>
              <a:rect b="b" l="l" r="r" t="t"/>
              <a:pathLst>
                <a:path extrusionOk="0" h="9143" w="9143">
                  <a:moveTo>
                    <a:pt x="4572" y="9144"/>
                  </a:moveTo>
                  <a:cubicBezTo>
                    <a:pt x="2096" y="9144"/>
                    <a:pt x="0" y="7144"/>
                    <a:pt x="0" y="4572"/>
                  </a:cubicBezTo>
                  <a:cubicBezTo>
                    <a:pt x="0" y="2000"/>
                    <a:pt x="2000" y="0"/>
                    <a:pt x="4572" y="0"/>
                  </a:cubicBezTo>
                  <a:cubicBezTo>
                    <a:pt x="7144" y="0"/>
                    <a:pt x="9144" y="2000"/>
                    <a:pt x="9144" y="4572"/>
                  </a:cubicBezTo>
                  <a:cubicBezTo>
                    <a:pt x="9144" y="7144"/>
                    <a:pt x="7144" y="9144"/>
                    <a:pt x="4572" y="914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6" name="Google Shape;2076;p30"/>
            <p:cNvSpPr/>
            <p:nvPr/>
          </p:nvSpPr>
          <p:spPr>
            <a:xfrm>
              <a:off x="12023973" y="3819966"/>
              <a:ext cx="21907" cy="21907"/>
            </a:xfrm>
            <a:custGeom>
              <a:rect b="b" l="l" r="r" t="t"/>
              <a:pathLst>
                <a:path extrusionOk="0" h="21907" w="21907">
                  <a:moveTo>
                    <a:pt x="21907" y="10954"/>
                  </a:moveTo>
                  <a:cubicBezTo>
                    <a:pt x="21907" y="17003"/>
                    <a:pt x="17003" y="21908"/>
                    <a:pt x="10954" y="21908"/>
                  </a:cubicBezTo>
                  <a:cubicBezTo>
                    <a:pt x="4904" y="21908"/>
                    <a:pt x="0" y="17003"/>
                    <a:pt x="0" y="10954"/>
                  </a:cubicBezTo>
                  <a:cubicBezTo>
                    <a:pt x="0" y="4904"/>
                    <a:pt x="4904" y="0"/>
                    <a:pt x="10954" y="0"/>
                  </a:cubicBezTo>
                  <a:cubicBezTo>
                    <a:pt x="17003" y="0"/>
                    <a:pt x="21907" y="4904"/>
                    <a:pt x="21907" y="10954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7" name="Google Shape;2077;p30"/>
            <p:cNvSpPr/>
            <p:nvPr/>
          </p:nvSpPr>
          <p:spPr>
            <a:xfrm>
              <a:off x="11690408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1" y="6953"/>
                    <a:pt x="31051" y="15526"/>
                  </a:cubicBezTo>
                  <a:cubicBezTo>
                    <a:pt x="31051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8" name="Google Shape;2078;p30"/>
            <p:cNvSpPr/>
            <p:nvPr/>
          </p:nvSpPr>
          <p:spPr>
            <a:xfrm>
              <a:off x="11359605" y="3813584"/>
              <a:ext cx="34670" cy="34670"/>
            </a:xfrm>
            <a:custGeom>
              <a:rect b="b" l="l" r="r" t="t"/>
              <a:pathLst>
                <a:path extrusionOk="0" h="34670" w="34670">
                  <a:moveTo>
                    <a:pt x="17335" y="34671"/>
                  </a:moveTo>
                  <a:cubicBezTo>
                    <a:pt x="7810" y="34671"/>
                    <a:pt x="0" y="26956"/>
                    <a:pt x="0" y="17336"/>
                  </a:cubicBezTo>
                  <a:cubicBezTo>
                    <a:pt x="0" y="7715"/>
                    <a:pt x="7715" y="0"/>
                    <a:pt x="17335" y="0"/>
                  </a:cubicBezTo>
                  <a:cubicBezTo>
                    <a:pt x="26956" y="0"/>
                    <a:pt x="34671" y="7715"/>
                    <a:pt x="34671" y="17336"/>
                  </a:cubicBezTo>
                  <a:cubicBezTo>
                    <a:pt x="34671" y="26956"/>
                    <a:pt x="26956" y="34671"/>
                    <a:pt x="17335" y="3467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79" name="Google Shape;2079;p30"/>
            <p:cNvSpPr/>
            <p:nvPr/>
          </p:nvSpPr>
          <p:spPr>
            <a:xfrm>
              <a:off x="11032421" y="3815394"/>
              <a:ext cx="31051" cy="31051"/>
            </a:xfrm>
            <a:custGeom>
              <a:rect b="b" l="l" r="r" t="t"/>
              <a:pathLst>
                <a:path extrusionOk="0" h="31051" w="31051">
                  <a:moveTo>
                    <a:pt x="15526" y="31051"/>
                  </a:moveTo>
                  <a:cubicBezTo>
                    <a:pt x="6953" y="31051"/>
                    <a:pt x="0" y="24098"/>
                    <a:pt x="0" y="15526"/>
                  </a:cubicBezTo>
                  <a:cubicBezTo>
                    <a:pt x="0" y="6953"/>
                    <a:pt x="6953" y="0"/>
                    <a:pt x="15526" y="0"/>
                  </a:cubicBezTo>
                  <a:cubicBezTo>
                    <a:pt x="24098" y="0"/>
                    <a:pt x="31052" y="6953"/>
                    <a:pt x="31052" y="15526"/>
                  </a:cubicBezTo>
                  <a:cubicBezTo>
                    <a:pt x="31052" y="24098"/>
                    <a:pt x="24098" y="31051"/>
                    <a:pt x="15526" y="31051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0" name="Google Shape;2080;p30"/>
            <p:cNvSpPr/>
            <p:nvPr/>
          </p:nvSpPr>
          <p:spPr>
            <a:xfrm>
              <a:off x="10707142" y="3819108"/>
              <a:ext cx="23717" cy="23622"/>
            </a:xfrm>
            <a:custGeom>
              <a:rect b="b" l="l" r="r" t="t"/>
              <a:pathLst>
                <a:path extrusionOk="0" h="23622" w="23717">
                  <a:moveTo>
                    <a:pt x="11811" y="23622"/>
                  </a:moveTo>
                  <a:cubicBezTo>
                    <a:pt x="5239" y="23622"/>
                    <a:pt x="0" y="18288"/>
                    <a:pt x="0" y="11811"/>
                  </a:cubicBezTo>
                  <a:cubicBezTo>
                    <a:pt x="0" y="5334"/>
                    <a:pt x="5334" y="0"/>
                    <a:pt x="11811" y="0"/>
                  </a:cubicBezTo>
                  <a:cubicBezTo>
                    <a:pt x="18288" y="0"/>
                    <a:pt x="23717" y="5334"/>
                    <a:pt x="23717" y="11811"/>
                  </a:cubicBezTo>
                  <a:cubicBezTo>
                    <a:pt x="23717" y="18288"/>
                    <a:pt x="18383" y="23622"/>
                    <a:pt x="11811" y="23622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1" name="Google Shape;2081;p30"/>
            <p:cNvSpPr/>
            <p:nvPr/>
          </p:nvSpPr>
          <p:spPr>
            <a:xfrm>
              <a:off x="10384530" y="3825490"/>
              <a:ext cx="10858" cy="10858"/>
            </a:xfrm>
            <a:custGeom>
              <a:rect b="b" l="l" r="r" t="t"/>
              <a:pathLst>
                <a:path extrusionOk="0" h="10858" w="10858">
                  <a:moveTo>
                    <a:pt x="5429" y="10858"/>
                  </a:moveTo>
                  <a:cubicBezTo>
                    <a:pt x="2381" y="10858"/>
                    <a:pt x="0" y="8382"/>
                    <a:pt x="0" y="5429"/>
                  </a:cubicBezTo>
                  <a:cubicBezTo>
                    <a:pt x="0" y="2477"/>
                    <a:pt x="2477" y="0"/>
                    <a:pt x="5429" y="0"/>
                  </a:cubicBezTo>
                  <a:cubicBezTo>
                    <a:pt x="8382" y="0"/>
                    <a:pt x="10858" y="2477"/>
                    <a:pt x="10858" y="5429"/>
                  </a:cubicBezTo>
                  <a:cubicBezTo>
                    <a:pt x="10858" y="8382"/>
                    <a:pt x="8382" y="10858"/>
                    <a:pt x="5429" y="10858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2" name="Google Shape;2082;p30"/>
            <p:cNvSpPr/>
            <p:nvPr/>
          </p:nvSpPr>
          <p:spPr>
            <a:xfrm>
              <a:off x="10059918" y="3829871"/>
              <a:ext cx="1905" cy="1905"/>
            </a:xfrm>
            <a:custGeom>
              <a:rect b="b" l="l" r="r" t="t"/>
              <a:pathLst>
                <a:path extrusionOk="0" h="1905" w="1905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3" name="Google Shape;2083;p30"/>
            <p:cNvSpPr/>
            <p:nvPr/>
          </p:nvSpPr>
          <p:spPr>
            <a:xfrm>
              <a:off x="11704981" y="4158865"/>
              <a:ext cx="1904" cy="1904"/>
            </a:xfrm>
            <a:custGeom>
              <a:rect b="b" l="l" r="r" t="t"/>
              <a:pathLst>
                <a:path extrusionOk="0" h="1904" w="1904">
                  <a:moveTo>
                    <a:pt x="952" y="1905"/>
                  </a:moveTo>
                  <a:cubicBezTo>
                    <a:pt x="476" y="1905"/>
                    <a:pt x="0" y="1524"/>
                    <a:pt x="0" y="953"/>
                  </a:cubicBezTo>
                  <a:cubicBezTo>
                    <a:pt x="0" y="381"/>
                    <a:pt x="381" y="0"/>
                    <a:pt x="952" y="0"/>
                  </a:cubicBezTo>
                  <a:cubicBezTo>
                    <a:pt x="1524" y="0"/>
                    <a:pt x="1905" y="381"/>
                    <a:pt x="1905" y="953"/>
                  </a:cubicBezTo>
                  <a:cubicBezTo>
                    <a:pt x="1905" y="1524"/>
                    <a:pt x="1524" y="1905"/>
                    <a:pt x="952" y="1905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4" name="Google Shape;2084;p30"/>
            <p:cNvSpPr/>
            <p:nvPr/>
          </p:nvSpPr>
          <p:spPr>
            <a:xfrm>
              <a:off x="11375130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085" name="Google Shape;2085;p30"/>
            <p:cNvSpPr/>
            <p:nvPr/>
          </p:nvSpPr>
          <p:spPr>
            <a:xfrm>
              <a:off x="11046137" y="4158103"/>
              <a:ext cx="3619" cy="3619"/>
            </a:xfrm>
            <a:custGeom>
              <a:rect b="b" l="l" r="r" t="t"/>
              <a:pathLst>
                <a:path extrusionOk="0" h="3619" w="3619">
                  <a:moveTo>
                    <a:pt x="1810" y="3620"/>
                  </a:moveTo>
                  <a:cubicBezTo>
                    <a:pt x="762" y="3620"/>
                    <a:pt x="0" y="2762"/>
                    <a:pt x="0" y="1810"/>
                  </a:cubicBezTo>
                  <a:cubicBezTo>
                    <a:pt x="0" y="858"/>
                    <a:pt x="857" y="0"/>
                    <a:pt x="1810" y="0"/>
                  </a:cubicBezTo>
                  <a:cubicBezTo>
                    <a:pt x="2762" y="0"/>
                    <a:pt x="3620" y="858"/>
                    <a:pt x="3620" y="1810"/>
                  </a:cubicBezTo>
                  <a:cubicBezTo>
                    <a:pt x="3620" y="2762"/>
                    <a:pt x="2762" y="3620"/>
                    <a:pt x="1810" y="3620"/>
                  </a:cubicBezTo>
                  <a:close/>
                </a:path>
              </a:pathLst>
            </a:custGeom>
            <a:gradFill>
              <a:gsLst>
                <a:gs pos="0">
                  <a:srgbClr val="00B4D8">
                    <a:alpha val="0"/>
                  </a:srgbClr>
                </a:gs>
                <a:gs pos="21000">
                  <a:srgbClr val="00B4D8">
                    <a:alpha val="0"/>
                  </a:srgbClr>
                </a:gs>
                <a:gs pos="55000">
                  <a:srgbClr val="0508C1"/>
                </a:gs>
                <a:gs pos="79000">
                  <a:srgbClr val="00B4D8">
                    <a:alpha val="0"/>
                  </a:srgbClr>
                </a:gs>
                <a:gs pos="98000">
                  <a:schemeClr val="accent3"/>
                </a:gs>
                <a:gs pos="100000">
                  <a:schemeClr val="accent3"/>
                </a:gs>
              </a:gsLst>
              <a:lin ang="120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LANK">
  <p:cSld name="3_BLANK">
    <p:spTree>
      <p:nvGrpSpPr>
        <p:cNvPr id="2086" name="Shape 20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19" Type="http://schemas.openxmlformats.org/officeDocument/2006/relationships/theme" Target="../theme/theme3.xml"/><Relationship Id="rId6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/>
        </p:nvSpPr>
        <p:spPr>
          <a:xfrm>
            <a:off x="-44452" y="4786313"/>
            <a:ext cx="53975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900" u="none" cap="none" strike="noStrike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‹#›</a:t>
            </a:fld>
            <a:endParaRPr b="0" i="0" sz="900" u="none" cap="none" strike="noStrike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77">
          <p15:clr>
            <a:srgbClr val="F26B43"/>
          </p15:clr>
        </p15:guide>
        <p15:guide id="4" pos="5483">
          <p15:clr>
            <a:srgbClr val="F26B43"/>
          </p15:clr>
        </p15:guide>
        <p15:guide id="5" orient="horz" pos="276">
          <p15:clr>
            <a:srgbClr val="F26B43"/>
          </p15:clr>
        </p15:guide>
        <p15:guide id="6" orient="horz" pos="29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Relationship Id="rId4" Type="http://schemas.openxmlformats.org/officeDocument/2006/relationships/image" Target="../media/image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090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p32"/>
          <p:cNvSpPr/>
          <p:nvPr/>
        </p:nvSpPr>
        <p:spPr>
          <a:xfrm flipH="1" rot="10800000"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88000">
                <a:srgbClr val="023E8A">
                  <a:alpha val="49803"/>
                </a:srgbClr>
              </a:gs>
              <a:gs pos="100000">
                <a:srgbClr val="023E8A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2092" name="Google Shape;2092;p32"/>
          <p:cNvGrpSpPr/>
          <p:nvPr/>
        </p:nvGrpSpPr>
        <p:grpSpPr>
          <a:xfrm>
            <a:off x="0" y="4457700"/>
            <a:ext cx="9144000" cy="685799"/>
            <a:chOff x="0" y="5943600"/>
            <a:chExt cx="12192000" cy="914399"/>
          </a:xfrm>
        </p:grpSpPr>
        <p:sp>
          <p:nvSpPr>
            <p:cNvPr id="2093" name="Google Shape;2093;p32"/>
            <p:cNvSpPr/>
            <p:nvPr/>
          </p:nvSpPr>
          <p:spPr>
            <a:xfrm>
              <a:off x="0" y="5943600"/>
              <a:ext cx="12192000" cy="9143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094" name="Google Shape;2094;p32"/>
            <p:cNvGrpSpPr/>
            <p:nvPr/>
          </p:nvGrpSpPr>
          <p:grpSpPr>
            <a:xfrm>
              <a:off x="656445" y="6220784"/>
              <a:ext cx="10879111" cy="360031"/>
              <a:chOff x="656445" y="6220784"/>
              <a:chExt cx="10879111" cy="360031"/>
            </a:xfrm>
          </p:grpSpPr>
          <p:grpSp>
            <p:nvGrpSpPr>
              <p:cNvPr id="2095" name="Google Shape;2095;p32"/>
              <p:cNvGrpSpPr/>
              <p:nvPr/>
            </p:nvGrpSpPr>
            <p:grpSpPr>
              <a:xfrm>
                <a:off x="656445" y="6220799"/>
                <a:ext cx="2153010" cy="360000"/>
                <a:chOff x="818790" y="6208117"/>
                <a:chExt cx="2153010" cy="360000"/>
              </a:xfrm>
            </p:grpSpPr>
            <p:sp>
              <p:nvSpPr>
                <p:cNvPr id="2096" name="Google Shape;2096;p32"/>
                <p:cNvSpPr/>
                <p:nvPr/>
              </p:nvSpPr>
              <p:spPr>
                <a:xfrm>
                  <a:off x="818790" y="6208117"/>
                  <a:ext cx="360000" cy="360000"/>
                </a:xfrm>
                <a:custGeom>
                  <a:rect b="b" l="l" r="r" t="t"/>
                  <a:pathLst>
                    <a:path extrusionOk="0" h="360000" w="360000">
                      <a:moveTo>
                        <a:pt x="180000" y="0"/>
                      </a:moveTo>
                      <a:cubicBezTo>
                        <a:pt x="80589" y="0"/>
                        <a:pt x="0" y="80589"/>
                        <a:pt x="0" y="180000"/>
                      </a:cubicBezTo>
                      <a:cubicBezTo>
                        <a:pt x="0" y="279411"/>
                        <a:pt x="80589" y="360000"/>
                        <a:pt x="180000" y="360000"/>
                      </a:cubicBezTo>
                      <a:cubicBezTo>
                        <a:pt x="279411" y="360000"/>
                        <a:pt x="360000" y="279411"/>
                        <a:pt x="360000" y="180000"/>
                      </a:cubicBezTo>
                      <a:cubicBezTo>
                        <a:pt x="359892" y="80633"/>
                        <a:pt x="279366" y="107"/>
                        <a:pt x="180000" y="0"/>
                      </a:cubicBezTo>
                      <a:close/>
                      <a:moveTo>
                        <a:pt x="309705" y="105000"/>
                      </a:moveTo>
                      <a:lnTo>
                        <a:pt x="261390" y="105000"/>
                      </a:lnTo>
                      <a:cubicBezTo>
                        <a:pt x="250575" y="79935"/>
                        <a:pt x="236334" y="56491"/>
                        <a:pt x="219075" y="35340"/>
                      </a:cubicBezTo>
                      <a:cubicBezTo>
                        <a:pt x="257273" y="45734"/>
                        <a:pt x="289835" y="70762"/>
                        <a:pt x="309705" y="105000"/>
                      </a:cubicBezTo>
                      <a:close/>
                      <a:moveTo>
                        <a:pt x="247500" y="180000"/>
                      </a:moveTo>
                      <a:cubicBezTo>
                        <a:pt x="247377" y="195272"/>
                        <a:pt x="244970" y="210440"/>
                        <a:pt x="240360" y="225000"/>
                      </a:cubicBezTo>
                      <a:lnTo>
                        <a:pt x="119640" y="225000"/>
                      </a:lnTo>
                      <a:cubicBezTo>
                        <a:pt x="115030" y="210440"/>
                        <a:pt x="112623" y="195272"/>
                        <a:pt x="112500" y="180000"/>
                      </a:cubicBezTo>
                      <a:cubicBezTo>
                        <a:pt x="112623" y="164729"/>
                        <a:pt x="115030" y="149560"/>
                        <a:pt x="119640" y="135000"/>
                      </a:cubicBezTo>
                      <a:lnTo>
                        <a:pt x="240360" y="135000"/>
                      </a:lnTo>
                      <a:cubicBezTo>
                        <a:pt x="244970" y="149560"/>
                        <a:pt x="247377" y="164729"/>
                        <a:pt x="247500" y="180000"/>
                      </a:cubicBezTo>
                      <a:close/>
                      <a:moveTo>
                        <a:pt x="131670" y="255000"/>
                      </a:moveTo>
                      <a:lnTo>
                        <a:pt x="228330" y="255000"/>
                      </a:lnTo>
                      <a:cubicBezTo>
                        <a:pt x="215598" y="280136"/>
                        <a:pt x="199323" y="303312"/>
                        <a:pt x="180000" y="323820"/>
                      </a:cubicBezTo>
                      <a:cubicBezTo>
                        <a:pt x="160671" y="303318"/>
                        <a:pt x="144394" y="280140"/>
                        <a:pt x="131670" y="255000"/>
                      </a:cubicBezTo>
                      <a:close/>
                      <a:moveTo>
                        <a:pt x="131670" y="105000"/>
                      </a:moveTo>
                      <a:cubicBezTo>
                        <a:pt x="144401" y="79864"/>
                        <a:pt x="160677" y="56687"/>
                        <a:pt x="180000" y="36180"/>
                      </a:cubicBezTo>
                      <a:cubicBezTo>
                        <a:pt x="199329" y="56682"/>
                        <a:pt x="215607" y="79859"/>
                        <a:pt x="228330" y="105000"/>
                      </a:cubicBezTo>
                      <a:close/>
                      <a:moveTo>
                        <a:pt x="141000" y="35340"/>
                      </a:moveTo>
                      <a:cubicBezTo>
                        <a:pt x="123715" y="56487"/>
                        <a:pt x="109449" y="79931"/>
                        <a:pt x="98610" y="105000"/>
                      </a:cubicBezTo>
                      <a:lnTo>
                        <a:pt x="50295" y="105000"/>
                      </a:lnTo>
                      <a:cubicBezTo>
                        <a:pt x="70183" y="70746"/>
                        <a:pt x="102775" y="45716"/>
                        <a:pt x="141000" y="35340"/>
                      </a:cubicBezTo>
                      <a:close/>
                      <a:moveTo>
                        <a:pt x="36915" y="135000"/>
                      </a:moveTo>
                      <a:lnTo>
                        <a:pt x="88500" y="135000"/>
                      </a:lnTo>
                      <a:cubicBezTo>
                        <a:pt x="84611" y="149687"/>
                        <a:pt x="82595" y="164807"/>
                        <a:pt x="82500" y="180000"/>
                      </a:cubicBezTo>
                      <a:cubicBezTo>
                        <a:pt x="82595" y="195194"/>
                        <a:pt x="84611" y="210314"/>
                        <a:pt x="88500" y="225000"/>
                      </a:cubicBezTo>
                      <a:lnTo>
                        <a:pt x="36915" y="225000"/>
                      </a:lnTo>
                      <a:cubicBezTo>
                        <a:pt x="27695" y="195708"/>
                        <a:pt x="27695" y="164292"/>
                        <a:pt x="36915" y="135000"/>
                      </a:cubicBezTo>
                      <a:close/>
                      <a:moveTo>
                        <a:pt x="50295" y="255000"/>
                      </a:moveTo>
                      <a:lnTo>
                        <a:pt x="98610" y="255000"/>
                      </a:lnTo>
                      <a:cubicBezTo>
                        <a:pt x="109449" y="280070"/>
                        <a:pt x="123715" y="303513"/>
                        <a:pt x="141000" y="324660"/>
                      </a:cubicBezTo>
                      <a:cubicBezTo>
                        <a:pt x="102775" y="314283"/>
                        <a:pt x="70183" y="289254"/>
                        <a:pt x="50295" y="255000"/>
                      </a:cubicBezTo>
                      <a:close/>
                      <a:moveTo>
                        <a:pt x="219075" y="324660"/>
                      </a:moveTo>
                      <a:cubicBezTo>
                        <a:pt x="236334" y="303509"/>
                        <a:pt x="250575" y="280065"/>
                        <a:pt x="261390" y="255000"/>
                      </a:cubicBezTo>
                      <a:lnTo>
                        <a:pt x="309705" y="255000"/>
                      </a:lnTo>
                      <a:cubicBezTo>
                        <a:pt x="289835" y="289238"/>
                        <a:pt x="257273" y="314267"/>
                        <a:pt x="219075" y="324660"/>
                      </a:cubicBezTo>
                      <a:close/>
                      <a:moveTo>
                        <a:pt x="323085" y="225000"/>
                      </a:moveTo>
                      <a:lnTo>
                        <a:pt x="271500" y="225000"/>
                      </a:lnTo>
                      <a:cubicBezTo>
                        <a:pt x="275388" y="210314"/>
                        <a:pt x="277404" y="195194"/>
                        <a:pt x="277500" y="180000"/>
                      </a:cubicBezTo>
                      <a:cubicBezTo>
                        <a:pt x="277404" y="164807"/>
                        <a:pt x="275388" y="149687"/>
                        <a:pt x="271500" y="135000"/>
                      </a:cubicBezTo>
                      <a:lnTo>
                        <a:pt x="323055" y="135000"/>
                      </a:lnTo>
                      <a:cubicBezTo>
                        <a:pt x="332276" y="164292"/>
                        <a:pt x="332276" y="195708"/>
                        <a:pt x="323055" y="225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097" name="Google Shape;2097;p32"/>
                <p:cNvSpPr txBox="1"/>
                <p:nvPr/>
              </p:nvSpPr>
              <p:spPr>
                <a:xfrm>
                  <a:off x="1239520" y="6234229"/>
                  <a:ext cx="1732280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Yourwebsite.com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</p:grpSp>
          <p:grpSp>
            <p:nvGrpSpPr>
              <p:cNvPr id="2098" name="Google Shape;2098;p32"/>
              <p:cNvGrpSpPr/>
              <p:nvPr/>
            </p:nvGrpSpPr>
            <p:grpSpPr>
              <a:xfrm>
                <a:off x="4030534" y="6220784"/>
                <a:ext cx="1593447" cy="360031"/>
                <a:chOff x="3182751" y="6208102"/>
                <a:chExt cx="1593447" cy="360031"/>
              </a:xfrm>
            </p:grpSpPr>
            <p:sp>
              <p:nvSpPr>
                <p:cNvPr id="2099" name="Google Shape;2099;p32"/>
                <p:cNvSpPr txBox="1"/>
                <p:nvPr/>
              </p:nvSpPr>
              <p:spPr>
                <a:xfrm>
                  <a:off x="3529789" y="6234229"/>
                  <a:ext cx="1246409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Your City 2A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grpSp>
              <p:nvGrpSpPr>
                <p:cNvPr id="2100" name="Google Shape;2100;p32"/>
                <p:cNvGrpSpPr/>
                <p:nvPr/>
              </p:nvGrpSpPr>
              <p:grpSpPr>
                <a:xfrm>
                  <a:off x="3182751" y="6208102"/>
                  <a:ext cx="301650" cy="360031"/>
                  <a:chOff x="5561884" y="4111763"/>
                  <a:chExt cx="301650" cy="360031"/>
                </a:xfrm>
              </p:grpSpPr>
              <p:sp>
                <p:nvSpPr>
                  <p:cNvPr id="2101" name="Google Shape;2101;p32"/>
                  <p:cNvSpPr/>
                  <p:nvPr/>
                </p:nvSpPr>
                <p:spPr>
                  <a:xfrm>
                    <a:off x="5652709" y="4201793"/>
                    <a:ext cx="120000" cy="120000"/>
                  </a:xfrm>
                  <a:custGeom>
                    <a:rect b="b" l="l" r="r" t="t"/>
                    <a:pathLst>
                      <a:path extrusionOk="0" h="120000" w="120000">
                        <a:moveTo>
                          <a:pt x="60000" y="0"/>
                        </a:moveTo>
                        <a:cubicBezTo>
                          <a:pt x="26863" y="0"/>
                          <a:pt x="0" y="26863"/>
                          <a:pt x="0" y="60000"/>
                        </a:cubicBezTo>
                        <a:cubicBezTo>
                          <a:pt x="0" y="93137"/>
                          <a:pt x="26863" y="120000"/>
                          <a:pt x="60000" y="120000"/>
                        </a:cubicBezTo>
                        <a:cubicBezTo>
                          <a:pt x="93137" y="120000"/>
                          <a:pt x="120000" y="93137"/>
                          <a:pt x="120000" y="60000"/>
                        </a:cubicBezTo>
                        <a:cubicBezTo>
                          <a:pt x="120000" y="26863"/>
                          <a:pt x="93137" y="0"/>
                          <a:pt x="60000" y="0"/>
                        </a:cubicBezTo>
                        <a:close/>
                        <a:moveTo>
                          <a:pt x="60000" y="90000"/>
                        </a:moveTo>
                        <a:cubicBezTo>
                          <a:pt x="43431" y="90000"/>
                          <a:pt x="30000" y="76569"/>
                          <a:pt x="30000" y="60000"/>
                        </a:cubicBezTo>
                        <a:cubicBezTo>
                          <a:pt x="30000" y="43431"/>
                          <a:pt x="43431" y="30000"/>
                          <a:pt x="60000" y="30000"/>
                        </a:cubicBezTo>
                        <a:cubicBezTo>
                          <a:pt x="76569" y="30000"/>
                          <a:pt x="90000" y="43431"/>
                          <a:pt x="90000" y="60000"/>
                        </a:cubicBezTo>
                        <a:cubicBezTo>
                          <a:pt x="90000" y="76569"/>
                          <a:pt x="76569" y="90000"/>
                          <a:pt x="60000" y="9000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102" name="Google Shape;2102;p32"/>
                  <p:cNvSpPr/>
                  <p:nvPr/>
                </p:nvSpPr>
                <p:spPr>
                  <a:xfrm>
                    <a:off x="5561884" y="4111763"/>
                    <a:ext cx="301650" cy="360031"/>
                  </a:xfrm>
                  <a:custGeom>
                    <a:rect b="b" l="l" r="r" t="t"/>
                    <a:pathLst>
                      <a:path extrusionOk="0" h="360031" w="301650">
                        <a:moveTo>
                          <a:pt x="150825" y="360030"/>
                        </a:moveTo>
                        <a:cubicBezTo>
                          <a:pt x="125195" y="360161"/>
                          <a:pt x="101092" y="347861"/>
                          <a:pt x="86160" y="327030"/>
                        </a:cubicBezTo>
                        <a:cubicBezTo>
                          <a:pt x="28995" y="248175"/>
                          <a:pt x="0" y="188895"/>
                          <a:pt x="0" y="150825"/>
                        </a:cubicBezTo>
                        <a:cubicBezTo>
                          <a:pt x="0" y="67527"/>
                          <a:pt x="67527" y="0"/>
                          <a:pt x="150825" y="0"/>
                        </a:cubicBezTo>
                        <a:cubicBezTo>
                          <a:pt x="234123" y="0"/>
                          <a:pt x="301650" y="67527"/>
                          <a:pt x="301650" y="150825"/>
                        </a:cubicBezTo>
                        <a:cubicBezTo>
                          <a:pt x="301650" y="188895"/>
                          <a:pt x="272655" y="248175"/>
                          <a:pt x="215490" y="327030"/>
                        </a:cubicBezTo>
                        <a:cubicBezTo>
                          <a:pt x="200558" y="347861"/>
                          <a:pt x="176455" y="360161"/>
                          <a:pt x="150825" y="360030"/>
                        </a:cubicBezTo>
                        <a:close/>
                        <a:moveTo>
                          <a:pt x="150825" y="32745"/>
                        </a:moveTo>
                        <a:cubicBezTo>
                          <a:pt x="85625" y="32819"/>
                          <a:pt x="32789" y="85655"/>
                          <a:pt x="32715" y="150855"/>
                        </a:cubicBezTo>
                        <a:cubicBezTo>
                          <a:pt x="32715" y="181005"/>
                          <a:pt x="61110" y="236760"/>
                          <a:pt x="112650" y="307845"/>
                        </a:cubicBezTo>
                        <a:cubicBezTo>
                          <a:pt x="127957" y="328928"/>
                          <a:pt x="157457" y="333611"/>
                          <a:pt x="178541" y="318304"/>
                        </a:cubicBezTo>
                        <a:cubicBezTo>
                          <a:pt x="182555" y="315390"/>
                          <a:pt x="186085" y="311860"/>
                          <a:pt x="189000" y="307845"/>
                        </a:cubicBezTo>
                        <a:cubicBezTo>
                          <a:pt x="240540" y="236760"/>
                          <a:pt x="268935" y="181005"/>
                          <a:pt x="268935" y="150855"/>
                        </a:cubicBezTo>
                        <a:cubicBezTo>
                          <a:pt x="268861" y="85655"/>
                          <a:pt x="216025" y="32819"/>
                          <a:pt x="150825" y="3274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  <p:grpSp>
            <p:nvGrpSpPr>
              <p:cNvPr id="2103" name="Google Shape;2103;p32"/>
              <p:cNvGrpSpPr/>
              <p:nvPr/>
            </p:nvGrpSpPr>
            <p:grpSpPr>
              <a:xfrm>
                <a:off x="6845060" y="6221095"/>
                <a:ext cx="1798056" cy="359408"/>
                <a:chOff x="4975761" y="6208413"/>
                <a:chExt cx="1798056" cy="359408"/>
              </a:xfrm>
            </p:grpSpPr>
            <p:sp>
              <p:nvSpPr>
                <p:cNvPr id="2104" name="Google Shape;2104;p32"/>
                <p:cNvSpPr txBox="1"/>
                <p:nvPr/>
              </p:nvSpPr>
              <p:spPr>
                <a:xfrm>
                  <a:off x="5380563" y="6234229"/>
                  <a:ext cx="1393254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+1234567890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105" name="Google Shape;2105;p32"/>
                <p:cNvSpPr/>
                <p:nvPr/>
              </p:nvSpPr>
              <p:spPr>
                <a:xfrm>
                  <a:off x="4975761" y="6208413"/>
                  <a:ext cx="359413" cy="359408"/>
                </a:xfrm>
                <a:custGeom>
                  <a:rect b="b" l="l" r="r" t="t"/>
                  <a:pathLst>
                    <a:path extrusionOk="0" h="359408" w="359413">
                      <a:moveTo>
                        <a:pt x="194414" y="15024"/>
                      </a:moveTo>
                      <a:cubicBezTo>
                        <a:pt x="194414" y="6740"/>
                        <a:pt x="201130" y="24"/>
                        <a:pt x="209414" y="24"/>
                      </a:cubicBezTo>
                      <a:cubicBezTo>
                        <a:pt x="292219" y="115"/>
                        <a:pt x="359323" y="67219"/>
                        <a:pt x="359414" y="150024"/>
                      </a:cubicBezTo>
                      <a:cubicBezTo>
                        <a:pt x="359414" y="158308"/>
                        <a:pt x="352698" y="165024"/>
                        <a:pt x="344414" y="165024"/>
                      </a:cubicBezTo>
                      <a:cubicBezTo>
                        <a:pt x="336130" y="165024"/>
                        <a:pt x="329414" y="158308"/>
                        <a:pt x="329414" y="150024"/>
                      </a:cubicBezTo>
                      <a:cubicBezTo>
                        <a:pt x="329339" y="83781"/>
                        <a:pt x="275657" y="30098"/>
                        <a:pt x="209414" y="30024"/>
                      </a:cubicBezTo>
                      <a:cubicBezTo>
                        <a:pt x="201130" y="30024"/>
                        <a:pt x="194414" y="23308"/>
                        <a:pt x="194414" y="15024"/>
                      </a:cubicBezTo>
                      <a:close/>
                      <a:moveTo>
                        <a:pt x="209414" y="90024"/>
                      </a:moveTo>
                      <a:cubicBezTo>
                        <a:pt x="242551" y="90024"/>
                        <a:pt x="269414" y="116887"/>
                        <a:pt x="269414" y="150024"/>
                      </a:cubicBezTo>
                      <a:cubicBezTo>
                        <a:pt x="269414" y="158308"/>
                        <a:pt x="276130" y="165024"/>
                        <a:pt x="284414" y="165024"/>
                      </a:cubicBezTo>
                      <a:cubicBezTo>
                        <a:pt x="292698" y="165024"/>
                        <a:pt x="299414" y="158308"/>
                        <a:pt x="299414" y="150024"/>
                      </a:cubicBezTo>
                      <a:cubicBezTo>
                        <a:pt x="299364" y="100339"/>
                        <a:pt x="259099" y="60074"/>
                        <a:pt x="209414" y="60024"/>
                      </a:cubicBezTo>
                      <a:cubicBezTo>
                        <a:pt x="201130" y="60024"/>
                        <a:pt x="194414" y="66740"/>
                        <a:pt x="194414" y="75024"/>
                      </a:cubicBezTo>
                      <a:cubicBezTo>
                        <a:pt x="194414" y="83308"/>
                        <a:pt x="201130" y="90024"/>
                        <a:pt x="209414" y="90024"/>
                      </a:cubicBezTo>
                      <a:close/>
                      <a:moveTo>
                        <a:pt x="345809" y="251109"/>
                      </a:moveTo>
                      <a:cubicBezTo>
                        <a:pt x="363908" y="269258"/>
                        <a:pt x="363908" y="298630"/>
                        <a:pt x="345809" y="316779"/>
                      </a:cubicBezTo>
                      <a:lnTo>
                        <a:pt x="332159" y="332514"/>
                      </a:lnTo>
                      <a:cubicBezTo>
                        <a:pt x="209309" y="450129"/>
                        <a:pt x="-89641" y="151254"/>
                        <a:pt x="26159" y="28014"/>
                      </a:cubicBezTo>
                      <a:lnTo>
                        <a:pt x="43409" y="13014"/>
                      </a:lnTo>
                      <a:cubicBezTo>
                        <a:pt x="61568" y="-4569"/>
                        <a:pt x="90483" y="-4302"/>
                        <a:pt x="108314" y="13614"/>
                      </a:cubicBezTo>
                      <a:cubicBezTo>
                        <a:pt x="108779" y="14079"/>
                        <a:pt x="136574" y="50184"/>
                        <a:pt x="136574" y="50184"/>
                      </a:cubicBezTo>
                      <a:cubicBezTo>
                        <a:pt x="153706" y="68183"/>
                        <a:pt x="153660" y="96471"/>
                        <a:pt x="136469" y="114414"/>
                      </a:cubicBezTo>
                      <a:lnTo>
                        <a:pt x="119099" y="136254"/>
                      </a:lnTo>
                      <a:cubicBezTo>
                        <a:pt x="138514" y="183428"/>
                        <a:pt x="175929" y="220919"/>
                        <a:pt x="223064" y="240429"/>
                      </a:cubicBezTo>
                      <a:lnTo>
                        <a:pt x="245039" y="222954"/>
                      </a:lnTo>
                      <a:cubicBezTo>
                        <a:pt x="262984" y="205776"/>
                        <a:pt x="291261" y="205737"/>
                        <a:pt x="309254" y="222864"/>
                      </a:cubicBezTo>
                      <a:cubicBezTo>
                        <a:pt x="309254" y="222864"/>
                        <a:pt x="345344" y="250644"/>
                        <a:pt x="345809" y="251109"/>
                      </a:cubicBezTo>
                      <a:close/>
                      <a:moveTo>
                        <a:pt x="325169" y="272919"/>
                      </a:moveTo>
                      <a:cubicBezTo>
                        <a:pt x="325169" y="272919"/>
                        <a:pt x="289274" y="245304"/>
                        <a:pt x="288809" y="244839"/>
                      </a:cubicBezTo>
                      <a:cubicBezTo>
                        <a:pt x="282377" y="238461"/>
                        <a:pt x="272006" y="238461"/>
                        <a:pt x="265574" y="244839"/>
                      </a:cubicBezTo>
                      <a:cubicBezTo>
                        <a:pt x="265169" y="245259"/>
                        <a:pt x="234914" y="269364"/>
                        <a:pt x="234914" y="269364"/>
                      </a:cubicBezTo>
                      <a:cubicBezTo>
                        <a:pt x="230766" y="272666"/>
                        <a:pt x="225183" y="273533"/>
                        <a:pt x="220229" y="271644"/>
                      </a:cubicBezTo>
                      <a:cubicBezTo>
                        <a:pt x="159056" y="248868"/>
                        <a:pt x="110780" y="200663"/>
                        <a:pt x="87914" y="139524"/>
                      </a:cubicBezTo>
                      <a:cubicBezTo>
                        <a:pt x="85874" y="134498"/>
                        <a:pt x="86705" y="128763"/>
                        <a:pt x="90089" y="124524"/>
                      </a:cubicBezTo>
                      <a:cubicBezTo>
                        <a:pt x="90089" y="124524"/>
                        <a:pt x="114194" y="94254"/>
                        <a:pt x="114599" y="93864"/>
                      </a:cubicBezTo>
                      <a:cubicBezTo>
                        <a:pt x="120976" y="87432"/>
                        <a:pt x="120976" y="77061"/>
                        <a:pt x="114599" y="70629"/>
                      </a:cubicBezTo>
                      <a:cubicBezTo>
                        <a:pt x="114134" y="70179"/>
                        <a:pt x="86519" y="34254"/>
                        <a:pt x="86519" y="34254"/>
                      </a:cubicBezTo>
                      <a:cubicBezTo>
                        <a:pt x="80007" y="28415"/>
                        <a:pt x="70071" y="28672"/>
                        <a:pt x="63869" y="34839"/>
                      </a:cubicBezTo>
                      <a:lnTo>
                        <a:pt x="46619" y="49839"/>
                      </a:lnTo>
                      <a:cubicBezTo>
                        <a:pt x="-38011" y="151599"/>
                        <a:pt x="221054" y="396294"/>
                        <a:pt x="310229" y="312024"/>
                      </a:cubicBezTo>
                      <a:lnTo>
                        <a:pt x="323894" y="296274"/>
                      </a:lnTo>
                      <a:cubicBezTo>
                        <a:pt x="330551" y="290108"/>
                        <a:pt x="331115" y="279773"/>
                        <a:pt x="325169" y="27291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106" name="Google Shape;2106;p32"/>
              <p:cNvGrpSpPr/>
              <p:nvPr/>
            </p:nvGrpSpPr>
            <p:grpSpPr>
              <a:xfrm>
                <a:off x="9864196" y="6235799"/>
                <a:ext cx="1671360" cy="330000"/>
                <a:chOff x="6646534" y="6223117"/>
                <a:chExt cx="1671360" cy="330000"/>
              </a:xfrm>
            </p:grpSpPr>
            <p:sp>
              <p:nvSpPr>
                <p:cNvPr id="2107" name="Google Shape;2107;p32"/>
                <p:cNvSpPr txBox="1"/>
                <p:nvPr/>
              </p:nvSpPr>
              <p:spPr>
                <a:xfrm>
                  <a:off x="7103529" y="6234229"/>
                  <a:ext cx="1214365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Your@email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108" name="Google Shape;2108;p32"/>
                <p:cNvSpPr/>
                <p:nvPr/>
              </p:nvSpPr>
              <p:spPr>
                <a:xfrm>
                  <a:off x="6646534" y="6223117"/>
                  <a:ext cx="360000" cy="330000"/>
                </a:xfrm>
                <a:custGeom>
                  <a:rect b="b" l="l" r="r" t="t"/>
                  <a:pathLst>
                    <a:path extrusionOk="0" h="330000" w="360000">
                      <a:moveTo>
                        <a:pt x="285000" y="0"/>
                      </a:moveTo>
                      <a:lnTo>
                        <a:pt x="75000" y="0"/>
                      </a:lnTo>
                      <a:cubicBezTo>
                        <a:pt x="33599" y="50"/>
                        <a:pt x="50" y="33599"/>
                        <a:pt x="0" y="75000"/>
                      </a:cubicBezTo>
                      <a:lnTo>
                        <a:pt x="0" y="255000"/>
                      </a:lnTo>
                      <a:cubicBezTo>
                        <a:pt x="50" y="296401"/>
                        <a:pt x="33599" y="329950"/>
                        <a:pt x="75000" y="330000"/>
                      </a:cubicBezTo>
                      <a:lnTo>
                        <a:pt x="285000" y="330000"/>
                      </a:lnTo>
                      <a:cubicBezTo>
                        <a:pt x="326401" y="329950"/>
                        <a:pt x="359950" y="296401"/>
                        <a:pt x="360000" y="255000"/>
                      </a:cubicBezTo>
                      <a:lnTo>
                        <a:pt x="360000" y="75000"/>
                      </a:lnTo>
                      <a:cubicBezTo>
                        <a:pt x="359950" y="33599"/>
                        <a:pt x="326401" y="50"/>
                        <a:pt x="285000" y="0"/>
                      </a:cubicBezTo>
                      <a:close/>
                      <a:moveTo>
                        <a:pt x="75000" y="30000"/>
                      </a:moveTo>
                      <a:lnTo>
                        <a:pt x="285000" y="30000"/>
                      </a:lnTo>
                      <a:cubicBezTo>
                        <a:pt x="303375" y="30036"/>
                        <a:pt x="319883" y="41241"/>
                        <a:pt x="326700" y="58305"/>
                      </a:cubicBezTo>
                      <a:lnTo>
                        <a:pt x="211830" y="173190"/>
                      </a:lnTo>
                      <a:cubicBezTo>
                        <a:pt x="194230" y="190719"/>
                        <a:pt x="165770" y="190719"/>
                        <a:pt x="148170" y="173190"/>
                      </a:cubicBezTo>
                      <a:lnTo>
                        <a:pt x="33300" y="58305"/>
                      </a:lnTo>
                      <a:cubicBezTo>
                        <a:pt x="40117" y="41241"/>
                        <a:pt x="56625" y="30036"/>
                        <a:pt x="75000" y="30000"/>
                      </a:cubicBezTo>
                      <a:close/>
                      <a:moveTo>
                        <a:pt x="285000" y="300000"/>
                      </a:moveTo>
                      <a:lnTo>
                        <a:pt x="75000" y="300000"/>
                      </a:lnTo>
                      <a:cubicBezTo>
                        <a:pt x="50147" y="300000"/>
                        <a:pt x="30000" y="279853"/>
                        <a:pt x="30000" y="255000"/>
                      </a:cubicBezTo>
                      <a:lnTo>
                        <a:pt x="30000" y="97500"/>
                      </a:lnTo>
                      <a:lnTo>
                        <a:pt x="126960" y="194400"/>
                      </a:lnTo>
                      <a:cubicBezTo>
                        <a:pt x="156275" y="223641"/>
                        <a:pt x="203725" y="223641"/>
                        <a:pt x="233040" y="194400"/>
                      </a:cubicBezTo>
                      <a:lnTo>
                        <a:pt x="330000" y="97500"/>
                      </a:lnTo>
                      <a:lnTo>
                        <a:pt x="330000" y="255000"/>
                      </a:lnTo>
                      <a:cubicBezTo>
                        <a:pt x="330000" y="279853"/>
                        <a:pt x="309853" y="300000"/>
                        <a:pt x="285000" y="300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grpSp>
        <p:nvGrpSpPr>
          <p:cNvPr id="2109" name="Google Shape;2109;p32"/>
          <p:cNvGrpSpPr/>
          <p:nvPr/>
        </p:nvGrpSpPr>
        <p:grpSpPr>
          <a:xfrm>
            <a:off x="1593850" y="1473092"/>
            <a:ext cx="5956301" cy="1778424"/>
            <a:chOff x="2125133" y="1786184"/>
            <a:chExt cx="7941734" cy="2371232"/>
          </a:xfrm>
        </p:grpSpPr>
        <p:grpSp>
          <p:nvGrpSpPr>
            <p:cNvPr id="2110" name="Google Shape;2110;p32"/>
            <p:cNvGrpSpPr/>
            <p:nvPr/>
          </p:nvGrpSpPr>
          <p:grpSpPr>
            <a:xfrm>
              <a:off x="2125133" y="1786184"/>
              <a:ext cx="7941734" cy="1709181"/>
              <a:chOff x="2125133" y="2921169"/>
              <a:chExt cx="7941734" cy="1709181"/>
            </a:xfrm>
          </p:grpSpPr>
          <p:sp>
            <p:nvSpPr>
              <p:cNvPr id="2111" name="Google Shape;2111;p32"/>
              <p:cNvSpPr txBox="1"/>
              <p:nvPr/>
            </p:nvSpPr>
            <p:spPr>
              <a:xfrm>
                <a:off x="2125133" y="2921169"/>
                <a:ext cx="7941734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45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Cloud Computing</a:t>
                </a:r>
                <a:endParaRPr sz="45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112" name="Google Shape;2112;p32"/>
              <p:cNvSpPr txBox="1"/>
              <p:nvPr/>
            </p:nvSpPr>
            <p:spPr>
              <a:xfrm>
                <a:off x="2794000" y="4075967"/>
                <a:ext cx="6604000" cy="5543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posuere, magna sed pulvinar ultricies, purus lectus</a:t>
                </a:r>
                <a:endParaRPr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113" name="Google Shape;2113;p32"/>
            <p:cNvGrpSpPr/>
            <p:nvPr/>
          </p:nvGrpSpPr>
          <p:grpSpPr>
            <a:xfrm>
              <a:off x="5000141" y="3765734"/>
              <a:ext cx="2191718" cy="391682"/>
              <a:chOff x="5338233" y="3765734"/>
              <a:chExt cx="2191718" cy="391682"/>
            </a:xfrm>
          </p:grpSpPr>
          <p:sp>
            <p:nvSpPr>
              <p:cNvPr id="2114" name="Google Shape;2114;p32"/>
              <p:cNvSpPr/>
              <p:nvPr/>
            </p:nvSpPr>
            <p:spPr>
              <a:xfrm>
                <a:off x="5338233" y="3765734"/>
                <a:ext cx="1515534" cy="391682"/>
              </a:xfrm>
              <a:prstGeom prst="roundRect">
                <a:avLst>
                  <a:gd fmla="val 28788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Get Started</a:t>
                </a:r>
                <a:endParaRPr sz="1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grpSp>
            <p:nvGrpSpPr>
              <p:cNvPr id="2115" name="Google Shape;2115;p32"/>
              <p:cNvGrpSpPr/>
              <p:nvPr/>
            </p:nvGrpSpPr>
            <p:grpSpPr>
              <a:xfrm>
                <a:off x="7169951" y="3834076"/>
                <a:ext cx="360000" cy="254999"/>
                <a:chOff x="3657600" y="1043100"/>
                <a:chExt cx="360000" cy="254999"/>
              </a:xfrm>
            </p:grpSpPr>
            <p:sp>
              <p:nvSpPr>
                <p:cNvPr id="2116" name="Google Shape;2116;p32"/>
                <p:cNvSpPr/>
                <p:nvPr/>
              </p:nvSpPr>
              <p:spPr>
                <a:xfrm>
                  <a:off x="3657600" y="1148100"/>
                  <a:ext cx="360000" cy="45000"/>
                </a:xfrm>
                <a:custGeom>
                  <a:rect b="b" l="l" r="r" t="t"/>
                  <a:pathLst>
                    <a:path extrusionOk="0" h="45000" w="360000">
                      <a:moveTo>
                        <a:pt x="337500" y="0"/>
                      </a:moveTo>
                      <a:lnTo>
                        <a:pt x="22500" y="0"/>
                      </a:lnTo>
                      <a:cubicBezTo>
                        <a:pt x="10074" y="0"/>
                        <a:pt x="0" y="10074"/>
                        <a:pt x="0" y="22500"/>
                      </a:cubicBezTo>
                      <a:cubicBezTo>
                        <a:pt x="0" y="34926"/>
                        <a:pt x="10074" y="45000"/>
                        <a:pt x="22500" y="45000"/>
                      </a:cubicBezTo>
                      <a:lnTo>
                        <a:pt x="337500" y="45000"/>
                      </a:lnTo>
                      <a:cubicBezTo>
                        <a:pt x="349926" y="45000"/>
                        <a:pt x="360000" y="34926"/>
                        <a:pt x="360000" y="22500"/>
                      </a:cubicBezTo>
                      <a:cubicBezTo>
                        <a:pt x="360000" y="10074"/>
                        <a:pt x="349926" y="0"/>
                        <a:pt x="3375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117" name="Google Shape;2117;p32"/>
                <p:cNvSpPr/>
                <p:nvPr/>
              </p:nvSpPr>
              <p:spPr>
                <a:xfrm>
                  <a:off x="3657600" y="1043100"/>
                  <a:ext cx="360000" cy="45000"/>
                </a:xfrm>
                <a:custGeom>
                  <a:rect b="b" l="l" r="r" t="t"/>
                  <a:pathLst>
                    <a:path extrusionOk="0" h="45000" w="360000">
                      <a:moveTo>
                        <a:pt x="22500" y="45000"/>
                      </a:moveTo>
                      <a:lnTo>
                        <a:pt x="337500" y="45000"/>
                      </a:lnTo>
                      <a:cubicBezTo>
                        <a:pt x="349926" y="45000"/>
                        <a:pt x="360000" y="34926"/>
                        <a:pt x="360000" y="22500"/>
                      </a:cubicBezTo>
                      <a:cubicBezTo>
                        <a:pt x="360000" y="10074"/>
                        <a:pt x="349926" y="0"/>
                        <a:pt x="337500" y="0"/>
                      </a:cubicBezTo>
                      <a:lnTo>
                        <a:pt x="22500" y="0"/>
                      </a:lnTo>
                      <a:cubicBezTo>
                        <a:pt x="10074" y="0"/>
                        <a:pt x="0" y="10074"/>
                        <a:pt x="0" y="22500"/>
                      </a:cubicBezTo>
                      <a:cubicBezTo>
                        <a:pt x="0" y="34926"/>
                        <a:pt x="10074" y="45000"/>
                        <a:pt x="22500" y="45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118" name="Google Shape;2118;p32"/>
                <p:cNvSpPr/>
                <p:nvPr/>
              </p:nvSpPr>
              <p:spPr>
                <a:xfrm>
                  <a:off x="3657600" y="1253099"/>
                  <a:ext cx="360000" cy="45000"/>
                </a:xfrm>
                <a:custGeom>
                  <a:rect b="b" l="l" r="r" t="t"/>
                  <a:pathLst>
                    <a:path extrusionOk="0" h="45000" w="360000">
                      <a:moveTo>
                        <a:pt x="337500" y="0"/>
                      </a:moveTo>
                      <a:lnTo>
                        <a:pt x="22500" y="0"/>
                      </a:lnTo>
                      <a:cubicBezTo>
                        <a:pt x="10074" y="0"/>
                        <a:pt x="0" y="10074"/>
                        <a:pt x="0" y="22500"/>
                      </a:cubicBezTo>
                      <a:cubicBezTo>
                        <a:pt x="0" y="34926"/>
                        <a:pt x="10074" y="45000"/>
                        <a:pt x="22500" y="45000"/>
                      </a:cubicBezTo>
                      <a:lnTo>
                        <a:pt x="337500" y="45000"/>
                      </a:lnTo>
                      <a:cubicBezTo>
                        <a:pt x="349926" y="45000"/>
                        <a:pt x="360000" y="34926"/>
                        <a:pt x="360000" y="22500"/>
                      </a:cubicBezTo>
                      <a:cubicBezTo>
                        <a:pt x="360000" y="10074"/>
                        <a:pt x="349926" y="0"/>
                        <a:pt x="3375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grpSp>
        <p:nvGrpSpPr>
          <p:cNvPr id="2119" name="Google Shape;2119;p32"/>
          <p:cNvGrpSpPr/>
          <p:nvPr/>
        </p:nvGrpSpPr>
        <p:grpSpPr>
          <a:xfrm>
            <a:off x="492333" y="189617"/>
            <a:ext cx="1675394" cy="230833"/>
            <a:chOff x="886109" y="441876"/>
            <a:chExt cx="2233858" cy="307777"/>
          </a:xfrm>
        </p:grpSpPr>
        <p:grpSp>
          <p:nvGrpSpPr>
            <p:cNvPr id="2120" name="Google Shape;2120;p32"/>
            <p:cNvGrpSpPr/>
            <p:nvPr/>
          </p:nvGrpSpPr>
          <p:grpSpPr>
            <a:xfrm>
              <a:off x="886109" y="442349"/>
              <a:ext cx="260672" cy="306830"/>
              <a:chOff x="8835372" y="3341580"/>
              <a:chExt cx="327344" cy="385307"/>
            </a:xfrm>
          </p:grpSpPr>
          <p:sp>
            <p:nvSpPr>
              <p:cNvPr id="2121" name="Google Shape;2121;p32"/>
              <p:cNvSpPr/>
              <p:nvPr/>
            </p:nvSpPr>
            <p:spPr>
              <a:xfrm>
                <a:off x="9024503" y="3479187"/>
                <a:ext cx="138213" cy="247700"/>
              </a:xfrm>
              <a:custGeom>
                <a:rect b="b" l="l" r="r" t="t"/>
                <a:pathLst>
                  <a:path extrusionOk="0" h="247700" w="138213">
                    <a:moveTo>
                      <a:pt x="138213" y="0"/>
                    </a:moveTo>
                    <a:lnTo>
                      <a:pt x="138213" y="0"/>
                    </a:lnTo>
                    <a:lnTo>
                      <a:pt x="138213" y="109487"/>
                    </a:lnTo>
                    <a:cubicBezTo>
                      <a:pt x="138213" y="185783"/>
                      <a:pt x="76264" y="247700"/>
                      <a:pt x="0" y="247700"/>
                    </a:cubicBezTo>
                    <a:lnTo>
                      <a:pt x="0" y="247700"/>
                    </a:lnTo>
                    <a:lnTo>
                      <a:pt x="0" y="138213"/>
                    </a:lnTo>
                    <a:cubicBezTo>
                      <a:pt x="0" y="61917"/>
                      <a:pt x="61949" y="0"/>
                      <a:pt x="13821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122" name="Google Shape;2122;p32"/>
              <p:cNvSpPr/>
              <p:nvPr/>
            </p:nvSpPr>
            <p:spPr>
              <a:xfrm rot="5400000">
                <a:off x="8756111" y="3420841"/>
                <a:ext cx="312486" cy="153963"/>
              </a:xfrm>
              <a:custGeom>
                <a:rect b="b" l="l" r="r" t="t"/>
                <a:pathLst>
                  <a:path extrusionOk="0" h="153963" w="312486">
                    <a:moveTo>
                      <a:pt x="153964" y="0"/>
                    </a:moveTo>
                    <a:lnTo>
                      <a:pt x="312486" y="0"/>
                    </a:lnTo>
                    <a:cubicBezTo>
                      <a:pt x="312486" y="84969"/>
                      <a:pt x="243491" y="153964"/>
                      <a:pt x="158523" y="153964"/>
                    </a:cubicBezTo>
                    <a:lnTo>
                      <a:pt x="0" y="153964"/>
                    </a:lnTo>
                    <a:cubicBezTo>
                      <a:pt x="0" y="68995"/>
                      <a:pt x="68995" y="0"/>
                      <a:pt x="15396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123" name="Google Shape;2123;p32"/>
              <p:cNvSpPr/>
              <p:nvPr/>
            </p:nvSpPr>
            <p:spPr>
              <a:xfrm rot="-4597200">
                <a:off x="9024493" y="3355212"/>
                <a:ext cx="104512" cy="104512"/>
              </a:xfrm>
              <a:custGeom>
                <a:rect b="b" l="l" r="r" t="t"/>
                <a:pathLst>
                  <a:path extrusionOk="0" h="104512" w="104512">
                    <a:moveTo>
                      <a:pt x="104513" y="52256"/>
                    </a:moveTo>
                    <a:cubicBezTo>
                      <a:pt x="104513" y="81117"/>
                      <a:pt x="81117" y="104513"/>
                      <a:pt x="52256" y="104513"/>
                    </a:cubicBezTo>
                    <a:cubicBezTo>
                      <a:pt x="23396" y="104513"/>
                      <a:pt x="0" y="81117"/>
                      <a:pt x="0" y="52256"/>
                    </a:cubicBezTo>
                    <a:cubicBezTo>
                      <a:pt x="0" y="23396"/>
                      <a:pt x="23396" y="0"/>
                      <a:pt x="52256" y="0"/>
                    </a:cubicBezTo>
                    <a:cubicBezTo>
                      <a:pt x="81117" y="0"/>
                      <a:pt x="104513" y="23396"/>
                      <a:pt x="104513" y="5225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2124" name="Google Shape;2124;p32"/>
            <p:cNvSpPr txBox="1"/>
            <p:nvPr/>
          </p:nvSpPr>
          <p:spPr>
            <a:xfrm>
              <a:off x="1193800" y="441876"/>
              <a:ext cx="192616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Cloud Computing</a:t>
              </a:r>
              <a:endParaRPr sz="1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</p:grpSp>
      <p:sp>
        <p:nvSpPr>
          <p:cNvPr id="2125" name="Google Shape;2125;p32"/>
          <p:cNvSpPr/>
          <p:nvPr/>
        </p:nvSpPr>
        <p:spPr>
          <a:xfrm>
            <a:off x="7533147" y="158152"/>
            <a:ext cx="1136651" cy="293762"/>
          </a:xfrm>
          <a:prstGeom prst="roundRect">
            <a:avLst>
              <a:gd fmla="val 28788" name="adj"/>
            </a:avLst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Welcome</a:t>
            </a:r>
            <a:endParaRPr sz="1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pic>
        <p:nvPicPr>
          <p:cNvPr descr="A black and white image&#10;&#10;AI-generated content may be incorrect." id="2126" name="Google Shape;212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custGeom>
            <a:rect b="b" l="l" r="r" t="t"/>
            <a:pathLst>
              <a:path extrusionOk="0" h="3429000" w="12192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2" name="Shape 2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3" name="Google Shape;2423;p41"/>
          <p:cNvSpPr txBox="1"/>
          <p:nvPr/>
        </p:nvSpPr>
        <p:spPr>
          <a:xfrm>
            <a:off x="338789" y="3428821"/>
            <a:ext cx="5919136" cy="1423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Scalability &amp; Performance</a:t>
            </a:r>
            <a:endParaRPr sz="1100"/>
          </a:p>
        </p:txBody>
      </p:sp>
      <p:grpSp>
        <p:nvGrpSpPr>
          <p:cNvPr id="2424" name="Google Shape;2424;p41"/>
          <p:cNvGrpSpPr/>
          <p:nvPr/>
        </p:nvGrpSpPr>
        <p:grpSpPr>
          <a:xfrm>
            <a:off x="3349563" y="538633"/>
            <a:ext cx="2564439" cy="2086934"/>
            <a:chOff x="4466084" y="718178"/>
            <a:chExt cx="3419252" cy="2782578"/>
          </a:xfrm>
        </p:grpSpPr>
        <p:sp>
          <p:nvSpPr>
            <p:cNvPr id="2425" name="Google Shape;2425;p41"/>
            <p:cNvSpPr/>
            <p:nvPr/>
          </p:nvSpPr>
          <p:spPr>
            <a:xfrm>
              <a:off x="4466084" y="718178"/>
              <a:ext cx="3419252" cy="2782578"/>
            </a:xfrm>
            <a:prstGeom prst="roundRect">
              <a:avLst>
                <a:gd fmla="val 9383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426" name="Google Shape;2426;p41"/>
            <p:cNvGrpSpPr/>
            <p:nvPr/>
          </p:nvGrpSpPr>
          <p:grpSpPr>
            <a:xfrm>
              <a:off x="4686388" y="943113"/>
              <a:ext cx="2979191" cy="2332708"/>
              <a:chOff x="7020244" y="4279862"/>
              <a:chExt cx="2979191" cy="2332708"/>
            </a:xfrm>
          </p:grpSpPr>
          <p:sp>
            <p:nvSpPr>
              <p:cNvPr id="2427" name="Google Shape;2427;p41"/>
              <p:cNvSpPr txBox="1"/>
              <p:nvPr/>
            </p:nvSpPr>
            <p:spPr>
              <a:xfrm>
                <a:off x="7020247" y="4674266"/>
                <a:ext cx="2922576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Vertical Vs Horizontal Scaling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428" name="Google Shape;2428;p41"/>
              <p:cNvSpPr txBox="1"/>
              <p:nvPr/>
            </p:nvSpPr>
            <p:spPr>
              <a:xfrm>
                <a:off x="7020244" y="5347007"/>
                <a:ext cx="2979191" cy="7909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</a:t>
                </a:r>
                <a:endParaRPr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grpSp>
            <p:nvGrpSpPr>
              <p:cNvPr id="2429" name="Google Shape;2429;p41"/>
              <p:cNvGrpSpPr/>
              <p:nvPr/>
            </p:nvGrpSpPr>
            <p:grpSpPr>
              <a:xfrm>
                <a:off x="7105155" y="4279862"/>
                <a:ext cx="265748" cy="265748"/>
                <a:chOff x="7105155" y="4559396"/>
                <a:chExt cx="265748" cy="265748"/>
              </a:xfrm>
            </p:grpSpPr>
            <p:sp>
              <p:nvSpPr>
                <p:cNvPr id="2430" name="Google Shape;2430;p41"/>
                <p:cNvSpPr/>
                <p:nvPr/>
              </p:nvSpPr>
              <p:spPr>
                <a:xfrm rot="-5400000">
                  <a:off x="7105155" y="4559396"/>
                  <a:ext cx="265748" cy="265748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431" name="Google Shape;2431;p41"/>
                <p:cNvSpPr/>
                <p:nvPr/>
              </p:nvSpPr>
              <p:spPr>
                <a:xfrm flipH="1" rot="8100000">
                  <a:off x="7199430" y="4653407"/>
                  <a:ext cx="77148" cy="77715"/>
                </a:xfrm>
                <a:custGeom>
                  <a:rect b="b" l="l" r="r" t="t"/>
                  <a:pathLst>
                    <a:path extrusionOk="0" h="184" w="184">
                      <a:moveTo>
                        <a:pt x="44" y="1"/>
                      </a:moveTo>
                      <a:cubicBezTo>
                        <a:pt x="43" y="1"/>
                        <a:pt x="43" y="0"/>
                        <a:pt x="43" y="1"/>
                      </a:cubicBezTo>
                      <a:cubicBezTo>
                        <a:pt x="42" y="2"/>
                        <a:pt x="41" y="4"/>
                        <a:pt x="41" y="5"/>
                      </a:cubicBezTo>
                      <a:cubicBezTo>
                        <a:pt x="41" y="7"/>
                        <a:pt x="41" y="9"/>
                        <a:pt x="44" y="9"/>
                      </a:cubicBezTo>
                      <a:cubicBezTo>
                        <a:pt x="170" y="9"/>
                        <a:pt x="170" y="9"/>
                        <a:pt x="170" y="9"/>
                      </a:cubicBezTo>
                      <a:cubicBezTo>
                        <a:pt x="170" y="9"/>
                        <a:pt x="170" y="9"/>
                        <a:pt x="169" y="9"/>
                      </a:cubicBezTo>
                      <a:cubicBezTo>
                        <a:pt x="1" y="177"/>
                        <a:pt x="1" y="177"/>
                        <a:pt x="1" y="177"/>
                      </a:cubicBezTo>
                      <a:cubicBezTo>
                        <a:pt x="0" y="179"/>
                        <a:pt x="0" y="181"/>
                        <a:pt x="1" y="183"/>
                      </a:cubicBezTo>
                      <a:cubicBezTo>
                        <a:pt x="3" y="184"/>
                        <a:pt x="5" y="184"/>
                        <a:pt x="7" y="183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75" y="14"/>
                        <a:pt x="175" y="14"/>
                        <a:pt x="176" y="14"/>
                      </a:cubicBezTo>
                      <a:cubicBezTo>
                        <a:pt x="176" y="136"/>
                        <a:pt x="176" y="136"/>
                        <a:pt x="176" y="136"/>
                      </a:cubicBezTo>
                      <a:cubicBezTo>
                        <a:pt x="176" y="138"/>
                        <a:pt x="177" y="140"/>
                        <a:pt x="180" y="140"/>
                      </a:cubicBezTo>
                      <a:cubicBezTo>
                        <a:pt x="182" y="140"/>
                        <a:pt x="184" y="138"/>
                        <a:pt x="184" y="136"/>
                      </a:cubicBezTo>
                      <a:cubicBezTo>
                        <a:pt x="184" y="1"/>
                        <a:pt x="184" y="1"/>
                        <a:pt x="184" y="1"/>
                      </a:cubicBezTo>
                      <a:lnTo>
                        <a:pt x="44" y="1"/>
                      </a:lnTo>
                      <a:close/>
                      <a:moveTo>
                        <a:pt x="175" y="9"/>
                      </a:moveTo>
                      <a:cubicBezTo>
                        <a:pt x="175" y="9"/>
                        <a:pt x="175" y="9"/>
                        <a:pt x="174" y="9"/>
                      </a:cubicBezTo>
                      <a:cubicBezTo>
                        <a:pt x="176" y="9"/>
                        <a:pt x="176" y="9"/>
                        <a:pt x="176" y="9"/>
                      </a:cubicBezTo>
                      <a:cubicBezTo>
                        <a:pt x="176" y="10"/>
                        <a:pt x="176" y="10"/>
                        <a:pt x="176" y="10"/>
                      </a:cubicBezTo>
                      <a:cubicBezTo>
                        <a:pt x="175" y="9"/>
                        <a:pt x="175" y="9"/>
                        <a:pt x="175" y="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cap="flat" cmpd="sng" w="12700">
                  <a:solidFill>
                    <a:schemeClr val="accent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432" name="Google Shape;2432;p41"/>
              <p:cNvGrpSpPr/>
              <p:nvPr/>
            </p:nvGrpSpPr>
            <p:grpSpPr>
              <a:xfrm>
                <a:off x="7105155" y="6330950"/>
                <a:ext cx="1251940" cy="281620"/>
                <a:chOff x="1248431" y="5417775"/>
                <a:chExt cx="1251940" cy="431800"/>
              </a:xfrm>
            </p:grpSpPr>
            <p:sp>
              <p:nvSpPr>
                <p:cNvPr id="2433" name="Google Shape;2433;p41"/>
                <p:cNvSpPr/>
                <p:nvPr/>
              </p:nvSpPr>
              <p:spPr>
                <a:xfrm>
                  <a:off x="1248431" y="5417775"/>
                  <a:ext cx="1251940" cy="431800"/>
                </a:xfrm>
                <a:prstGeom prst="roundRect">
                  <a:avLst>
                    <a:gd fmla="val 50000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434" name="Google Shape;2434;p41"/>
                <p:cNvSpPr txBox="1"/>
                <p:nvPr/>
              </p:nvSpPr>
              <p:spPr>
                <a:xfrm>
                  <a:off x="1402960" y="5433115"/>
                  <a:ext cx="942886" cy="4011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Check Now!</a:t>
                  </a:r>
                  <a:endParaRPr sz="1100"/>
                </a:p>
              </p:txBody>
            </p:sp>
          </p:grpSp>
        </p:grpSp>
      </p:grpSp>
      <p:grpSp>
        <p:nvGrpSpPr>
          <p:cNvPr id="2435" name="Google Shape;2435;p41"/>
          <p:cNvGrpSpPr/>
          <p:nvPr/>
        </p:nvGrpSpPr>
        <p:grpSpPr>
          <a:xfrm>
            <a:off x="420412" y="538633"/>
            <a:ext cx="2564439" cy="2086934"/>
            <a:chOff x="4466084" y="718178"/>
            <a:chExt cx="3419252" cy="2782578"/>
          </a:xfrm>
        </p:grpSpPr>
        <p:sp>
          <p:nvSpPr>
            <p:cNvPr id="2436" name="Google Shape;2436;p41"/>
            <p:cNvSpPr/>
            <p:nvPr/>
          </p:nvSpPr>
          <p:spPr>
            <a:xfrm>
              <a:off x="4466084" y="718178"/>
              <a:ext cx="3419252" cy="2782578"/>
            </a:xfrm>
            <a:prstGeom prst="roundRect">
              <a:avLst>
                <a:gd fmla="val 9383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437" name="Google Shape;2437;p41"/>
            <p:cNvGrpSpPr/>
            <p:nvPr/>
          </p:nvGrpSpPr>
          <p:grpSpPr>
            <a:xfrm>
              <a:off x="4686388" y="943113"/>
              <a:ext cx="2979191" cy="2332708"/>
              <a:chOff x="7020244" y="4279862"/>
              <a:chExt cx="2979191" cy="2332708"/>
            </a:xfrm>
          </p:grpSpPr>
          <p:sp>
            <p:nvSpPr>
              <p:cNvPr id="2438" name="Google Shape;2438;p41"/>
              <p:cNvSpPr txBox="1"/>
              <p:nvPr/>
            </p:nvSpPr>
            <p:spPr>
              <a:xfrm>
                <a:off x="7020247" y="4674266"/>
                <a:ext cx="2922576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Vertical Vs Horizontal Scaling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439" name="Google Shape;2439;p41"/>
              <p:cNvSpPr txBox="1"/>
              <p:nvPr/>
            </p:nvSpPr>
            <p:spPr>
              <a:xfrm>
                <a:off x="7020244" y="5347007"/>
                <a:ext cx="2979191" cy="7909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</a:t>
                </a:r>
                <a:endParaRPr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grpSp>
            <p:nvGrpSpPr>
              <p:cNvPr id="2440" name="Google Shape;2440;p41"/>
              <p:cNvGrpSpPr/>
              <p:nvPr/>
            </p:nvGrpSpPr>
            <p:grpSpPr>
              <a:xfrm>
                <a:off x="7105155" y="4279862"/>
                <a:ext cx="265748" cy="265748"/>
                <a:chOff x="7105155" y="4559396"/>
                <a:chExt cx="265748" cy="265748"/>
              </a:xfrm>
            </p:grpSpPr>
            <p:sp>
              <p:nvSpPr>
                <p:cNvPr id="2441" name="Google Shape;2441;p41"/>
                <p:cNvSpPr/>
                <p:nvPr/>
              </p:nvSpPr>
              <p:spPr>
                <a:xfrm rot="-5400000">
                  <a:off x="7105155" y="4559396"/>
                  <a:ext cx="265748" cy="265748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442" name="Google Shape;2442;p41"/>
                <p:cNvSpPr/>
                <p:nvPr/>
              </p:nvSpPr>
              <p:spPr>
                <a:xfrm flipH="1" rot="8100000">
                  <a:off x="7199430" y="4653407"/>
                  <a:ext cx="77148" cy="77715"/>
                </a:xfrm>
                <a:custGeom>
                  <a:rect b="b" l="l" r="r" t="t"/>
                  <a:pathLst>
                    <a:path extrusionOk="0" h="184" w="184">
                      <a:moveTo>
                        <a:pt x="44" y="1"/>
                      </a:moveTo>
                      <a:cubicBezTo>
                        <a:pt x="43" y="1"/>
                        <a:pt x="43" y="0"/>
                        <a:pt x="43" y="1"/>
                      </a:cubicBezTo>
                      <a:cubicBezTo>
                        <a:pt x="42" y="2"/>
                        <a:pt x="41" y="4"/>
                        <a:pt x="41" y="5"/>
                      </a:cubicBezTo>
                      <a:cubicBezTo>
                        <a:pt x="41" y="7"/>
                        <a:pt x="41" y="9"/>
                        <a:pt x="44" y="9"/>
                      </a:cubicBezTo>
                      <a:cubicBezTo>
                        <a:pt x="170" y="9"/>
                        <a:pt x="170" y="9"/>
                        <a:pt x="170" y="9"/>
                      </a:cubicBezTo>
                      <a:cubicBezTo>
                        <a:pt x="170" y="9"/>
                        <a:pt x="170" y="9"/>
                        <a:pt x="169" y="9"/>
                      </a:cubicBezTo>
                      <a:cubicBezTo>
                        <a:pt x="1" y="177"/>
                        <a:pt x="1" y="177"/>
                        <a:pt x="1" y="177"/>
                      </a:cubicBezTo>
                      <a:cubicBezTo>
                        <a:pt x="0" y="179"/>
                        <a:pt x="0" y="181"/>
                        <a:pt x="1" y="183"/>
                      </a:cubicBezTo>
                      <a:cubicBezTo>
                        <a:pt x="3" y="184"/>
                        <a:pt x="5" y="184"/>
                        <a:pt x="7" y="183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75" y="14"/>
                        <a:pt x="175" y="14"/>
                        <a:pt x="176" y="14"/>
                      </a:cubicBezTo>
                      <a:cubicBezTo>
                        <a:pt x="176" y="136"/>
                        <a:pt x="176" y="136"/>
                        <a:pt x="176" y="136"/>
                      </a:cubicBezTo>
                      <a:cubicBezTo>
                        <a:pt x="176" y="138"/>
                        <a:pt x="177" y="140"/>
                        <a:pt x="180" y="140"/>
                      </a:cubicBezTo>
                      <a:cubicBezTo>
                        <a:pt x="182" y="140"/>
                        <a:pt x="184" y="138"/>
                        <a:pt x="184" y="136"/>
                      </a:cubicBezTo>
                      <a:cubicBezTo>
                        <a:pt x="184" y="1"/>
                        <a:pt x="184" y="1"/>
                        <a:pt x="184" y="1"/>
                      </a:cubicBezTo>
                      <a:lnTo>
                        <a:pt x="44" y="1"/>
                      </a:lnTo>
                      <a:close/>
                      <a:moveTo>
                        <a:pt x="175" y="9"/>
                      </a:moveTo>
                      <a:cubicBezTo>
                        <a:pt x="175" y="9"/>
                        <a:pt x="175" y="9"/>
                        <a:pt x="174" y="9"/>
                      </a:cubicBezTo>
                      <a:cubicBezTo>
                        <a:pt x="176" y="9"/>
                        <a:pt x="176" y="9"/>
                        <a:pt x="176" y="9"/>
                      </a:cubicBezTo>
                      <a:cubicBezTo>
                        <a:pt x="176" y="10"/>
                        <a:pt x="176" y="10"/>
                        <a:pt x="176" y="10"/>
                      </a:cubicBezTo>
                      <a:cubicBezTo>
                        <a:pt x="175" y="9"/>
                        <a:pt x="175" y="9"/>
                        <a:pt x="175" y="9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cap="flat" cmpd="sng" w="12700">
                  <a:solidFill>
                    <a:schemeClr val="accent2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443" name="Google Shape;2443;p41"/>
              <p:cNvGrpSpPr/>
              <p:nvPr/>
            </p:nvGrpSpPr>
            <p:grpSpPr>
              <a:xfrm>
                <a:off x="7105155" y="6330950"/>
                <a:ext cx="1251940" cy="281620"/>
                <a:chOff x="1248431" y="5417775"/>
                <a:chExt cx="1251940" cy="431800"/>
              </a:xfrm>
            </p:grpSpPr>
            <p:sp>
              <p:nvSpPr>
                <p:cNvPr id="2444" name="Google Shape;2444;p41"/>
                <p:cNvSpPr/>
                <p:nvPr/>
              </p:nvSpPr>
              <p:spPr>
                <a:xfrm>
                  <a:off x="1248431" y="5417775"/>
                  <a:ext cx="1251940" cy="431800"/>
                </a:xfrm>
                <a:prstGeom prst="roundRect">
                  <a:avLst>
                    <a:gd fmla="val 50000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445" name="Google Shape;2445;p41"/>
                <p:cNvSpPr txBox="1"/>
                <p:nvPr/>
              </p:nvSpPr>
              <p:spPr>
                <a:xfrm>
                  <a:off x="1402960" y="5433115"/>
                  <a:ext cx="942886" cy="4011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Check Now!</a:t>
                  </a:r>
                  <a:endParaRPr sz="1100"/>
                </a:p>
              </p:txBody>
            </p:sp>
          </p:grpSp>
        </p:grpSp>
      </p:grpSp>
      <p:grpSp>
        <p:nvGrpSpPr>
          <p:cNvPr id="2446" name="Google Shape;2446;p41"/>
          <p:cNvGrpSpPr/>
          <p:nvPr/>
        </p:nvGrpSpPr>
        <p:grpSpPr>
          <a:xfrm>
            <a:off x="7379494" y="4327774"/>
            <a:ext cx="1323975" cy="290429"/>
            <a:chOff x="8578850" y="2254250"/>
            <a:chExt cx="1765300" cy="387239"/>
          </a:xfrm>
        </p:grpSpPr>
        <p:sp>
          <p:nvSpPr>
            <p:cNvPr id="2447" name="Google Shape;2447;p41"/>
            <p:cNvSpPr/>
            <p:nvPr/>
          </p:nvSpPr>
          <p:spPr>
            <a:xfrm>
              <a:off x="8578850" y="2254250"/>
              <a:ext cx="1765300" cy="387239"/>
            </a:xfrm>
            <a:prstGeom prst="roundRect">
              <a:avLst>
                <a:gd fmla="val 50000" name="adj"/>
              </a:avLst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448" name="Google Shape;2448;p41"/>
            <p:cNvGrpSpPr/>
            <p:nvPr/>
          </p:nvGrpSpPr>
          <p:grpSpPr>
            <a:xfrm>
              <a:off x="8857406" y="2278592"/>
              <a:ext cx="1156118" cy="338554"/>
              <a:chOff x="8787130" y="2278592"/>
              <a:chExt cx="1156118" cy="338554"/>
            </a:xfrm>
          </p:grpSpPr>
          <p:sp>
            <p:nvSpPr>
              <p:cNvPr id="2449" name="Google Shape;2449;p41"/>
              <p:cNvSpPr txBox="1"/>
              <p:nvPr/>
            </p:nvSpPr>
            <p:spPr>
              <a:xfrm>
                <a:off x="8787130" y="2278592"/>
                <a:ext cx="97155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Next</a:t>
                </a:r>
                <a:endParaRPr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450" name="Google Shape;2450;p41"/>
              <p:cNvSpPr/>
              <p:nvPr/>
            </p:nvSpPr>
            <p:spPr>
              <a:xfrm>
                <a:off x="9758680" y="2355419"/>
                <a:ext cx="184568" cy="184568"/>
              </a:xfrm>
              <a:custGeom>
                <a:rect b="b" l="l" r="r" t="t"/>
                <a:pathLst>
                  <a:path extrusionOk="0" h="789123" w="789123">
                    <a:moveTo>
                      <a:pt x="723245" y="0"/>
                    </a:moveTo>
                    <a:lnTo>
                      <a:pt x="327975" y="0"/>
                    </a:lnTo>
                    <a:lnTo>
                      <a:pt x="327975" y="65878"/>
                    </a:lnTo>
                    <a:lnTo>
                      <a:pt x="676669" y="65878"/>
                    </a:lnTo>
                    <a:lnTo>
                      <a:pt x="0" y="742548"/>
                    </a:lnTo>
                    <a:lnTo>
                      <a:pt x="46576" y="789124"/>
                    </a:lnTo>
                    <a:lnTo>
                      <a:pt x="723245" y="112454"/>
                    </a:lnTo>
                    <a:lnTo>
                      <a:pt x="723245" y="461148"/>
                    </a:lnTo>
                    <a:lnTo>
                      <a:pt x="789124" y="461148"/>
                    </a:lnTo>
                    <a:lnTo>
                      <a:pt x="789124" y="65878"/>
                    </a:lnTo>
                    <a:cubicBezTo>
                      <a:pt x="789124" y="29546"/>
                      <a:pt x="759577" y="0"/>
                      <a:pt x="7232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pic>
        <p:nvPicPr>
          <p:cNvPr descr="A black and white image&#10;&#10;AI-generated content may be incorrect." id="2451" name="Google Shape;2451;p41"/>
          <p:cNvPicPr preferRelativeResize="0"/>
          <p:nvPr/>
        </p:nvPicPr>
        <p:blipFill rotWithShape="1">
          <a:blip r:embed="rId3">
            <a:alphaModFix/>
          </a:blip>
          <a:srcRect b="0" l="16158" r="16158" t="0"/>
          <a:stretch/>
        </p:blipFill>
        <p:spPr>
          <a:xfrm>
            <a:off x="4746136" y="1"/>
            <a:ext cx="4397864" cy="3655615"/>
          </a:xfrm>
          <a:custGeom>
            <a:rect b="b" l="l" r="r" t="t"/>
            <a:pathLst>
              <a:path extrusionOk="0" h="4874153" w="5863819">
                <a:moveTo>
                  <a:pt x="63221" y="0"/>
                </a:moveTo>
                <a:lnTo>
                  <a:pt x="5863819" y="0"/>
                </a:lnTo>
                <a:lnTo>
                  <a:pt x="5863819" y="4506468"/>
                </a:lnTo>
                <a:lnTo>
                  <a:pt x="5679112" y="4585920"/>
                </a:lnTo>
                <a:cubicBezTo>
                  <a:pt x="5207324" y="4771956"/>
                  <a:pt x="4693308" y="4874153"/>
                  <a:pt x="4155423" y="4874153"/>
                </a:cubicBezTo>
                <a:cubicBezTo>
                  <a:pt x="1860446" y="4874153"/>
                  <a:pt x="0" y="3013707"/>
                  <a:pt x="0" y="718730"/>
                </a:cubicBezTo>
                <a:cubicBezTo>
                  <a:pt x="0" y="503576"/>
                  <a:pt x="16352" y="292241"/>
                  <a:pt x="47880" y="8590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5" name="Shape 2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6" name="Google Shape;2456;p42"/>
          <p:cNvSpPr txBox="1"/>
          <p:nvPr/>
        </p:nvSpPr>
        <p:spPr>
          <a:xfrm>
            <a:off x="338790" y="1017434"/>
            <a:ext cx="4115301" cy="89659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Moving Your Business to the Cloud</a:t>
            </a:r>
            <a:endParaRPr sz="33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457" name="Google Shape;2457;p42"/>
          <p:cNvSpPr txBox="1"/>
          <p:nvPr/>
        </p:nvSpPr>
        <p:spPr>
          <a:xfrm>
            <a:off x="439642" y="2053862"/>
            <a:ext cx="4014449" cy="5932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Lorem ipsum dolor sit amet, consectetuer adipiscing elit. Maecenas porttitor congue massa. Fusce posuere, magna sed pulvinar ultricies, purus lectus malesuada libero, sit amet lorem maecanas porttitor.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2458" name="Google Shape;2458;p42"/>
          <p:cNvGrpSpPr/>
          <p:nvPr/>
        </p:nvGrpSpPr>
        <p:grpSpPr>
          <a:xfrm>
            <a:off x="439642" y="2862383"/>
            <a:ext cx="3894233" cy="773288"/>
            <a:chOff x="586189" y="3716043"/>
            <a:chExt cx="5192311" cy="1031051"/>
          </a:xfrm>
        </p:grpSpPr>
        <p:sp>
          <p:nvSpPr>
            <p:cNvPr id="2459" name="Google Shape;2459;p42"/>
            <p:cNvSpPr txBox="1"/>
            <p:nvPr/>
          </p:nvSpPr>
          <p:spPr>
            <a:xfrm>
              <a:off x="586189" y="3716043"/>
              <a:ext cx="1953811" cy="10310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Migration Steps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Common Challenges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Hybrid Phase Strategy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Tools Used</a:t>
              </a:r>
              <a:endParaRPr sz="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60" name="Google Shape;2460;p42"/>
            <p:cNvSpPr txBox="1"/>
            <p:nvPr/>
          </p:nvSpPr>
          <p:spPr>
            <a:xfrm>
              <a:off x="2865839" y="3716043"/>
              <a:ext cx="2912661" cy="10310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Infrastructure Transition Plan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Data Transfer Process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Cloud Readiness Assessment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  <a:p>
              <a:pPr indent="-120650" lvl="0" marL="12700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Noto Sans Symbols"/>
                <a:buChar char="✔"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Security Compliance Strategy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461" name="Google Shape;2461;p42"/>
          <p:cNvGrpSpPr/>
          <p:nvPr/>
        </p:nvGrpSpPr>
        <p:grpSpPr>
          <a:xfrm>
            <a:off x="440531" y="3914852"/>
            <a:ext cx="938955" cy="211215"/>
            <a:chOff x="4771299" y="2994201"/>
            <a:chExt cx="1251940" cy="281620"/>
          </a:xfrm>
        </p:grpSpPr>
        <p:sp>
          <p:nvSpPr>
            <p:cNvPr id="2462" name="Google Shape;2462;p42"/>
            <p:cNvSpPr/>
            <p:nvPr/>
          </p:nvSpPr>
          <p:spPr>
            <a:xfrm>
              <a:off x="4771299" y="2994201"/>
              <a:ext cx="1251940" cy="281620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63" name="Google Shape;2463;p42"/>
            <p:cNvSpPr txBox="1"/>
            <p:nvPr/>
          </p:nvSpPr>
          <p:spPr>
            <a:xfrm>
              <a:off x="4965103" y="3004206"/>
              <a:ext cx="864340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2"/>
                  </a:solidFill>
                  <a:latin typeface="Syne"/>
                  <a:ea typeface="Syne"/>
                  <a:cs typeface="Syne"/>
                  <a:sym typeface="Syne"/>
                </a:rPr>
                <a:t>Read More</a:t>
              </a:r>
              <a:endParaRPr sz="800">
                <a:solidFill>
                  <a:schemeClr val="dk2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</p:grpSp>
      <p:grpSp>
        <p:nvGrpSpPr>
          <p:cNvPr id="2464" name="Google Shape;2464;p42"/>
          <p:cNvGrpSpPr/>
          <p:nvPr/>
        </p:nvGrpSpPr>
        <p:grpSpPr>
          <a:xfrm>
            <a:off x="1640681" y="3914852"/>
            <a:ext cx="938955" cy="211215"/>
            <a:chOff x="4771299" y="2994201"/>
            <a:chExt cx="1251940" cy="281620"/>
          </a:xfrm>
        </p:grpSpPr>
        <p:sp>
          <p:nvSpPr>
            <p:cNvPr id="2465" name="Google Shape;2465;p42"/>
            <p:cNvSpPr/>
            <p:nvPr/>
          </p:nvSpPr>
          <p:spPr>
            <a:xfrm>
              <a:off x="4771299" y="2994201"/>
              <a:ext cx="1251940" cy="281620"/>
            </a:xfrm>
            <a:prstGeom prst="roundRect">
              <a:avLst>
                <a:gd fmla="val 50000" name="adj"/>
              </a:avLst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66" name="Google Shape;2466;p42"/>
            <p:cNvSpPr txBox="1"/>
            <p:nvPr/>
          </p:nvSpPr>
          <p:spPr>
            <a:xfrm>
              <a:off x="4944266" y="3004206"/>
              <a:ext cx="906017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Learn Later</a:t>
              </a:r>
              <a:endParaRPr sz="8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</p:grpSp>
      <p:grpSp>
        <p:nvGrpSpPr>
          <p:cNvPr id="2467" name="Google Shape;2467;p42"/>
          <p:cNvGrpSpPr/>
          <p:nvPr/>
        </p:nvGrpSpPr>
        <p:grpSpPr>
          <a:xfrm>
            <a:off x="6941344" y="438150"/>
            <a:ext cx="1762125" cy="1041237"/>
            <a:chOff x="9255125" y="584200"/>
            <a:chExt cx="2349500" cy="1388316"/>
          </a:xfrm>
        </p:grpSpPr>
        <p:sp>
          <p:nvSpPr>
            <p:cNvPr id="2468" name="Google Shape;2468;p42"/>
            <p:cNvSpPr/>
            <p:nvPr/>
          </p:nvSpPr>
          <p:spPr>
            <a:xfrm>
              <a:off x="9255125" y="584200"/>
              <a:ext cx="2349500" cy="1388316"/>
            </a:xfrm>
            <a:prstGeom prst="roundRect">
              <a:avLst>
                <a:gd fmla="val 10782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grpSp>
          <p:nvGrpSpPr>
            <p:cNvPr id="2469" name="Google Shape;2469;p42"/>
            <p:cNvGrpSpPr/>
            <p:nvPr/>
          </p:nvGrpSpPr>
          <p:grpSpPr>
            <a:xfrm>
              <a:off x="9718532" y="846970"/>
              <a:ext cx="1422687" cy="862777"/>
              <a:chOff x="9718532" y="846970"/>
              <a:chExt cx="1422687" cy="862777"/>
            </a:xfrm>
          </p:grpSpPr>
          <p:sp>
            <p:nvSpPr>
              <p:cNvPr id="2470" name="Google Shape;2470;p42"/>
              <p:cNvSpPr txBox="1"/>
              <p:nvPr/>
            </p:nvSpPr>
            <p:spPr>
              <a:xfrm>
                <a:off x="10094687" y="1401970"/>
                <a:ext cx="670376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Cases</a:t>
                </a:r>
                <a:endParaRPr sz="11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grpSp>
            <p:nvGrpSpPr>
              <p:cNvPr id="2471" name="Google Shape;2471;p42"/>
              <p:cNvGrpSpPr/>
              <p:nvPr/>
            </p:nvGrpSpPr>
            <p:grpSpPr>
              <a:xfrm>
                <a:off x="9718532" y="846970"/>
                <a:ext cx="1422687" cy="461665"/>
                <a:chOff x="9718532" y="846970"/>
                <a:chExt cx="1422687" cy="461665"/>
              </a:xfrm>
            </p:grpSpPr>
            <p:sp>
              <p:nvSpPr>
                <p:cNvPr id="2472" name="Google Shape;2472;p42"/>
                <p:cNvSpPr txBox="1"/>
                <p:nvPr/>
              </p:nvSpPr>
              <p:spPr>
                <a:xfrm>
                  <a:off x="10182302" y="846970"/>
                  <a:ext cx="958917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+</a:t>
                  </a: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210k</a:t>
                  </a:r>
                  <a:endParaRPr sz="1100"/>
                </a:p>
              </p:txBody>
            </p:sp>
            <p:sp>
              <p:nvSpPr>
                <p:cNvPr id="2473" name="Google Shape;2473;p42"/>
                <p:cNvSpPr/>
                <p:nvPr/>
              </p:nvSpPr>
              <p:spPr>
                <a:xfrm>
                  <a:off x="9718532" y="899494"/>
                  <a:ext cx="356616" cy="356616"/>
                </a:xfrm>
                <a:custGeom>
                  <a:rect b="b" l="l" r="r" t="t"/>
                  <a:pathLst>
                    <a:path extrusionOk="0" h="529200" w="529200">
                      <a:moveTo>
                        <a:pt x="176400" y="0"/>
                      </a:moveTo>
                      <a:lnTo>
                        <a:pt x="88200" y="0"/>
                      </a:lnTo>
                      <a:cubicBezTo>
                        <a:pt x="39488" y="0"/>
                        <a:pt x="0" y="39488"/>
                        <a:pt x="0" y="88200"/>
                      </a:cubicBezTo>
                      <a:lnTo>
                        <a:pt x="0" y="110250"/>
                      </a:lnTo>
                      <a:cubicBezTo>
                        <a:pt x="0" y="158962"/>
                        <a:pt x="39488" y="198450"/>
                        <a:pt x="88200" y="198450"/>
                      </a:cubicBezTo>
                      <a:lnTo>
                        <a:pt x="110250" y="198450"/>
                      </a:lnTo>
                      <a:lnTo>
                        <a:pt x="110250" y="242550"/>
                      </a:lnTo>
                      <a:lnTo>
                        <a:pt x="66150" y="242550"/>
                      </a:lnTo>
                      <a:cubicBezTo>
                        <a:pt x="53972" y="242550"/>
                        <a:pt x="44100" y="252422"/>
                        <a:pt x="44100" y="264600"/>
                      </a:cubicBezTo>
                      <a:cubicBezTo>
                        <a:pt x="44100" y="276778"/>
                        <a:pt x="53972" y="286650"/>
                        <a:pt x="66150" y="286650"/>
                      </a:cubicBezTo>
                      <a:lnTo>
                        <a:pt x="198450" y="286650"/>
                      </a:lnTo>
                      <a:cubicBezTo>
                        <a:pt x="210628" y="286650"/>
                        <a:pt x="220500" y="276778"/>
                        <a:pt x="220500" y="264600"/>
                      </a:cubicBezTo>
                      <a:cubicBezTo>
                        <a:pt x="220500" y="252422"/>
                        <a:pt x="210628" y="242550"/>
                        <a:pt x="198450" y="242550"/>
                      </a:cubicBezTo>
                      <a:lnTo>
                        <a:pt x="154350" y="242550"/>
                      </a:lnTo>
                      <a:lnTo>
                        <a:pt x="154350" y="198450"/>
                      </a:lnTo>
                      <a:lnTo>
                        <a:pt x="176400" y="198450"/>
                      </a:lnTo>
                      <a:cubicBezTo>
                        <a:pt x="225111" y="198450"/>
                        <a:pt x="264600" y="158962"/>
                        <a:pt x="264600" y="110250"/>
                      </a:cubicBezTo>
                      <a:lnTo>
                        <a:pt x="264600" y="88200"/>
                      </a:lnTo>
                      <a:cubicBezTo>
                        <a:pt x="264600" y="39488"/>
                        <a:pt x="225111" y="0"/>
                        <a:pt x="176400" y="0"/>
                      </a:cubicBezTo>
                      <a:close/>
                      <a:moveTo>
                        <a:pt x="220500" y="110250"/>
                      </a:moveTo>
                      <a:cubicBezTo>
                        <a:pt x="220500" y="134606"/>
                        <a:pt x="200756" y="154350"/>
                        <a:pt x="176400" y="154350"/>
                      </a:cubicBezTo>
                      <a:lnTo>
                        <a:pt x="88200" y="154350"/>
                      </a:lnTo>
                      <a:cubicBezTo>
                        <a:pt x="63844" y="154350"/>
                        <a:pt x="44100" y="134606"/>
                        <a:pt x="44100" y="110250"/>
                      </a:cubicBezTo>
                      <a:lnTo>
                        <a:pt x="44100" y="88200"/>
                      </a:lnTo>
                      <a:cubicBezTo>
                        <a:pt x="44100" y="63844"/>
                        <a:pt x="63844" y="44100"/>
                        <a:pt x="88200" y="44100"/>
                      </a:cubicBezTo>
                      <a:lnTo>
                        <a:pt x="176400" y="44100"/>
                      </a:lnTo>
                      <a:cubicBezTo>
                        <a:pt x="200756" y="44100"/>
                        <a:pt x="220500" y="63844"/>
                        <a:pt x="220500" y="88200"/>
                      </a:cubicBezTo>
                      <a:close/>
                      <a:moveTo>
                        <a:pt x="441000" y="242550"/>
                      </a:moveTo>
                      <a:lnTo>
                        <a:pt x="396900" y="242550"/>
                      </a:lnTo>
                      <a:cubicBezTo>
                        <a:pt x="348189" y="242550"/>
                        <a:pt x="308700" y="282039"/>
                        <a:pt x="308700" y="330750"/>
                      </a:cubicBezTo>
                      <a:lnTo>
                        <a:pt x="308700" y="441000"/>
                      </a:lnTo>
                      <a:cubicBezTo>
                        <a:pt x="308700" y="489711"/>
                        <a:pt x="348189" y="529200"/>
                        <a:pt x="396900" y="529200"/>
                      </a:cubicBezTo>
                      <a:lnTo>
                        <a:pt x="441000" y="529200"/>
                      </a:lnTo>
                      <a:cubicBezTo>
                        <a:pt x="489711" y="529200"/>
                        <a:pt x="529200" y="489711"/>
                        <a:pt x="529200" y="441000"/>
                      </a:cubicBezTo>
                      <a:lnTo>
                        <a:pt x="529200" y="330750"/>
                      </a:lnTo>
                      <a:cubicBezTo>
                        <a:pt x="529200" y="282039"/>
                        <a:pt x="489711" y="242550"/>
                        <a:pt x="441000" y="242550"/>
                      </a:cubicBezTo>
                      <a:close/>
                      <a:moveTo>
                        <a:pt x="485100" y="441000"/>
                      </a:moveTo>
                      <a:cubicBezTo>
                        <a:pt x="485100" y="465356"/>
                        <a:pt x="465356" y="485100"/>
                        <a:pt x="441000" y="485100"/>
                      </a:cubicBezTo>
                      <a:lnTo>
                        <a:pt x="396900" y="485100"/>
                      </a:lnTo>
                      <a:cubicBezTo>
                        <a:pt x="372544" y="485100"/>
                        <a:pt x="352800" y="465356"/>
                        <a:pt x="352800" y="441000"/>
                      </a:cubicBezTo>
                      <a:lnTo>
                        <a:pt x="352800" y="330750"/>
                      </a:lnTo>
                      <a:cubicBezTo>
                        <a:pt x="352800" y="306394"/>
                        <a:pt x="372544" y="286650"/>
                        <a:pt x="396900" y="286650"/>
                      </a:cubicBezTo>
                      <a:lnTo>
                        <a:pt x="441000" y="286650"/>
                      </a:lnTo>
                      <a:cubicBezTo>
                        <a:pt x="465356" y="286650"/>
                        <a:pt x="485100" y="306394"/>
                        <a:pt x="485100" y="330750"/>
                      </a:cubicBezTo>
                      <a:close/>
                      <a:moveTo>
                        <a:pt x="308700" y="88200"/>
                      </a:moveTo>
                      <a:cubicBezTo>
                        <a:pt x="308700" y="76022"/>
                        <a:pt x="318572" y="66150"/>
                        <a:pt x="330750" y="66150"/>
                      </a:cubicBezTo>
                      <a:lnTo>
                        <a:pt x="374850" y="66150"/>
                      </a:lnTo>
                      <a:cubicBezTo>
                        <a:pt x="411385" y="66150"/>
                        <a:pt x="441000" y="95766"/>
                        <a:pt x="441000" y="132300"/>
                      </a:cubicBezTo>
                      <a:lnTo>
                        <a:pt x="441000" y="176400"/>
                      </a:lnTo>
                      <a:cubicBezTo>
                        <a:pt x="441000" y="188578"/>
                        <a:pt x="431128" y="198450"/>
                        <a:pt x="418950" y="198450"/>
                      </a:cubicBezTo>
                      <a:cubicBezTo>
                        <a:pt x="406772" y="198450"/>
                        <a:pt x="396900" y="188578"/>
                        <a:pt x="396900" y="176400"/>
                      </a:cubicBezTo>
                      <a:lnTo>
                        <a:pt x="396900" y="132300"/>
                      </a:lnTo>
                      <a:cubicBezTo>
                        <a:pt x="396900" y="120122"/>
                        <a:pt x="387028" y="110250"/>
                        <a:pt x="374850" y="110250"/>
                      </a:cubicBezTo>
                      <a:lnTo>
                        <a:pt x="330750" y="110250"/>
                      </a:lnTo>
                      <a:cubicBezTo>
                        <a:pt x="318572" y="110250"/>
                        <a:pt x="308700" y="100378"/>
                        <a:pt x="308700" y="88200"/>
                      </a:cubicBezTo>
                      <a:close/>
                      <a:moveTo>
                        <a:pt x="264600" y="441000"/>
                      </a:moveTo>
                      <a:cubicBezTo>
                        <a:pt x="264600" y="453178"/>
                        <a:pt x="254728" y="463050"/>
                        <a:pt x="242550" y="463050"/>
                      </a:cubicBezTo>
                      <a:lnTo>
                        <a:pt x="176400" y="463050"/>
                      </a:lnTo>
                      <a:cubicBezTo>
                        <a:pt x="139866" y="463050"/>
                        <a:pt x="110250" y="433435"/>
                        <a:pt x="110250" y="396900"/>
                      </a:cubicBezTo>
                      <a:lnTo>
                        <a:pt x="110250" y="352800"/>
                      </a:lnTo>
                      <a:cubicBezTo>
                        <a:pt x="110250" y="340622"/>
                        <a:pt x="120122" y="330750"/>
                        <a:pt x="132300" y="330750"/>
                      </a:cubicBezTo>
                      <a:cubicBezTo>
                        <a:pt x="144478" y="330750"/>
                        <a:pt x="154350" y="340622"/>
                        <a:pt x="154350" y="352800"/>
                      </a:cubicBezTo>
                      <a:lnTo>
                        <a:pt x="154350" y="396900"/>
                      </a:lnTo>
                      <a:cubicBezTo>
                        <a:pt x="154350" y="409078"/>
                        <a:pt x="164222" y="418950"/>
                        <a:pt x="176400" y="418950"/>
                      </a:cubicBezTo>
                      <a:lnTo>
                        <a:pt x="242550" y="418950"/>
                      </a:lnTo>
                      <a:cubicBezTo>
                        <a:pt x="254728" y="418950"/>
                        <a:pt x="264600" y="428822"/>
                        <a:pt x="264600" y="441000"/>
                      </a:cubicBezTo>
                      <a:close/>
                      <a:moveTo>
                        <a:pt x="441000" y="441000"/>
                      </a:moveTo>
                      <a:cubicBezTo>
                        <a:pt x="441000" y="453178"/>
                        <a:pt x="431128" y="463050"/>
                        <a:pt x="418950" y="463050"/>
                      </a:cubicBezTo>
                      <a:cubicBezTo>
                        <a:pt x="406772" y="463050"/>
                        <a:pt x="396900" y="453178"/>
                        <a:pt x="396900" y="441000"/>
                      </a:cubicBezTo>
                      <a:cubicBezTo>
                        <a:pt x="396900" y="428822"/>
                        <a:pt x="406772" y="418950"/>
                        <a:pt x="418950" y="418950"/>
                      </a:cubicBezTo>
                      <a:cubicBezTo>
                        <a:pt x="431128" y="418950"/>
                        <a:pt x="441000" y="428822"/>
                        <a:pt x="441000" y="441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pic>
        <p:nvPicPr>
          <p:cNvPr descr="A black and white image&#10;&#10;AI-generated content may be incorrect." id="2474" name="Google Shape;2474;p42"/>
          <p:cNvPicPr preferRelativeResize="0"/>
          <p:nvPr/>
        </p:nvPicPr>
        <p:blipFill rotWithShape="1">
          <a:blip r:embed="rId3">
            <a:alphaModFix/>
          </a:blip>
          <a:srcRect b="0" l="26362" r="26362" t="0"/>
          <a:stretch/>
        </p:blipFill>
        <p:spPr>
          <a:xfrm>
            <a:off x="4908884" y="981476"/>
            <a:ext cx="3130216" cy="3723874"/>
          </a:xfrm>
          <a:custGeom>
            <a:rect b="b" l="l" r="r" t="t"/>
            <a:pathLst>
              <a:path extrusionOk="0" h="4965165" w="4173621">
                <a:moveTo>
                  <a:pt x="431886" y="0"/>
                </a:moveTo>
                <a:lnTo>
                  <a:pt x="3741735" y="0"/>
                </a:lnTo>
                <a:cubicBezTo>
                  <a:pt x="3980259" y="0"/>
                  <a:pt x="4173621" y="193362"/>
                  <a:pt x="4173621" y="431886"/>
                </a:cubicBezTo>
                <a:lnTo>
                  <a:pt x="4173621" y="4533279"/>
                </a:lnTo>
                <a:cubicBezTo>
                  <a:pt x="4173621" y="4771803"/>
                  <a:pt x="3980259" y="4965165"/>
                  <a:pt x="3741735" y="4965165"/>
                </a:cubicBezTo>
                <a:lnTo>
                  <a:pt x="431886" y="4965165"/>
                </a:lnTo>
                <a:cubicBezTo>
                  <a:pt x="193362" y="4965165"/>
                  <a:pt x="0" y="4771803"/>
                  <a:pt x="0" y="4533279"/>
                </a:cubicBezTo>
                <a:lnTo>
                  <a:pt x="0" y="431886"/>
                </a:lnTo>
                <a:cubicBezTo>
                  <a:pt x="0" y="193362"/>
                  <a:pt x="193362" y="0"/>
                  <a:pt x="431886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2478" name="Shape 2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9" name="Google Shape;2479;p43"/>
          <p:cNvSpPr/>
          <p:nvPr/>
        </p:nvSpPr>
        <p:spPr>
          <a:xfrm>
            <a:off x="0" y="1"/>
            <a:ext cx="9144000" cy="2571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sp>
        <p:nvSpPr>
          <p:cNvPr id="2480" name="Google Shape;2480;p43"/>
          <p:cNvSpPr txBox="1"/>
          <p:nvPr/>
        </p:nvSpPr>
        <p:spPr>
          <a:xfrm>
            <a:off x="683231" y="461293"/>
            <a:ext cx="7777538" cy="64344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in Business Operations</a:t>
            </a:r>
            <a:endParaRPr sz="45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grpSp>
        <p:nvGrpSpPr>
          <p:cNvPr id="2481" name="Google Shape;2481;p43"/>
          <p:cNvGrpSpPr/>
          <p:nvPr/>
        </p:nvGrpSpPr>
        <p:grpSpPr>
          <a:xfrm>
            <a:off x="440531" y="1482346"/>
            <a:ext cx="8262938" cy="0"/>
            <a:chOff x="587375" y="2743200"/>
            <a:chExt cx="11017250" cy="0"/>
          </a:xfrm>
        </p:grpSpPr>
        <p:cxnSp>
          <p:nvCxnSpPr>
            <p:cNvPr id="2482" name="Google Shape;2482;p43"/>
            <p:cNvCxnSpPr/>
            <p:nvPr/>
          </p:nvCxnSpPr>
          <p:spPr>
            <a:xfrm>
              <a:off x="587375" y="2743200"/>
              <a:ext cx="3776663" cy="0"/>
            </a:xfrm>
            <a:prstGeom prst="straightConnector1">
              <a:avLst/>
            </a:prstGeom>
            <a:noFill/>
            <a:ln cap="rnd" cmpd="sng" w="41275">
              <a:solidFill>
                <a:srgbClr val="00224E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83" name="Google Shape;2483;p43"/>
            <p:cNvCxnSpPr/>
            <p:nvPr/>
          </p:nvCxnSpPr>
          <p:spPr>
            <a:xfrm>
              <a:off x="7827963" y="2743200"/>
              <a:ext cx="3776662" cy="0"/>
            </a:xfrm>
            <a:prstGeom prst="straightConnector1">
              <a:avLst/>
            </a:prstGeom>
            <a:noFill/>
            <a:ln cap="rnd" cmpd="sng" w="41275">
              <a:solidFill>
                <a:srgbClr val="00224E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484" name="Google Shape;2484;p43"/>
            <p:cNvCxnSpPr/>
            <p:nvPr/>
          </p:nvCxnSpPr>
          <p:spPr>
            <a:xfrm>
              <a:off x="4364038" y="2743200"/>
              <a:ext cx="3463925" cy="0"/>
            </a:xfrm>
            <a:prstGeom prst="straightConnector1">
              <a:avLst/>
            </a:prstGeom>
            <a:noFill/>
            <a:ln cap="rnd" cmpd="sng" w="4127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485" name="Google Shape;2485;p43"/>
          <p:cNvGrpSpPr/>
          <p:nvPr/>
        </p:nvGrpSpPr>
        <p:grpSpPr>
          <a:xfrm>
            <a:off x="439642" y="4024459"/>
            <a:ext cx="2261164" cy="696843"/>
            <a:chOff x="586190" y="5365945"/>
            <a:chExt cx="3014886" cy="929124"/>
          </a:xfrm>
        </p:grpSpPr>
        <p:sp>
          <p:nvSpPr>
            <p:cNvPr id="2486" name="Google Shape;2486;p43"/>
            <p:cNvSpPr txBox="1"/>
            <p:nvPr/>
          </p:nvSpPr>
          <p:spPr>
            <a:xfrm>
              <a:off x="587375" y="5365945"/>
              <a:ext cx="2476072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Real-time Collaboration</a:t>
              </a:r>
              <a:endParaRPr sz="1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487" name="Google Shape;2487;p43"/>
            <p:cNvSpPr/>
            <p:nvPr/>
          </p:nvSpPr>
          <p:spPr>
            <a:xfrm>
              <a:off x="3356409" y="5397500"/>
              <a:ext cx="244666" cy="244666"/>
            </a:xfrm>
            <a:custGeom>
              <a:rect b="b" l="l" r="r" t="t"/>
              <a:pathLst>
                <a:path extrusionOk="0" h="789123" w="789123">
                  <a:moveTo>
                    <a:pt x="723245" y="0"/>
                  </a:moveTo>
                  <a:lnTo>
                    <a:pt x="327975" y="0"/>
                  </a:lnTo>
                  <a:lnTo>
                    <a:pt x="327975" y="65878"/>
                  </a:lnTo>
                  <a:lnTo>
                    <a:pt x="676669" y="65878"/>
                  </a:lnTo>
                  <a:lnTo>
                    <a:pt x="0" y="742548"/>
                  </a:lnTo>
                  <a:lnTo>
                    <a:pt x="46576" y="789124"/>
                  </a:lnTo>
                  <a:lnTo>
                    <a:pt x="723245" y="112454"/>
                  </a:lnTo>
                  <a:lnTo>
                    <a:pt x="723245" y="461148"/>
                  </a:lnTo>
                  <a:lnTo>
                    <a:pt x="789124" y="461148"/>
                  </a:lnTo>
                  <a:lnTo>
                    <a:pt x="789124" y="65878"/>
                  </a:lnTo>
                  <a:cubicBezTo>
                    <a:pt x="789124" y="29546"/>
                    <a:pt x="759577" y="0"/>
                    <a:pt x="723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88" name="Google Shape;2488;p43"/>
            <p:cNvSpPr txBox="1"/>
            <p:nvPr/>
          </p:nvSpPr>
          <p:spPr>
            <a:xfrm>
              <a:off x="586190" y="5744149"/>
              <a:ext cx="3014886" cy="550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porttitor.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2489" name="Google Shape;2489;p43"/>
          <p:cNvSpPr txBox="1"/>
          <p:nvPr/>
        </p:nvSpPr>
        <p:spPr>
          <a:xfrm>
            <a:off x="3482340" y="4231625"/>
            <a:ext cx="2179320" cy="34624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CRM In The Cloud</a:t>
            </a:r>
            <a:endParaRPr sz="1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grpSp>
        <p:nvGrpSpPr>
          <p:cNvPr id="2490" name="Google Shape;2490;p43"/>
          <p:cNvGrpSpPr/>
          <p:nvPr/>
        </p:nvGrpSpPr>
        <p:grpSpPr>
          <a:xfrm>
            <a:off x="6411907" y="4024459"/>
            <a:ext cx="2261164" cy="696843"/>
            <a:chOff x="586190" y="5365945"/>
            <a:chExt cx="3014886" cy="929124"/>
          </a:xfrm>
        </p:grpSpPr>
        <p:sp>
          <p:nvSpPr>
            <p:cNvPr id="2491" name="Google Shape;2491;p43"/>
            <p:cNvSpPr txBox="1"/>
            <p:nvPr/>
          </p:nvSpPr>
          <p:spPr>
            <a:xfrm>
              <a:off x="587375" y="5365945"/>
              <a:ext cx="2476072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ERP Integration</a:t>
              </a:r>
              <a:endParaRPr sz="1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492" name="Google Shape;2492;p43"/>
            <p:cNvSpPr/>
            <p:nvPr/>
          </p:nvSpPr>
          <p:spPr>
            <a:xfrm>
              <a:off x="3356409" y="5397500"/>
              <a:ext cx="244666" cy="244666"/>
            </a:xfrm>
            <a:custGeom>
              <a:rect b="b" l="l" r="r" t="t"/>
              <a:pathLst>
                <a:path extrusionOk="0" h="789123" w="789123">
                  <a:moveTo>
                    <a:pt x="723245" y="0"/>
                  </a:moveTo>
                  <a:lnTo>
                    <a:pt x="327975" y="0"/>
                  </a:lnTo>
                  <a:lnTo>
                    <a:pt x="327975" y="65878"/>
                  </a:lnTo>
                  <a:lnTo>
                    <a:pt x="676669" y="65878"/>
                  </a:lnTo>
                  <a:lnTo>
                    <a:pt x="0" y="742548"/>
                  </a:lnTo>
                  <a:lnTo>
                    <a:pt x="46576" y="789124"/>
                  </a:lnTo>
                  <a:lnTo>
                    <a:pt x="723245" y="112454"/>
                  </a:lnTo>
                  <a:lnTo>
                    <a:pt x="723245" y="461148"/>
                  </a:lnTo>
                  <a:lnTo>
                    <a:pt x="789124" y="461148"/>
                  </a:lnTo>
                  <a:lnTo>
                    <a:pt x="789124" y="65878"/>
                  </a:lnTo>
                  <a:cubicBezTo>
                    <a:pt x="789124" y="29546"/>
                    <a:pt x="759577" y="0"/>
                    <a:pt x="723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493" name="Google Shape;2493;p43"/>
            <p:cNvSpPr txBox="1"/>
            <p:nvPr/>
          </p:nvSpPr>
          <p:spPr>
            <a:xfrm>
              <a:off x="586190" y="5744149"/>
              <a:ext cx="3014886" cy="550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porttitor.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pic>
        <p:nvPicPr>
          <p:cNvPr descr="A black and white image&#10;&#10;AI-generated content may be incorrect." id="2494" name="Google Shape;2494;p43"/>
          <p:cNvPicPr preferRelativeResize="0"/>
          <p:nvPr/>
        </p:nvPicPr>
        <p:blipFill rotWithShape="1">
          <a:blip r:embed="rId3">
            <a:alphaModFix/>
          </a:blip>
          <a:srcRect b="0" l="15266" r="15267" t="0"/>
          <a:stretch/>
        </p:blipFill>
        <p:spPr>
          <a:xfrm>
            <a:off x="373856" y="1957103"/>
            <a:ext cx="2321959" cy="1880171"/>
          </a:xfrm>
          <a:custGeom>
            <a:rect b="b" l="l" r="r" t="t"/>
            <a:pathLst>
              <a:path extrusionOk="0" h="2506894" w="3095946">
                <a:moveTo>
                  <a:pt x="325345" y="0"/>
                </a:moveTo>
                <a:lnTo>
                  <a:pt x="2770601" y="0"/>
                </a:lnTo>
                <a:cubicBezTo>
                  <a:pt x="2950284" y="0"/>
                  <a:pt x="3095946" y="145662"/>
                  <a:pt x="3095946" y="325345"/>
                </a:cubicBezTo>
                <a:lnTo>
                  <a:pt x="3095946" y="2181549"/>
                </a:lnTo>
                <a:cubicBezTo>
                  <a:pt x="3095946" y="2361232"/>
                  <a:pt x="2950284" y="2506894"/>
                  <a:pt x="2770601" y="2506894"/>
                </a:cubicBezTo>
                <a:lnTo>
                  <a:pt x="325345" y="2506894"/>
                </a:lnTo>
                <a:cubicBezTo>
                  <a:pt x="145662" y="2506894"/>
                  <a:pt x="0" y="2361232"/>
                  <a:pt x="0" y="2181549"/>
                </a:cubicBezTo>
                <a:lnTo>
                  <a:pt x="0" y="325345"/>
                </a:lnTo>
                <a:cubicBezTo>
                  <a:pt x="0" y="145662"/>
                  <a:pt x="145662" y="0"/>
                  <a:pt x="325345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and white image&#10;&#10;AI-generated content may be incorrect." id="2495" name="Google Shape;2495;p43"/>
          <p:cNvPicPr preferRelativeResize="0"/>
          <p:nvPr/>
        </p:nvPicPr>
        <p:blipFill rotWithShape="1">
          <a:blip r:embed="rId3">
            <a:alphaModFix/>
          </a:blip>
          <a:srcRect b="0" l="15262" r="15262" t="0"/>
          <a:stretch/>
        </p:blipFill>
        <p:spPr>
          <a:xfrm>
            <a:off x="3179851" y="1769918"/>
            <a:ext cx="2784297" cy="2254540"/>
          </a:xfrm>
          <a:custGeom>
            <a:rect b="b" l="l" r="r" t="t"/>
            <a:pathLst>
              <a:path extrusionOk="0" h="3006054" w="3712396">
                <a:moveTo>
                  <a:pt x="390126" y="0"/>
                </a:moveTo>
                <a:lnTo>
                  <a:pt x="3322270" y="0"/>
                </a:lnTo>
                <a:cubicBezTo>
                  <a:pt x="3537731" y="0"/>
                  <a:pt x="3712396" y="174665"/>
                  <a:pt x="3712396" y="390126"/>
                </a:cubicBezTo>
                <a:lnTo>
                  <a:pt x="3712396" y="2615928"/>
                </a:lnTo>
                <a:cubicBezTo>
                  <a:pt x="3712396" y="2831389"/>
                  <a:pt x="3537731" y="3006054"/>
                  <a:pt x="3322270" y="3006054"/>
                </a:cubicBezTo>
                <a:lnTo>
                  <a:pt x="390126" y="3006054"/>
                </a:lnTo>
                <a:cubicBezTo>
                  <a:pt x="174665" y="3006054"/>
                  <a:pt x="0" y="2831389"/>
                  <a:pt x="0" y="2615928"/>
                </a:cubicBezTo>
                <a:lnTo>
                  <a:pt x="0" y="390126"/>
                </a:lnTo>
                <a:cubicBezTo>
                  <a:pt x="0" y="174665"/>
                  <a:pt x="174665" y="0"/>
                  <a:pt x="390126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and white image&#10;&#10;AI-generated content may be incorrect." id="2496" name="Google Shape;2496;p43"/>
          <p:cNvPicPr preferRelativeResize="0"/>
          <p:nvPr/>
        </p:nvPicPr>
        <p:blipFill rotWithShape="1">
          <a:blip r:embed="rId3">
            <a:alphaModFix/>
          </a:blip>
          <a:srcRect b="0" l="15266" r="15267" t="0"/>
          <a:stretch/>
        </p:blipFill>
        <p:spPr>
          <a:xfrm>
            <a:off x="6381508" y="1970671"/>
            <a:ext cx="2321959" cy="1880171"/>
          </a:xfrm>
          <a:custGeom>
            <a:rect b="b" l="l" r="r" t="t"/>
            <a:pathLst>
              <a:path extrusionOk="0" h="2506894" w="3095946">
                <a:moveTo>
                  <a:pt x="325345" y="0"/>
                </a:moveTo>
                <a:lnTo>
                  <a:pt x="2770601" y="0"/>
                </a:lnTo>
                <a:cubicBezTo>
                  <a:pt x="2950284" y="0"/>
                  <a:pt x="3095946" y="145662"/>
                  <a:pt x="3095946" y="325345"/>
                </a:cubicBezTo>
                <a:lnTo>
                  <a:pt x="3095946" y="2181549"/>
                </a:lnTo>
                <a:cubicBezTo>
                  <a:pt x="3095946" y="2361232"/>
                  <a:pt x="2950284" y="2506894"/>
                  <a:pt x="2770601" y="2506894"/>
                </a:cubicBezTo>
                <a:lnTo>
                  <a:pt x="325345" y="2506894"/>
                </a:lnTo>
                <a:cubicBezTo>
                  <a:pt x="145662" y="2506894"/>
                  <a:pt x="0" y="2361232"/>
                  <a:pt x="0" y="2181549"/>
                </a:cubicBezTo>
                <a:lnTo>
                  <a:pt x="0" y="325345"/>
                </a:lnTo>
                <a:cubicBezTo>
                  <a:pt x="0" y="145662"/>
                  <a:pt x="145662" y="0"/>
                  <a:pt x="325345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1" name="Shape 2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02" name="Google Shape;2502;p44"/>
          <p:cNvGrpSpPr/>
          <p:nvPr/>
        </p:nvGrpSpPr>
        <p:grpSpPr>
          <a:xfrm>
            <a:off x="4632335" y="3666053"/>
            <a:ext cx="3728560" cy="834866"/>
            <a:chOff x="6423027" y="2377440"/>
            <a:chExt cx="4971413" cy="1113155"/>
          </a:xfrm>
        </p:grpSpPr>
        <p:sp>
          <p:nvSpPr>
            <p:cNvPr id="2503" name="Google Shape;2503;p44"/>
            <p:cNvSpPr/>
            <p:nvPr/>
          </p:nvSpPr>
          <p:spPr>
            <a:xfrm>
              <a:off x="6423027" y="2377440"/>
              <a:ext cx="4971413" cy="1113155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grpSp>
          <p:nvGrpSpPr>
            <p:cNvPr id="2504" name="Google Shape;2504;p44"/>
            <p:cNvGrpSpPr/>
            <p:nvPr/>
          </p:nvGrpSpPr>
          <p:grpSpPr>
            <a:xfrm>
              <a:off x="6670940" y="2532498"/>
              <a:ext cx="4475587" cy="803039"/>
              <a:chOff x="6634588" y="2572151"/>
              <a:chExt cx="4475587" cy="803039"/>
            </a:xfrm>
          </p:grpSpPr>
          <p:grpSp>
            <p:nvGrpSpPr>
              <p:cNvPr id="2505" name="Google Shape;2505;p44"/>
              <p:cNvGrpSpPr/>
              <p:nvPr/>
            </p:nvGrpSpPr>
            <p:grpSpPr>
              <a:xfrm>
                <a:off x="6634588" y="2572151"/>
                <a:ext cx="1141103" cy="803039"/>
                <a:chOff x="6634588" y="2572151"/>
                <a:chExt cx="1141103" cy="803039"/>
              </a:xfrm>
            </p:grpSpPr>
            <p:sp>
              <p:nvSpPr>
                <p:cNvPr id="2506" name="Google Shape;2506;p44"/>
                <p:cNvSpPr txBox="1"/>
                <p:nvPr/>
              </p:nvSpPr>
              <p:spPr>
                <a:xfrm>
                  <a:off x="6700314" y="2572151"/>
                  <a:ext cx="1009650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b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2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7500</a:t>
                  </a:r>
                  <a:endParaRPr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507" name="Google Shape;2507;p44"/>
                <p:cNvSpPr txBox="1"/>
                <p:nvPr/>
              </p:nvSpPr>
              <p:spPr>
                <a:xfrm>
                  <a:off x="6634588" y="3098191"/>
                  <a:ext cx="1141103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Customers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508" name="Google Shape;2508;p44"/>
              <p:cNvGrpSpPr/>
              <p:nvPr/>
            </p:nvGrpSpPr>
            <p:grpSpPr>
              <a:xfrm>
                <a:off x="8283371" y="2572151"/>
                <a:ext cx="1141103" cy="803039"/>
                <a:chOff x="7929993" y="2572151"/>
                <a:chExt cx="1141103" cy="803039"/>
              </a:xfrm>
            </p:grpSpPr>
            <p:sp>
              <p:nvSpPr>
                <p:cNvPr id="2509" name="Google Shape;2509;p44"/>
                <p:cNvSpPr txBox="1"/>
                <p:nvPr/>
              </p:nvSpPr>
              <p:spPr>
                <a:xfrm>
                  <a:off x="7995719" y="2572151"/>
                  <a:ext cx="1009650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b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2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210+</a:t>
                  </a:r>
                  <a:endParaRPr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510" name="Google Shape;2510;p44"/>
                <p:cNvSpPr txBox="1"/>
                <p:nvPr/>
              </p:nvSpPr>
              <p:spPr>
                <a:xfrm>
                  <a:off x="7929993" y="3098191"/>
                  <a:ext cx="1141103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Product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511" name="Google Shape;2511;p44"/>
              <p:cNvGrpSpPr/>
              <p:nvPr/>
            </p:nvGrpSpPr>
            <p:grpSpPr>
              <a:xfrm>
                <a:off x="9932154" y="2572151"/>
                <a:ext cx="1178021" cy="803039"/>
                <a:chOff x="9190474" y="2572151"/>
                <a:chExt cx="1178021" cy="803039"/>
              </a:xfrm>
            </p:grpSpPr>
            <p:sp>
              <p:nvSpPr>
                <p:cNvPr id="2512" name="Google Shape;2512;p44"/>
                <p:cNvSpPr txBox="1"/>
                <p:nvPr/>
              </p:nvSpPr>
              <p:spPr>
                <a:xfrm>
                  <a:off x="9274659" y="2572151"/>
                  <a:ext cx="1009650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b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2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96%</a:t>
                  </a:r>
                  <a:endParaRPr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513" name="Google Shape;2513;p44"/>
                <p:cNvSpPr txBox="1"/>
                <p:nvPr/>
              </p:nvSpPr>
              <p:spPr>
                <a:xfrm>
                  <a:off x="9190474" y="3098191"/>
                  <a:ext cx="1178021" cy="27699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Testimonials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grpSp>
        <p:nvGrpSpPr>
          <p:cNvPr id="2514" name="Google Shape;2514;p44"/>
          <p:cNvGrpSpPr/>
          <p:nvPr/>
        </p:nvGrpSpPr>
        <p:grpSpPr>
          <a:xfrm>
            <a:off x="4230248" y="2145224"/>
            <a:ext cx="4782447" cy="992579"/>
            <a:chOff x="5413767" y="1228417"/>
            <a:chExt cx="6376596" cy="1323439"/>
          </a:xfrm>
        </p:grpSpPr>
        <p:grpSp>
          <p:nvGrpSpPr>
            <p:cNvPr id="2515" name="Google Shape;2515;p44"/>
            <p:cNvGrpSpPr/>
            <p:nvPr/>
          </p:nvGrpSpPr>
          <p:grpSpPr>
            <a:xfrm>
              <a:off x="7561265" y="1318263"/>
              <a:ext cx="4229098" cy="1143747"/>
              <a:chOff x="1186146" y="926509"/>
              <a:chExt cx="4229098" cy="1143747"/>
            </a:xfrm>
          </p:grpSpPr>
          <p:sp>
            <p:nvSpPr>
              <p:cNvPr id="2516" name="Google Shape;2516;p44"/>
              <p:cNvSpPr/>
              <p:nvPr/>
            </p:nvSpPr>
            <p:spPr>
              <a:xfrm>
                <a:off x="1309442" y="926509"/>
                <a:ext cx="129431" cy="256792"/>
              </a:xfrm>
              <a:custGeom>
                <a:rect b="b" l="l" r="r" t="t"/>
                <a:pathLst>
                  <a:path extrusionOk="0" h="256792" w="129431">
                    <a:moveTo>
                      <a:pt x="0" y="0"/>
                    </a:moveTo>
                    <a:lnTo>
                      <a:pt x="0" y="129432"/>
                    </a:lnTo>
                    <a:lnTo>
                      <a:pt x="73841" y="129432"/>
                    </a:lnTo>
                    <a:cubicBezTo>
                      <a:pt x="72720" y="169412"/>
                      <a:pt x="39996" y="201247"/>
                      <a:pt x="0" y="201266"/>
                    </a:cubicBezTo>
                    <a:lnTo>
                      <a:pt x="0" y="256792"/>
                    </a:lnTo>
                    <a:cubicBezTo>
                      <a:pt x="70682" y="256801"/>
                      <a:pt x="128300" y="200105"/>
                      <a:pt x="129432" y="129432"/>
                    </a:cubicBezTo>
                    <a:lnTo>
                      <a:pt x="129432" y="129432"/>
                    </a:lnTo>
                    <a:lnTo>
                      <a:pt x="12943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517" name="Google Shape;2517;p44"/>
              <p:cNvSpPr/>
              <p:nvPr/>
            </p:nvSpPr>
            <p:spPr>
              <a:xfrm>
                <a:off x="1503589" y="926509"/>
                <a:ext cx="129431" cy="256792"/>
              </a:xfrm>
              <a:custGeom>
                <a:rect b="b" l="l" r="r" t="t"/>
                <a:pathLst>
                  <a:path extrusionOk="0" h="256792" w="129431">
                    <a:moveTo>
                      <a:pt x="0" y="0"/>
                    </a:moveTo>
                    <a:lnTo>
                      <a:pt x="0" y="129432"/>
                    </a:lnTo>
                    <a:lnTo>
                      <a:pt x="73841" y="129432"/>
                    </a:lnTo>
                    <a:cubicBezTo>
                      <a:pt x="72720" y="169412"/>
                      <a:pt x="39996" y="201247"/>
                      <a:pt x="0" y="201266"/>
                    </a:cubicBezTo>
                    <a:lnTo>
                      <a:pt x="0" y="256792"/>
                    </a:lnTo>
                    <a:cubicBezTo>
                      <a:pt x="70682" y="256801"/>
                      <a:pt x="128300" y="200105"/>
                      <a:pt x="129432" y="129432"/>
                    </a:cubicBezTo>
                    <a:lnTo>
                      <a:pt x="129432" y="129432"/>
                    </a:lnTo>
                    <a:lnTo>
                      <a:pt x="129432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518" name="Google Shape;2518;p44"/>
              <p:cNvSpPr txBox="1"/>
              <p:nvPr/>
            </p:nvSpPr>
            <p:spPr>
              <a:xfrm>
                <a:off x="1186146" y="1279270"/>
                <a:ext cx="4229098" cy="7909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Oke Fusce posuere, magna elit sed pulvinar ultricies, purus lectus male.</a:t>
                </a:r>
                <a:endParaRPr sz="1100"/>
              </a:p>
            </p:txBody>
          </p:sp>
        </p:grpSp>
        <p:sp>
          <p:nvSpPr>
            <p:cNvPr id="2519" name="Google Shape;2519;p44"/>
            <p:cNvSpPr txBox="1"/>
            <p:nvPr/>
          </p:nvSpPr>
          <p:spPr>
            <a:xfrm>
              <a:off x="5413767" y="1228417"/>
              <a:ext cx="1876033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8.9</a:t>
              </a:r>
              <a:endParaRPr sz="60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</p:grpSp>
      <p:sp>
        <p:nvSpPr>
          <p:cNvPr id="2520" name="Google Shape;2520;p44"/>
          <p:cNvSpPr txBox="1"/>
          <p:nvPr/>
        </p:nvSpPr>
        <p:spPr>
          <a:xfrm>
            <a:off x="4572000" y="642581"/>
            <a:ext cx="4241659" cy="11974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DevOps &amp; Cloud Computing</a:t>
            </a:r>
            <a:endParaRPr sz="45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pic>
        <p:nvPicPr>
          <p:cNvPr descr="A black and white image&#10;&#10;AI-generated content may be incorrect." id="2521" name="Google Shape;2521;p44"/>
          <p:cNvPicPr preferRelativeResize="0"/>
          <p:nvPr/>
        </p:nvPicPr>
        <p:blipFill rotWithShape="1">
          <a:blip r:embed="rId3">
            <a:alphaModFix/>
          </a:blip>
          <a:srcRect b="0" l="23493" r="23492" t="0"/>
          <a:stretch/>
        </p:blipFill>
        <p:spPr>
          <a:xfrm>
            <a:off x="0" y="449722"/>
            <a:ext cx="3999216" cy="4244057"/>
          </a:xfrm>
          <a:custGeom>
            <a:rect b="b" l="l" r="r" t="t"/>
            <a:pathLst>
              <a:path extrusionOk="0" h="5658743" w="5332288">
                <a:moveTo>
                  <a:pt x="0" y="0"/>
                </a:moveTo>
                <a:lnTo>
                  <a:pt x="4702491" y="0"/>
                </a:lnTo>
                <a:cubicBezTo>
                  <a:pt x="5050318" y="0"/>
                  <a:pt x="5332288" y="281970"/>
                  <a:pt x="5332288" y="629797"/>
                </a:cubicBezTo>
                <a:lnTo>
                  <a:pt x="5332288" y="5028946"/>
                </a:lnTo>
                <a:cubicBezTo>
                  <a:pt x="5332288" y="5376773"/>
                  <a:pt x="5050318" y="5658743"/>
                  <a:pt x="4702491" y="5658743"/>
                </a:cubicBezTo>
                <a:lnTo>
                  <a:pt x="0" y="5658743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5" name="Shape 2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6" name="Google Shape;2526;p45"/>
          <p:cNvSpPr txBox="1"/>
          <p:nvPr/>
        </p:nvSpPr>
        <p:spPr>
          <a:xfrm>
            <a:off x="344184" y="3600664"/>
            <a:ext cx="4131469" cy="11974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Challenges in Cloud Adoption</a:t>
            </a:r>
            <a:endParaRPr sz="45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27" name="Google Shape;2527;p45"/>
          <p:cNvSpPr/>
          <p:nvPr/>
        </p:nvSpPr>
        <p:spPr>
          <a:xfrm>
            <a:off x="4361380" y="3252831"/>
            <a:ext cx="347833" cy="347833"/>
          </a:xfrm>
          <a:custGeom>
            <a:rect b="b" l="l" r="r" t="t"/>
            <a:pathLst>
              <a:path extrusionOk="0" h="789123" w="789123">
                <a:moveTo>
                  <a:pt x="723245" y="0"/>
                </a:moveTo>
                <a:lnTo>
                  <a:pt x="327975" y="0"/>
                </a:lnTo>
                <a:lnTo>
                  <a:pt x="327975" y="65878"/>
                </a:lnTo>
                <a:lnTo>
                  <a:pt x="676669" y="65878"/>
                </a:lnTo>
                <a:lnTo>
                  <a:pt x="0" y="742548"/>
                </a:lnTo>
                <a:lnTo>
                  <a:pt x="46576" y="789124"/>
                </a:lnTo>
                <a:lnTo>
                  <a:pt x="723245" y="112454"/>
                </a:lnTo>
                <a:lnTo>
                  <a:pt x="723245" y="461148"/>
                </a:lnTo>
                <a:lnTo>
                  <a:pt x="789124" y="461148"/>
                </a:lnTo>
                <a:lnTo>
                  <a:pt x="789124" y="65878"/>
                </a:lnTo>
                <a:cubicBezTo>
                  <a:pt x="789124" y="29546"/>
                  <a:pt x="759577" y="0"/>
                  <a:pt x="723245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2528" name="Google Shape;2528;p45"/>
          <p:cNvGrpSpPr/>
          <p:nvPr/>
        </p:nvGrpSpPr>
        <p:grpSpPr>
          <a:xfrm>
            <a:off x="5763801" y="438149"/>
            <a:ext cx="3190127" cy="1109610"/>
            <a:chOff x="7685068" y="584199"/>
            <a:chExt cx="4253502" cy="1479480"/>
          </a:xfrm>
        </p:grpSpPr>
        <p:grpSp>
          <p:nvGrpSpPr>
            <p:cNvPr id="2529" name="Google Shape;2529;p45"/>
            <p:cNvGrpSpPr/>
            <p:nvPr/>
          </p:nvGrpSpPr>
          <p:grpSpPr>
            <a:xfrm>
              <a:off x="7685068" y="584199"/>
              <a:ext cx="1482506" cy="1479480"/>
              <a:chOff x="7685068" y="584199"/>
              <a:chExt cx="1482506" cy="1479480"/>
            </a:xfrm>
          </p:grpSpPr>
          <p:sp>
            <p:nvSpPr>
              <p:cNvPr id="2530" name="Google Shape;2530;p45"/>
              <p:cNvSpPr/>
              <p:nvPr/>
            </p:nvSpPr>
            <p:spPr>
              <a:xfrm>
                <a:off x="7688094" y="584199"/>
                <a:ext cx="1479480" cy="1479480"/>
              </a:xfrm>
              <a:prstGeom prst="roundRect">
                <a:avLst>
                  <a:gd fmla="val 16667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531" name="Google Shape;2531;p45"/>
              <p:cNvSpPr txBox="1"/>
              <p:nvPr/>
            </p:nvSpPr>
            <p:spPr>
              <a:xfrm>
                <a:off x="7685068" y="769941"/>
                <a:ext cx="1479480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50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01.</a:t>
                </a:r>
                <a:endParaRPr sz="1100"/>
              </a:p>
            </p:txBody>
          </p:sp>
        </p:grpSp>
        <p:grpSp>
          <p:nvGrpSpPr>
            <p:cNvPr id="2532" name="Google Shape;2532;p45"/>
            <p:cNvGrpSpPr/>
            <p:nvPr/>
          </p:nvGrpSpPr>
          <p:grpSpPr>
            <a:xfrm>
              <a:off x="9535819" y="651697"/>
              <a:ext cx="2402751" cy="1344484"/>
              <a:chOff x="2271514" y="790603"/>
              <a:chExt cx="2402751" cy="1344484"/>
            </a:xfrm>
          </p:grpSpPr>
          <p:sp>
            <p:nvSpPr>
              <p:cNvPr id="2533" name="Google Shape;2533;p45"/>
              <p:cNvSpPr txBox="1"/>
              <p:nvPr/>
            </p:nvSpPr>
            <p:spPr>
              <a:xfrm>
                <a:off x="2271514" y="790603"/>
                <a:ext cx="191751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Data Security Risks</a:t>
                </a:r>
                <a:endParaRPr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534" name="Google Shape;2534;p45"/>
              <p:cNvSpPr txBox="1"/>
              <p:nvPr/>
            </p:nvSpPr>
            <p:spPr>
              <a:xfrm>
                <a:off x="2271514" y="1104036"/>
                <a:ext cx="2402751" cy="1031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Maecanas porttitor.</a:t>
                </a:r>
                <a:endParaRPr sz="1100"/>
              </a:p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-GB" sz="900" u="sng">
                    <a:solidFill>
                      <a:schemeClr val="accent3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(learn now!)</a:t>
                </a:r>
                <a:endParaRPr b="1" i="1" sz="900" u="sng">
                  <a:solidFill>
                    <a:schemeClr val="accent3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535" name="Google Shape;2535;p45"/>
          <p:cNvGrpSpPr/>
          <p:nvPr/>
        </p:nvGrpSpPr>
        <p:grpSpPr>
          <a:xfrm>
            <a:off x="5763801" y="3605169"/>
            <a:ext cx="3190127" cy="1109610"/>
            <a:chOff x="7685068" y="584199"/>
            <a:chExt cx="4253502" cy="1479480"/>
          </a:xfrm>
        </p:grpSpPr>
        <p:grpSp>
          <p:nvGrpSpPr>
            <p:cNvPr id="2536" name="Google Shape;2536;p45"/>
            <p:cNvGrpSpPr/>
            <p:nvPr/>
          </p:nvGrpSpPr>
          <p:grpSpPr>
            <a:xfrm>
              <a:off x="7685068" y="584199"/>
              <a:ext cx="1482506" cy="1479480"/>
              <a:chOff x="7685068" y="584199"/>
              <a:chExt cx="1482506" cy="1479480"/>
            </a:xfrm>
          </p:grpSpPr>
          <p:sp>
            <p:nvSpPr>
              <p:cNvPr id="2537" name="Google Shape;2537;p45"/>
              <p:cNvSpPr/>
              <p:nvPr/>
            </p:nvSpPr>
            <p:spPr>
              <a:xfrm>
                <a:off x="7688094" y="584199"/>
                <a:ext cx="1479480" cy="1479480"/>
              </a:xfrm>
              <a:prstGeom prst="roundRect">
                <a:avLst>
                  <a:gd fmla="val 16667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538" name="Google Shape;2538;p45"/>
              <p:cNvSpPr txBox="1"/>
              <p:nvPr/>
            </p:nvSpPr>
            <p:spPr>
              <a:xfrm>
                <a:off x="7685068" y="769941"/>
                <a:ext cx="1479480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50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03.</a:t>
                </a:r>
                <a:endParaRPr sz="1100"/>
              </a:p>
            </p:txBody>
          </p:sp>
        </p:grpSp>
        <p:grpSp>
          <p:nvGrpSpPr>
            <p:cNvPr id="2539" name="Google Shape;2539;p45"/>
            <p:cNvGrpSpPr/>
            <p:nvPr/>
          </p:nvGrpSpPr>
          <p:grpSpPr>
            <a:xfrm>
              <a:off x="9535819" y="651697"/>
              <a:ext cx="2402751" cy="1344484"/>
              <a:chOff x="2271514" y="790603"/>
              <a:chExt cx="2402751" cy="1344484"/>
            </a:xfrm>
          </p:grpSpPr>
          <p:sp>
            <p:nvSpPr>
              <p:cNvPr id="2540" name="Google Shape;2540;p45"/>
              <p:cNvSpPr txBox="1"/>
              <p:nvPr/>
            </p:nvSpPr>
            <p:spPr>
              <a:xfrm>
                <a:off x="2271514" y="790603"/>
                <a:ext cx="188224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Legacy Integration</a:t>
                </a:r>
                <a:endParaRPr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541" name="Google Shape;2541;p45"/>
              <p:cNvSpPr txBox="1"/>
              <p:nvPr/>
            </p:nvSpPr>
            <p:spPr>
              <a:xfrm>
                <a:off x="2271514" y="1104036"/>
                <a:ext cx="2402751" cy="1031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Maecanas porttitor.</a:t>
                </a:r>
                <a:endParaRPr sz="1100"/>
              </a:p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-GB" sz="900" u="sng">
                    <a:solidFill>
                      <a:schemeClr val="accent3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(learn now!)</a:t>
                </a:r>
                <a:endParaRPr b="1" i="1" sz="900" u="sng">
                  <a:solidFill>
                    <a:schemeClr val="accent3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542" name="Google Shape;2542;p45"/>
          <p:cNvGrpSpPr/>
          <p:nvPr/>
        </p:nvGrpSpPr>
        <p:grpSpPr>
          <a:xfrm>
            <a:off x="5763801" y="2016944"/>
            <a:ext cx="3190127" cy="1109610"/>
            <a:chOff x="7685068" y="584199"/>
            <a:chExt cx="4253502" cy="1479480"/>
          </a:xfrm>
        </p:grpSpPr>
        <p:grpSp>
          <p:nvGrpSpPr>
            <p:cNvPr id="2543" name="Google Shape;2543;p45"/>
            <p:cNvGrpSpPr/>
            <p:nvPr/>
          </p:nvGrpSpPr>
          <p:grpSpPr>
            <a:xfrm>
              <a:off x="7685068" y="584199"/>
              <a:ext cx="1482506" cy="1479480"/>
              <a:chOff x="7685068" y="584199"/>
              <a:chExt cx="1482506" cy="1479480"/>
            </a:xfrm>
          </p:grpSpPr>
          <p:sp>
            <p:nvSpPr>
              <p:cNvPr id="2544" name="Google Shape;2544;p45"/>
              <p:cNvSpPr/>
              <p:nvPr/>
            </p:nvSpPr>
            <p:spPr>
              <a:xfrm>
                <a:off x="7688094" y="584199"/>
                <a:ext cx="1479480" cy="1479480"/>
              </a:xfrm>
              <a:prstGeom prst="roundRect">
                <a:avLst>
                  <a:gd fmla="val 16667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545" name="Google Shape;2545;p45"/>
              <p:cNvSpPr txBox="1"/>
              <p:nvPr/>
            </p:nvSpPr>
            <p:spPr>
              <a:xfrm>
                <a:off x="7685068" y="769941"/>
                <a:ext cx="1479480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50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02.</a:t>
                </a:r>
                <a:endParaRPr sz="1100"/>
              </a:p>
            </p:txBody>
          </p:sp>
        </p:grpSp>
        <p:grpSp>
          <p:nvGrpSpPr>
            <p:cNvPr id="2546" name="Google Shape;2546;p45"/>
            <p:cNvGrpSpPr/>
            <p:nvPr/>
          </p:nvGrpSpPr>
          <p:grpSpPr>
            <a:xfrm>
              <a:off x="9535819" y="651697"/>
              <a:ext cx="2402751" cy="1344484"/>
              <a:chOff x="2271514" y="790603"/>
              <a:chExt cx="2402751" cy="1344484"/>
            </a:xfrm>
          </p:grpSpPr>
          <p:sp>
            <p:nvSpPr>
              <p:cNvPr id="2547" name="Google Shape;2547;p45"/>
              <p:cNvSpPr txBox="1"/>
              <p:nvPr/>
            </p:nvSpPr>
            <p:spPr>
              <a:xfrm>
                <a:off x="2271514" y="790603"/>
                <a:ext cx="149111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Skills Shortage</a:t>
                </a:r>
                <a:endParaRPr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548" name="Google Shape;2548;p45"/>
              <p:cNvSpPr txBox="1"/>
              <p:nvPr/>
            </p:nvSpPr>
            <p:spPr>
              <a:xfrm>
                <a:off x="2271514" y="1104036"/>
                <a:ext cx="2402751" cy="1031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Maecanas porttitor.</a:t>
                </a:r>
                <a:endParaRPr sz="1100"/>
              </a:p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-GB" sz="900" u="sng">
                    <a:solidFill>
                      <a:schemeClr val="accent3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(learn now!)</a:t>
                </a:r>
                <a:endParaRPr b="1" i="1" sz="900" u="sng">
                  <a:solidFill>
                    <a:schemeClr val="accent3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pic>
        <p:nvPicPr>
          <p:cNvPr descr="A black and white image&#10;&#10;AI-generated content may be incorrect." id="2549" name="Google Shape;2549;p45"/>
          <p:cNvPicPr preferRelativeResize="0"/>
          <p:nvPr/>
        </p:nvPicPr>
        <p:blipFill rotWithShape="1">
          <a:blip r:embed="rId3">
            <a:alphaModFix/>
          </a:blip>
          <a:srcRect b="6358" l="0" r="0" t="6359"/>
          <a:stretch/>
        </p:blipFill>
        <p:spPr>
          <a:xfrm>
            <a:off x="440531" y="438149"/>
            <a:ext cx="4677938" cy="2296274"/>
          </a:xfrm>
          <a:custGeom>
            <a:rect b="b" l="l" r="r" t="t"/>
            <a:pathLst>
              <a:path extrusionOk="0" h="3061699" w="6237251">
                <a:moveTo>
                  <a:pt x="243160" y="0"/>
                </a:moveTo>
                <a:lnTo>
                  <a:pt x="5994091" y="0"/>
                </a:lnTo>
                <a:cubicBezTo>
                  <a:pt x="6128385" y="0"/>
                  <a:pt x="6237251" y="108866"/>
                  <a:pt x="6237251" y="243160"/>
                </a:cubicBezTo>
                <a:lnTo>
                  <a:pt x="6237251" y="2818539"/>
                </a:lnTo>
                <a:cubicBezTo>
                  <a:pt x="6237251" y="2952833"/>
                  <a:pt x="6128385" y="3061699"/>
                  <a:pt x="5994091" y="3061699"/>
                </a:cubicBezTo>
                <a:lnTo>
                  <a:pt x="243160" y="3061699"/>
                </a:lnTo>
                <a:cubicBezTo>
                  <a:pt x="108866" y="3061699"/>
                  <a:pt x="0" y="2952833"/>
                  <a:pt x="0" y="2818539"/>
                </a:cubicBezTo>
                <a:lnTo>
                  <a:pt x="0" y="243160"/>
                </a:lnTo>
                <a:cubicBezTo>
                  <a:pt x="0" y="108866"/>
                  <a:pt x="108866" y="0"/>
                  <a:pt x="243160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4" name="Shape 2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5" name="Google Shape;2555;p46"/>
          <p:cNvGrpSpPr/>
          <p:nvPr/>
        </p:nvGrpSpPr>
        <p:grpSpPr>
          <a:xfrm>
            <a:off x="431006" y="432608"/>
            <a:ext cx="3931650" cy="4278284"/>
            <a:chOff x="574675" y="576811"/>
            <a:chExt cx="5242200" cy="5704378"/>
          </a:xfrm>
        </p:grpSpPr>
        <p:sp>
          <p:nvSpPr>
            <p:cNvPr id="2556" name="Google Shape;2556;p46"/>
            <p:cNvSpPr/>
            <p:nvPr/>
          </p:nvSpPr>
          <p:spPr>
            <a:xfrm>
              <a:off x="574675" y="576811"/>
              <a:ext cx="5242200" cy="5704378"/>
            </a:xfrm>
            <a:prstGeom prst="roundRect">
              <a:avLst>
                <a:gd fmla="val 6079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557" name="Google Shape;2557;p46"/>
            <p:cNvGrpSpPr/>
            <p:nvPr/>
          </p:nvGrpSpPr>
          <p:grpSpPr>
            <a:xfrm>
              <a:off x="1322482" y="971374"/>
              <a:ext cx="3771985" cy="629095"/>
              <a:chOff x="1261783" y="1277755"/>
              <a:chExt cx="3301750" cy="550669"/>
            </a:xfrm>
          </p:grpSpPr>
          <p:grpSp>
            <p:nvGrpSpPr>
              <p:cNvPr id="2558" name="Google Shape;2558;p46"/>
              <p:cNvGrpSpPr/>
              <p:nvPr/>
            </p:nvGrpSpPr>
            <p:grpSpPr>
              <a:xfrm>
                <a:off x="1261783" y="1277755"/>
                <a:ext cx="467829" cy="550669"/>
                <a:chOff x="8835372" y="3341580"/>
                <a:chExt cx="327344" cy="385307"/>
              </a:xfrm>
            </p:grpSpPr>
            <p:sp>
              <p:nvSpPr>
                <p:cNvPr id="2559" name="Google Shape;2559;p46"/>
                <p:cNvSpPr/>
                <p:nvPr/>
              </p:nvSpPr>
              <p:spPr>
                <a:xfrm>
                  <a:off x="9024503" y="3479187"/>
                  <a:ext cx="138213" cy="247700"/>
                </a:xfrm>
                <a:custGeom>
                  <a:rect b="b" l="l" r="r" t="t"/>
                  <a:pathLst>
                    <a:path extrusionOk="0" h="247700" w="138213">
                      <a:moveTo>
                        <a:pt x="138213" y="0"/>
                      </a:moveTo>
                      <a:lnTo>
                        <a:pt x="138213" y="0"/>
                      </a:lnTo>
                      <a:lnTo>
                        <a:pt x="138213" y="109487"/>
                      </a:lnTo>
                      <a:cubicBezTo>
                        <a:pt x="138213" y="185783"/>
                        <a:pt x="76264" y="247700"/>
                        <a:pt x="0" y="247700"/>
                      </a:cubicBezTo>
                      <a:lnTo>
                        <a:pt x="0" y="247700"/>
                      </a:lnTo>
                      <a:lnTo>
                        <a:pt x="0" y="138213"/>
                      </a:lnTo>
                      <a:cubicBezTo>
                        <a:pt x="0" y="61917"/>
                        <a:pt x="61949" y="0"/>
                        <a:pt x="138213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560" name="Google Shape;2560;p46"/>
                <p:cNvSpPr/>
                <p:nvPr/>
              </p:nvSpPr>
              <p:spPr>
                <a:xfrm rot="5400000">
                  <a:off x="8756111" y="3420841"/>
                  <a:ext cx="312486" cy="153963"/>
                </a:xfrm>
                <a:custGeom>
                  <a:rect b="b" l="l" r="r" t="t"/>
                  <a:pathLst>
                    <a:path extrusionOk="0" h="153963" w="312486">
                      <a:moveTo>
                        <a:pt x="153964" y="0"/>
                      </a:moveTo>
                      <a:lnTo>
                        <a:pt x="312486" y="0"/>
                      </a:lnTo>
                      <a:cubicBezTo>
                        <a:pt x="312486" y="84969"/>
                        <a:pt x="243491" y="153964"/>
                        <a:pt x="158523" y="153964"/>
                      </a:cubicBezTo>
                      <a:lnTo>
                        <a:pt x="0" y="153964"/>
                      </a:lnTo>
                      <a:cubicBezTo>
                        <a:pt x="0" y="68995"/>
                        <a:pt x="68995" y="0"/>
                        <a:pt x="15396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561" name="Google Shape;2561;p46"/>
                <p:cNvSpPr/>
                <p:nvPr/>
              </p:nvSpPr>
              <p:spPr>
                <a:xfrm rot="-4597200">
                  <a:off x="9024493" y="3355212"/>
                  <a:ext cx="104512" cy="104512"/>
                </a:xfrm>
                <a:custGeom>
                  <a:rect b="b" l="l" r="r" t="t"/>
                  <a:pathLst>
                    <a:path extrusionOk="0" h="104512" w="104512">
                      <a:moveTo>
                        <a:pt x="104513" y="52256"/>
                      </a:moveTo>
                      <a:cubicBezTo>
                        <a:pt x="104513" y="81117"/>
                        <a:pt x="81117" y="104513"/>
                        <a:pt x="52256" y="104513"/>
                      </a:cubicBezTo>
                      <a:cubicBezTo>
                        <a:pt x="23396" y="104513"/>
                        <a:pt x="0" y="81117"/>
                        <a:pt x="0" y="52256"/>
                      </a:cubicBezTo>
                      <a:cubicBezTo>
                        <a:pt x="0" y="23396"/>
                        <a:pt x="23396" y="0"/>
                        <a:pt x="52256" y="0"/>
                      </a:cubicBezTo>
                      <a:cubicBezTo>
                        <a:pt x="81117" y="0"/>
                        <a:pt x="104513" y="23396"/>
                        <a:pt x="104513" y="52256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sp>
            <p:nvSpPr>
              <p:cNvPr id="2562" name="Google Shape;2562;p46"/>
              <p:cNvSpPr txBox="1"/>
              <p:nvPr/>
            </p:nvSpPr>
            <p:spPr>
              <a:xfrm>
                <a:off x="1918880" y="1322256"/>
                <a:ext cx="2644653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Cloud Computing</a:t>
                </a:r>
                <a:endParaRPr sz="1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  <p:sp>
          <p:nvSpPr>
            <p:cNvPr id="2563" name="Google Shape;2563;p46"/>
            <p:cNvSpPr txBox="1"/>
            <p:nvPr/>
          </p:nvSpPr>
          <p:spPr>
            <a:xfrm>
              <a:off x="933444" y="1950845"/>
              <a:ext cx="4550063" cy="10310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 congue massa. Fusce posuere, magna sed pulvinar ultricies, purus lectus malesuada libero, sit amet commodo magna eros quis urna.</a:t>
              </a:r>
              <a:endParaRPr sz="1100"/>
            </a:p>
          </p:txBody>
        </p:sp>
        <p:grpSp>
          <p:nvGrpSpPr>
            <p:cNvPr id="2564" name="Google Shape;2564;p46"/>
            <p:cNvGrpSpPr/>
            <p:nvPr/>
          </p:nvGrpSpPr>
          <p:grpSpPr>
            <a:xfrm>
              <a:off x="1069692" y="3484101"/>
              <a:ext cx="4204785" cy="2485859"/>
              <a:chOff x="1069692" y="3176093"/>
              <a:chExt cx="4204785" cy="2485859"/>
            </a:xfrm>
          </p:grpSpPr>
          <p:grpSp>
            <p:nvGrpSpPr>
              <p:cNvPr id="2565" name="Google Shape;2565;p46"/>
              <p:cNvGrpSpPr/>
              <p:nvPr/>
            </p:nvGrpSpPr>
            <p:grpSpPr>
              <a:xfrm>
                <a:off x="1069692" y="3176093"/>
                <a:ext cx="4204785" cy="421932"/>
                <a:chOff x="1069692" y="3176093"/>
                <a:chExt cx="4204785" cy="421932"/>
              </a:xfrm>
            </p:grpSpPr>
            <p:grpSp>
              <p:nvGrpSpPr>
                <p:cNvPr id="2566" name="Google Shape;2566;p46"/>
                <p:cNvGrpSpPr/>
                <p:nvPr/>
              </p:nvGrpSpPr>
              <p:grpSpPr>
                <a:xfrm>
                  <a:off x="1069692" y="3176093"/>
                  <a:ext cx="3343375" cy="421932"/>
                  <a:chOff x="1127903" y="3060700"/>
                  <a:chExt cx="2926572" cy="369332"/>
                </a:xfrm>
              </p:grpSpPr>
              <p:sp>
                <p:nvSpPr>
                  <p:cNvPr id="2567" name="Google Shape;2567;p46"/>
                  <p:cNvSpPr/>
                  <p:nvPr/>
                </p:nvSpPr>
                <p:spPr>
                  <a:xfrm>
                    <a:off x="1127903" y="3065366"/>
                    <a:ext cx="360000" cy="360000"/>
                  </a:xfrm>
                  <a:custGeom>
                    <a:rect b="b" l="l" r="r" t="t"/>
                    <a:pathLst>
                      <a:path extrusionOk="0" h="360000" w="360000">
                        <a:moveTo>
                          <a:pt x="180000" y="0"/>
                        </a:moveTo>
                        <a:cubicBezTo>
                          <a:pt x="80589" y="0"/>
                          <a:pt x="0" y="80589"/>
                          <a:pt x="0" y="180000"/>
                        </a:cubicBezTo>
                        <a:cubicBezTo>
                          <a:pt x="0" y="279411"/>
                          <a:pt x="80589" y="360000"/>
                          <a:pt x="180000" y="360000"/>
                        </a:cubicBezTo>
                        <a:cubicBezTo>
                          <a:pt x="279411" y="360000"/>
                          <a:pt x="360000" y="279411"/>
                          <a:pt x="360000" y="180000"/>
                        </a:cubicBezTo>
                        <a:cubicBezTo>
                          <a:pt x="359893" y="80633"/>
                          <a:pt x="279367" y="107"/>
                          <a:pt x="180000" y="0"/>
                        </a:cubicBezTo>
                        <a:close/>
                        <a:moveTo>
                          <a:pt x="228330" y="105000"/>
                        </a:moveTo>
                        <a:lnTo>
                          <a:pt x="131670" y="105000"/>
                        </a:lnTo>
                        <a:cubicBezTo>
                          <a:pt x="144401" y="79864"/>
                          <a:pt x="160678" y="56687"/>
                          <a:pt x="180000" y="36180"/>
                        </a:cubicBezTo>
                        <a:cubicBezTo>
                          <a:pt x="199329" y="56682"/>
                          <a:pt x="215606" y="79859"/>
                          <a:pt x="228330" y="105000"/>
                        </a:cubicBezTo>
                        <a:close/>
                        <a:moveTo>
                          <a:pt x="240330" y="135000"/>
                        </a:moveTo>
                        <a:cubicBezTo>
                          <a:pt x="244940" y="149560"/>
                          <a:pt x="247347" y="164728"/>
                          <a:pt x="247470" y="180000"/>
                        </a:cubicBezTo>
                        <a:cubicBezTo>
                          <a:pt x="247347" y="195272"/>
                          <a:pt x="244940" y="210440"/>
                          <a:pt x="240330" y="225000"/>
                        </a:cubicBezTo>
                        <a:lnTo>
                          <a:pt x="119640" y="225000"/>
                        </a:lnTo>
                        <a:cubicBezTo>
                          <a:pt x="115030" y="210440"/>
                          <a:pt x="112623" y="195272"/>
                          <a:pt x="112500" y="180000"/>
                        </a:cubicBezTo>
                        <a:cubicBezTo>
                          <a:pt x="112623" y="164728"/>
                          <a:pt x="115030" y="149560"/>
                          <a:pt x="119640" y="135000"/>
                        </a:cubicBezTo>
                        <a:close/>
                        <a:moveTo>
                          <a:pt x="141000" y="35340"/>
                        </a:moveTo>
                        <a:cubicBezTo>
                          <a:pt x="123715" y="56487"/>
                          <a:pt x="109449" y="79930"/>
                          <a:pt x="98610" y="105000"/>
                        </a:cubicBezTo>
                        <a:lnTo>
                          <a:pt x="50295" y="105000"/>
                        </a:lnTo>
                        <a:cubicBezTo>
                          <a:pt x="70183" y="70746"/>
                          <a:pt x="102775" y="45716"/>
                          <a:pt x="141000" y="35340"/>
                        </a:cubicBezTo>
                        <a:close/>
                        <a:moveTo>
                          <a:pt x="30000" y="180000"/>
                        </a:moveTo>
                        <a:cubicBezTo>
                          <a:pt x="29999" y="164735"/>
                          <a:pt x="32331" y="149560"/>
                          <a:pt x="36915" y="135000"/>
                        </a:cubicBezTo>
                        <a:lnTo>
                          <a:pt x="88500" y="135000"/>
                        </a:lnTo>
                        <a:cubicBezTo>
                          <a:pt x="84611" y="149687"/>
                          <a:pt x="82595" y="164807"/>
                          <a:pt x="82500" y="180000"/>
                        </a:cubicBezTo>
                        <a:cubicBezTo>
                          <a:pt x="82595" y="195193"/>
                          <a:pt x="84611" y="210313"/>
                          <a:pt x="88500" y="225000"/>
                        </a:cubicBezTo>
                        <a:lnTo>
                          <a:pt x="36915" y="225000"/>
                        </a:lnTo>
                        <a:cubicBezTo>
                          <a:pt x="32331" y="210440"/>
                          <a:pt x="29999" y="195265"/>
                          <a:pt x="30000" y="180000"/>
                        </a:cubicBezTo>
                        <a:close/>
                        <a:moveTo>
                          <a:pt x="50295" y="255000"/>
                        </a:moveTo>
                        <a:lnTo>
                          <a:pt x="98610" y="255000"/>
                        </a:lnTo>
                        <a:cubicBezTo>
                          <a:pt x="109449" y="280070"/>
                          <a:pt x="123715" y="303513"/>
                          <a:pt x="141000" y="324660"/>
                        </a:cubicBezTo>
                        <a:cubicBezTo>
                          <a:pt x="102775" y="314284"/>
                          <a:pt x="70183" y="289254"/>
                          <a:pt x="50295" y="255000"/>
                        </a:cubicBezTo>
                        <a:close/>
                        <a:moveTo>
                          <a:pt x="131670" y="255000"/>
                        </a:moveTo>
                        <a:lnTo>
                          <a:pt x="228330" y="255000"/>
                        </a:lnTo>
                        <a:cubicBezTo>
                          <a:pt x="215599" y="280136"/>
                          <a:pt x="199322" y="303313"/>
                          <a:pt x="180000" y="323820"/>
                        </a:cubicBezTo>
                        <a:cubicBezTo>
                          <a:pt x="160671" y="303318"/>
                          <a:pt x="144394" y="280141"/>
                          <a:pt x="131670" y="255000"/>
                        </a:cubicBezTo>
                        <a:close/>
                        <a:moveTo>
                          <a:pt x="219075" y="324660"/>
                        </a:moveTo>
                        <a:cubicBezTo>
                          <a:pt x="236334" y="303509"/>
                          <a:pt x="250574" y="280065"/>
                          <a:pt x="261390" y="255000"/>
                        </a:cubicBezTo>
                        <a:lnTo>
                          <a:pt x="309705" y="255000"/>
                        </a:lnTo>
                        <a:cubicBezTo>
                          <a:pt x="289835" y="289238"/>
                          <a:pt x="257272" y="314266"/>
                          <a:pt x="219075" y="324660"/>
                        </a:cubicBezTo>
                        <a:close/>
                        <a:moveTo>
                          <a:pt x="330000" y="180000"/>
                        </a:moveTo>
                        <a:cubicBezTo>
                          <a:pt x="330001" y="195265"/>
                          <a:pt x="327669" y="210440"/>
                          <a:pt x="323085" y="225000"/>
                        </a:cubicBezTo>
                        <a:lnTo>
                          <a:pt x="271500" y="225000"/>
                        </a:lnTo>
                        <a:cubicBezTo>
                          <a:pt x="275389" y="210313"/>
                          <a:pt x="277405" y="195193"/>
                          <a:pt x="277500" y="180000"/>
                        </a:cubicBezTo>
                        <a:cubicBezTo>
                          <a:pt x="277405" y="164807"/>
                          <a:pt x="275389" y="149687"/>
                          <a:pt x="271500" y="135000"/>
                        </a:cubicBezTo>
                        <a:lnTo>
                          <a:pt x="323055" y="135000"/>
                        </a:lnTo>
                        <a:cubicBezTo>
                          <a:pt x="327650" y="149558"/>
                          <a:pt x="329992" y="164734"/>
                          <a:pt x="330000" y="180000"/>
                        </a:cubicBezTo>
                        <a:close/>
                        <a:moveTo>
                          <a:pt x="261390" y="105000"/>
                        </a:moveTo>
                        <a:cubicBezTo>
                          <a:pt x="250575" y="79935"/>
                          <a:pt x="236334" y="56491"/>
                          <a:pt x="219075" y="35340"/>
                        </a:cubicBezTo>
                        <a:cubicBezTo>
                          <a:pt x="257272" y="45734"/>
                          <a:pt x="289835" y="70762"/>
                          <a:pt x="309705" y="10500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568" name="Google Shape;2568;p46"/>
                  <p:cNvSpPr txBox="1"/>
                  <p:nvPr/>
                </p:nvSpPr>
                <p:spPr>
                  <a:xfrm>
                    <a:off x="1619478" y="3060700"/>
                    <a:ext cx="2434997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400">
                        <a:solidFill>
                          <a:schemeClr val="dk1"/>
                        </a:solidFill>
                        <a:latin typeface="Urbanist"/>
                        <a:ea typeface="Urbanist"/>
                        <a:cs typeface="Urbanist"/>
                        <a:sym typeface="Urbanist"/>
                      </a:rPr>
                      <a:t>Yourwebsite.com</a:t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sp>
              <p:nvSpPr>
                <p:cNvPr id="2569" name="Google Shape;2569;p46"/>
                <p:cNvSpPr/>
                <p:nvPr/>
              </p:nvSpPr>
              <p:spPr>
                <a:xfrm flipH="1">
                  <a:off x="4914457" y="3232668"/>
                  <a:ext cx="360020" cy="308783"/>
                </a:xfrm>
                <a:custGeom>
                  <a:rect b="b" l="l" r="r" t="t"/>
                  <a:pathLst>
                    <a:path extrusionOk="0" h="308783" w="360020">
                      <a:moveTo>
                        <a:pt x="345020" y="308784"/>
                      </a:moveTo>
                      <a:cubicBezTo>
                        <a:pt x="336736" y="308784"/>
                        <a:pt x="330020" y="302068"/>
                        <a:pt x="330020" y="293784"/>
                      </a:cubicBezTo>
                      <a:cubicBezTo>
                        <a:pt x="329971" y="244099"/>
                        <a:pt x="289705" y="203833"/>
                        <a:pt x="240020" y="203784"/>
                      </a:cubicBezTo>
                      <a:lnTo>
                        <a:pt x="152570" y="203784"/>
                      </a:lnTo>
                      <a:lnTo>
                        <a:pt x="152570" y="227574"/>
                      </a:lnTo>
                      <a:cubicBezTo>
                        <a:pt x="152567" y="244142"/>
                        <a:pt x="139133" y="257571"/>
                        <a:pt x="122564" y="257567"/>
                      </a:cubicBezTo>
                      <a:cubicBezTo>
                        <a:pt x="114611" y="257566"/>
                        <a:pt x="106985" y="254406"/>
                        <a:pt x="101360" y="248784"/>
                      </a:cubicBezTo>
                      <a:lnTo>
                        <a:pt x="13175" y="160599"/>
                      </a:lnTo>
                      <a:cubicBezTo>
                        <a:pt x="-4392" y="143026"/>
                        <a:pt x="-4392" y="114541"/>
                        <a:pt x="13175" y="96969"/>
                      </a:cubicBezTo>
                      <a:lnTo>
                        <a:pt x="101360" y="8784"/>
                      </a:lnTo>
                      <a:cubicBezTo>
                        <a:pt x="113078" y="-2930"/>
                        <a:pt x="132073" y="-2927"/>
                        <a:pt x="143787" y="8790"/>
                      </a:cubicBezTo>
                      <a:cubicBezTo>
                        <a:pt x="149409" y="14414"/>
                        <a:pt x="152569" y="22041"/>
                        <a:pt x="152570" y="29994"/>
                      </a:cubicBezTo>
                      <a:lnTo>
                        <a:pt x="152570" y="53784"/>
                      </a:lnTo>
                      <a:lnTo>
                        <a:pt x="225020" y="53784"/>
                      </a:lnTo>
                      <a:cubicBezTo>
                        <a:pt x="299545" y="53866"/>
                        <a:pt x="359938" y="114259"/>
                        <a:pt x="360020" y="188784"/>
                      </a:cubicBezTo>
                      <a:lnTo>
                        <a:pt x="360020" y="293784"/>
                      </a:lnTo>
                      <a:cubicBezTo>
                        <a:pt x="360020" y="302068"/>
                        <a:pt x="353305" y="308784"/>
                        <a:pt x="345020" y="308784"/>
                      </a:cubicBezTo>
                      <a:close/>
                      <a:moveTo>
                        <a:pt x="122570" y="29994"/>
                      </a:moveTo>
                      <a:lnTo>
                        <a:pt x="34385" y="118179"/>
                      </a:lnTo>
                      <a:cubicBezTo>
                        <a:pt x="28530" y="124036"/>
                        <a:pt x="28530" y="133531"/>
                        <a:pt x="34385" y="139389"/>
                      </a:cubicBezTo>
                      <a:lnTo>
                        <a:pt x="122570" y="227574"/>
                      </a:lnTo>
                      <a:lnTo>
                        <a:pt x="122570" y="188784"/>
                      </a:lnTo>
                      <a:cubicBezTo>
                        <a:pt x="122570" y="180499"/>
                        <a:pt x="129286" y="173784"/>
                        <a:pt x="137570" y="173784"/>
                      </a:cubicBezTo>
                      <a:lnTo>
                        <a:pt x="240020" y="173784"/>
                      </a:lnTo>
                      <a:cubicBezTo>
                        <a:pt x="274480" y="173773"/>
                        <a:pt x="307275" y="188607"/>
                        <a:pt x="330020" y="214494"/>
                      </a:cubicBezTo>
                      <a:lnTo>
                        <a:pt x="330020" y="188784"/>
                      </a:lnTo>
                      <a:cubicBezTo>
                        <a:pt x="329954" y="130821"/>
                        <a:pt x="282983" y="83850"/>
                        <a:pt x="225020" y="83784"/>
                      </a:cubicBezTo>
                      <a:lnTo>
                        <a:pt x="137570" y="83784"/>
                      </a:lnTo>
                      <a:cubicBezTo>
                        <a:pt x="129286" y="83784"/>
                        <a:pt x="122570" y="77068"/>
                        <a:pt x="122570" y="687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570" name="Google Shape;2570;p46"/>
              <p:cNvGrpSpPr/>
              <p:nvPr/>
            </p:nvGrpSpPr>
            <p:grpSpPr>
              <a:xfrm>
                <a:off x="1070028" y="3864069"/>
                <a:ext cx="4204449" cy="421932"/>
                <a:chOff x="1070028" y="3864069"/>
                <a:chExt cx="4204449" cy="421932"/>
              </a:xfrm>
            </p:grpSpPr>
            <p:grpSp>
              <p:nvGrpSpPr>
                <p:cNvPr id="2571" name="Google Shape;2571;p46"/>
                <p:cNvGrpSpPr/>
                <p:nvPr/>
              </p:nvGrpSpPr>
              <p:grpSpPr>
                <a:xfrm>
                  <a:off x="1070028" y="3864069"/>
                  <a:ext cx="3343039" cy="421932"/>
                  <a:chOff x="1128197" y="3624045"/>
                  <a:chExt cx="2926278" cy="369332"/>
                </a:xfrm>
              </p:grpSpPr>
              <p:sp>
                <p:nvSpPr>
                  <p:cNvPr id="2572" name="Google Shape;2572;p46"/>
                  <p:cNvSpPr/>
                  <p:nvPr/>
                </p:nvSpPr>
                <p:spPr>
                  <a:xfrm>
                    <a:off x="1128197" y="3629007"/>
                    <a:ext cx="359413" cy="359408"/>
                  </a:xfrm>
                  <a:custGeom>
                    <a:rect b="b" l="l" r="r" t="t"/>
                    <a:pathLst>
                      <a:path extrusionOk="0" h="359408" w="359413">
                        <a:moveTo>
                          <a:pt x="194414" y="15024"/>
                        </a:moveTo>
                        <a:cubicBezTo>
                          <a:pt x="194414" y="6740"/>
                          <a:pt x="201130" y="24"/>
                          <a:pt x="209414" y="24"/>
                        </a:cubicBezTo>
                        <a:cubicBezTo>
                          <a:pt x="292219" y="115"/>
                          <a:pt x="359323" y="67219"/>
                          <a:pt x="359414" y="150024"/>
                        </a:cubicBezTo>
                        <a:cubicBezTo>
                          <a:pt x="359414" y="158308"/>
                          <a:pt x="352698" y="165024"/>
                          <a:pt x="344414" y="165024"/>
                        </a:cubicBezTo>
                        <a:cubicBezTo>
                          <a:pt x="336130" y="165024"/>
                          <a:pt x="329414" y="158308"/>
                          <a:pt x="329414" y="150024"/>
                        </a:cubicBezTo>
                        <a:cubicBezTo>
                          <a:pt x="329339" y="83781"/>
                          <a:pt x="275657" y="30098"/>
                          <a:pt x="209414" y="30024"/>
                        </a:cubicBezTo>
                        <a:cubicBezTo>
                          <a:pt x="201130" y="30024"/>
                          <a:pt x="194414" y="23308"/>
                          <a:pt x="194414" y="15024"/>
                        </a:cubicBezTo>
                        <a:close/>
                        <a:moveTo>
                          <a:pt x="209414" y="90024"/>
                        </a:moveTo>
                        <a:cubicBezTo>
                          <a:pt x="242551" y="90024"/>
                          <a:pt x="269414" y="116887"/>
                          <a:pt x="269414" y="150024"/>
                        </a:cubicBezTo>
                        <a:cubicBezTo>
                          <a:pt x="269414" y="158308"/>
                          <a:pt x="276130" y="165024"/>
                          <a:pt x="284414" y="165024"/>
                        </a:cubicBezTo>
                        <a:cubicBezTo>
                          <a:pt x="292698" y="165024"/>
                          <a:pt x="299414" y="158308"/>
                          <a:pt x="299414" y="150024"/>
                        </a:cubicBezTo>
                        <a:cubicBezTo>
                          <a:pt x="299364" y="100339"/>
                          <a:pt x="259099" y="60074"/>
                          <a:pt x="209414" y="60024"/>
                        </a:cubicBezTo>
                        <a:cubicBezTo>
                          <a:pt x="201130" y="60024"/>
                          <a:pt x="194414" y="66740"/>
                          <a:pt x="194414" y="75024"/>
                        </a:cubicBezTo>
                        <a:cubicBezTo>
                          <a:pt x="194414" y="83308"/>
                          <a:pt x="201130" y="90024"/>
                          <a:pt x="209414" y="90024"/>
                        </a:cubicBezTo>
                        <a:close/>
                        <a:moveTo>
                          <a:pt x="345809" y="251109"/>
                        </a:moveTo>
                        <a:cubicBezTo>
                          <a:pt x="363908" y="269258"/>
                          <a:pt x="363908" y="298630"/>
                          <a:pt x="345809" y="316779"/>
                        </a:cubicBezTo>
                        <a:lnTo>
                          <a:pt x="332159" y="332514"/>
                        </a:lnTo>
                        <a:cubicBezTo>
                          <a:pt x="209309" y="450129"/>
                          <a:pt x="-89641" y="151254"/>
                          <a:pt x="26159" y="28014"/>
                        </a:cubicBezTo>
                        <a:lnTo>
                          <a:pt x="43409" y="13014"/>
                        </a:lnTo>
                        <a:cubicBezTo>
                          <a:pt x="61568" y="-4569"/>
                          <a:pt x="90483" y="-4302"/>
                          <a:pt x="108314" y="13614"/>
                        </a:cubicBezTo>
                        <a:cubicBezTo>
                          <a:pt x="108779" y="14079"/>
                          <a:pt x="136574" y="50184"/>
                          <a:pt x="136574" y="50184"/>
                        </a:cubicBezTo>
                        <a:cubicBezTo>
                          <a:pt x="153706" y="68183"/>
                          <a:pt x="153660" y="96471"/>
                          <a:pt x="136469" y="114414"/>
                        </a:cubicBezTo>
                        <a:lnTo>
                          <a:pt x="119099" y="136254"/>
                        </a:lnTo>
                        <a:cubicBezTo>
                          <a:pt x="138514" y="183428"/>
                          <a:pt x="175929" y="220919"/>
                          <a:pt x="223064" y="240429"/>
                        </a:cubicBezTo>
                        <a:lnTo>
                          <a:pt x="245039" y="222954"/>
                        </a:lnTo>
                        <a:cubicBezTo>
                          <a:pt x="262984" y="205776"/>
                          <a:pt x="291261" y="205737"/>
                          <a:pt x="309254" y="222864"/>
                        </a:cubicBezTo>
                        <a:cubicBezTo>
                          <a:pt x="309254" y="222864"/>
                          <a:pt x="345344" y="250644"/>
                          <a:pt x="345809" y="251109"/>
                        </a:cubicBezTo>
                        <a:close/>
                        <a:moveTo>
                          <a:pt x="325169" y="272919"/>
                        </a:moveTo>
                        <a:cubicBezTo>
                          <a:pt x="325169" y="272919"/>
                          <a:pt x="289274" y="245304"/>
                          <a:pt x="288809" y="244839"/>
                        </a:cubicBezTo>
                        <a:cubicBezTo>
                          <a:pt x="282377" y="238461"/>
                          <a:pt x="272006" y="238461"/>
                          <a:pt x="265574" y="244839"/>
                        </a:cubicBezTo>
                        <a:cubicBezTo>
                          <a:pt x="265169" y="245259"/>
                          <a:pt x="234914" y="269364"/>
                          <a:pt x="234914" y="269364"/>
                        </a:cubicBezTo>
                        <a:cubicBezTo>
                          <a:pt x="230766" y="272666"/>
                          <a:pt x="225183" y="273533"/>
                          <a:pt x="220229" y="271644"/>
                        </a:cubicBezTo>
                        <a:cubicBezTo>
                          <a:pt x="159056" y="248868"/>
                          <a:pt x="110780" y="200663"/>
                          <a:pt x="87914" y="139524"/>
                        </a:cubicBezTo>
                        <a:cubicBezTo>
                          <a:pt x="85874" y="134498"/>
                          <a:pt x="86705" y="128763"/>
                          <a:pt x="90089" y="124524"/>
                        </a:cubicBezTo>
                        <a:cubicBezTo>
                          <a:pt x="90089" y="124524"/>
                          <a:pt x="114194" y="94254"/>
                          <a:pt x="114599" y="93864"/>
                        </a:cubicBezTo>
                        <a:cubicBezTo>
                          <a:pt x="120976" y="87432"/>
                          <a:pt x="120976" y="77061"/>
                          <a:pt x="114599" y="70629"/>
                        </a:cubicBezTo>
                        <a:cubicBezTo>
                          <a:pt x="114134" y="70179"/>
                          <a:pt x="86519" y="34254"/>
                          <a:pt x="86519" y="34254"/>
                        </a:cubicBezTo>
                        <a:cubicBezTo>
                          <a:pt x="80007" y="28415"/>
                          <a:pt x="70071" y="28672"/>
                          <a:pt x="63869" y="34839"/>
                        </a:cubicBezTo>
                        <a:lnTo>
                          <a:pt x="46619" y="49839"/>
                        </a:lnTo>
                        <a:cubicBezTo>
                          <a:pt x="-38011" y="151599"/>
                          <a:pt x="221054" y="396294"/>
                          <a:pt x="310229" y="312024"/>
                        </a:cubicBezTo>
                        <a:lnTo>
                          <a:pt x="323894" y="296274"/>
                        </a:lnTo>
                        <a:cubicBezTo>
                          <a:pt x="330551" y="290108"/>
                          <a:pt x="331115" y="279773"/>
                          <a:pt x="325169" y="272919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573" name="Google Shape;2573;p46"/>
                  <p:cNvSpPr txBox="1"/>
                  <p:nvPr/>
                </p:nvSpPr>
                <p:spPr>
                  <a:xfrm>
                    <a:off x="1619478" y="3624045"/>
                    <a:ext cx="2434997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400">
                        <a:solidFill>
                          <a:schemeClr val="dk1"/>
                        </a:solidFill>
                        <a:latin typeface="Urbanist"/>
                        <a:ea typeface="Urbanist"/>
                        <a:cs typeface="Urbanist"/>
                        <a:sym typeface="Urbanist"/>
                      </a:rPr>
                      <a:t>+1234567890</a:t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sp>
              <p:nvSpPr>
                <p:cNvPr id="2574" name="Google Shape;2574;p46"/>
                <p:cNvSpPr/>
                <p:nvPr/>
              </p:nvSpPr>
              <p:spPr>
                <a:xfrm flipH="1">
                  <a:off x="4914457" y="3920644"/>
                  <a:ext cx="360020" cy="308783"/>
                </a:xfrm>
                <a:custGeom>
                  <a:rect b="b" l="l" r="r" t="t"/>
                  <a:pathLst>
                    <a:path extrusionOk="0" h="308783" w="360020">
                      <a:moveTo>
                        <a:pt x="345020" y="308784"/>
                      </a:moveTo>
                      <a:cubicBezTo>
                        <a:pt x="336736" y="308784"/>
                        <a:pt x="330020" y="302068"/>
                        <a:pt x="330020" y="293784"/>
                      </a:cubicBezTo>
                      <a:cubicBezTo>
                        <a:pt x="329971" y="244099"/>
                        <a:pt x="289705" y="203833"/>
                        <a:pt x="240020" y="203784"/>
                      </a:cubicBezTo>
                      <a:lnTo>
                        <a:pt x="152570" y="203784"/>
                      </a:lnTo>
                      <a:lnTo>
                        <a:pt x="152570" y="227574"/>
                      </a:lnTo>
                      <a:cubicBezTo>
                        <a:pt x="152567" y="244142"/>
                        <a:pt x="139133" y="257571"/>
                        <a:pt x="122564" y="257567"/>
                      </a:cubicBezTo>
                      <a:cubicBezTo>
                        <a:pt x="114611" y="257566"/>
                        <a:pt x="106985" y="254406"/>
                        <a:pt x="101360" y="248784"/>
                      </a:cubicBezTo>
                      <a:lnTo>
                        <a:pt x="13175" y="160599"/>
                      </a:lnTo>
                      <a:cubicBezTo>
                        <a:pt x="-4392" y="143026"/>
                        <a:pt x="-4392" y="114541"/>
                        <a:pt x="13175" y="96969"/>
                      </a:cubicBezTo>
                      <a:lnTo>
                        <a:pt x="101360" y="8784"/>
                      </a:lnTo>
                      <a:cubicBezTo>
                        <a:pt x="113078" y="-2930"/>
                        <a:pt x="132073" y="-2927"/>
                        <a:pt x="143787" y="8790"/>
                      </a:cubicBezTo>
                      <a:cubicBezTo>
                        <a:pt x="149409" y="14414"/>
                        <a:pt x="152569" y="22041"/>
                        <a:pt x="152570" y="29994"/>
                      </a:cubicBezTo>
                      <a:lnTo>
                        <a:pt x="152570" y="53784"/>
                      </a:lnTo>
                      <a:lnTo>
                        <a:pt x="225020" y="53784"/>
                      </a:lnTo>
                      <a:cubicBezTo>
                        <a:pt x="299545" y="53866"/>
                        <a:pt x="359938" y="114259"/>
                        <a:pt x="360020" y="188784"/>
                      </a:cubicBezTo>
                      <a:lnTo>
                        <a:pt x="360020" y="293784"/>
                      </a:lnTo>
                      <a:cubicBezTo>
                        <a:pt x="360020" y="302068"/>
                        <a:pt x="353305" y="308784"/>
                        <a:pt x="345020" y="308784"/>
                      </a:cubicBezTo>
                      <a:close/>
                      <a:moveTo>
                        <a:pt x="122570" y="29994"/>
                      </a:moveTo>
                      <a:lnTo>
                        <a:pt x="34385" y="118179"/>
                      </a:lnTo>
                      <a:cubicBezTo>
                        <a:pt x="28530" y="124036"/>
                        <a:pt x="28530" y="133531"/>
                        <a:pt x="34385" y="139389"/>
                      </a:cubicBezTo>
                      <a:lnTo>
                        <a:pt x="122570" y="227574"/>
                      </a:lnTo>
                      <a:lnTo>
                        <a:pt x="122570" y="188784"/>
                      </a:lnTo>
                      <a:cubicBezTo>
                        <a:pt x="122570" y="180499"/>
                        <a:pt x="129286" y="173784"/>
                        <a:pt x="137570" y="173784"/>
                      </a:cubicBezTo>
                      <a:lnTo>
                        <a:pt x="240020" y="173784"/>
                      </a:lnTo>
                      <a:cubicBezTo>
                        <a:pt x="274480" y="173773"/>
                        <a:pt x="307275" y="188607"/>
                        <a:pt x="330020" y="214494"/>
                      </a:cubicBezTo>
                      <a:lnTo>
                        <a:pt x="330020" y="188784"/>
                      </a:lnTo>
                      <a:cubicBezTo>
                        <a:pt x="329954" y="130821"/>
                        <a:pt x="282983" y="83850"/>
                        <a:pt x="225020" y="83784"/>
                      </a:cubicBezTo>
                      <a:lnTo>
                        <a:pt x="137570" y="83784"/>
                      </a:lnTo>
                      <a:cubicBezTo>
                        <a:pt x="129286" y="83784"/>
                        <a:pt x="122570" y="77068"/>
                        <a:pt x="122570" y="687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575" name="Google Shape;2575;p46"/>
              <p:cNvGrpSpPr/>
              <p:nvPr/>
            </p:nvGrpSpPr>
            <p:grpSpPr>
              <a:xfrm>
                <a:off x="1103022" y="4552047"/>
                <a:ext cx="4171455" cy="416620"/>
                <a:chOff x="1103022" y="4552047"/>
                <a:chExt cx="4171455" cy="416620"/>
              </a:xfrm>
            </p:grpSpPr>
            <p:grpSp>
              <p:nvGrpSpPr>
                <p:cNvPr id="2576" name="Google Shape;2576;p46"/>
                <p:cNvGrpSpPr/>
                <p:nvPr/>
              </p:nvGrpSpPr>
              <p:grpSpPr>
                <a:xfrm>
                  <a:off x="1103022" y="4552047"/>
                  <a:ext cx="3310045" cy="416620"/>
                  <a:chOff x="1157078" y="4189375"/>
                  <a:chExt cx="2897397" cy="364682"/>
                </a:xfrm>
              </p:grpSpPr>
              <p:grpSp>
                <p:nvGrpSpPr>
                  <p:cNvPr id="2577" name="Google Shape;2577;p46"/>
                  <p:cNvGrpSpPr/>
                  <p:nvPr/>
                </p:nvGrpSpPr>
                <p:grpSpPr>
                  <a:xfrm>
                    <a:off x="1157078" y="4194026"/>
                    <a:ext cx="301650" cy="360031"/>
                    <a:chOff x="5561884" y="4111763"/>
                    <a:chExt cx="301650" cy="360031"/>
                  </a:xfrm>
                </p:grpSpPr>
                <p:sp>
                  <p:nvSpPr>
                    <p:cNvPr id="2578" name="Google Shape;2578;p46"/>
                    <p:cNvSpPr/>
                    <p:nvPr/>
                  </p:nvSpPr>
                  <p:spPr>
                    <a:xfrm>
                      <a:off x="5652709" y="4201793"/>
                      <a:ext cx="120000" cy="120000"/>
                    </a:xfrm>
                    <a:custGeom>
                      <a:rect b="b" l="l" r="r" t="t"/>
                      <a:pathLst>
                        <a:path extrusionOk="0" h="120000" w="120000">
                          <a:moveTo>
                            <a:pt x="60000" y="0"/>
                          </a:moveTo>
                          <a:cubicBezTo>
                            <a:pt x="26863" y="0"/>
                            <a:pt x="0" y="26863"/>
                            <a:pt x="0" y="60000"/>
                          </a:cubicBezTo>
                          <a:cubicBezTo>
                            <a:pt x="0" y="93137"/>
                            <a:pt x="26863" y="120000"/>
                            <a:pt x="60000" y="120000"/>
                          </a:cubicBezTo>
                          <a:cubicBezTo>
                            <a:pt x="93137" y="120000"/>
                            <a:pt x="120000" y="93137"/>
                            <a:pt x="120000" y="60000"/>
                          </a:cubicBezTo>
                          <a:cubicBezTo>
                            <a:pt x="120000" y="26863"/>
                            <a:pt x="93137" y="0"/>
                            <a:pt x="60000" y="0"/>
                          </a:cubicBezTo>
                          <a:close/>
                          <a:moveTo>
                            <a:pt x="60000" y="90000"/>
                          </a:moveTo>
                          <a:cubicBezTo>
                            <a:pt x="43431" y="90000"/>
                            <a:pt x="30000" y="76569"/>
                            <a:pt x="30000" y="60000"/>
                          </a:cubicBezTo>
                          <a:cubicBezTo>
                            <a:pt x="30000" y="43431"/>
                            <a:pt x="43431" y="30000"/>
                            <a:pt x="60000" y="30000"/>
                          </a:cubicBezTo>
                          <a:cubicBezTo>
                            <a:pt x="76569" y="30000"/>
                            <a:pt x="90000" y="43431"/>
                            <a:pt x="90000" y="60000"/>
                          </a:cubicBezTo>
                          <a:cubicBezTo>
                            <a:pt x="90000" y="76569"/>
                            <a:pt x="76569" y="90000"/>
                            <a:pt x="60000" y="90000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Urbanist"/>
                        <a:ea typeface="Urbanist"/>
                        <a:cs typeface="Urbanist"/>
                        <a:sym typeface="Urbanist"/>
                      </a:endParaRPr>
                    </a:p>
                  </p:txBody>
                </p:sp>
                <p:sp>
                  <p:nvSpPr>
                    <p:cNvPr id="2579" name="Google Shape;2579;p46"/>
                    <p:cNvSpPr/>
                    <p:nvPr/>
                  </p:nvSpPr>
                  <p:spPr>
                    <a:xfrm>
                      <a:off x="5561884" y="4111763"/>
                      <a:ext cx="301650" cy="360031"/>
                    </a:xfrm>
                    <a:custGeom>
                      <a:rect b="b" l="l" r="r" t="t"/>
                      <a:pathLst>
                        <a:path extrusionOk="0" h="360031" w="301650">
                          <a:moveTo>
                            <a:pt x="150825" y="360030"/>
                          </a:moveTo>
                          <a:cubicBezTo>
                            <a:pt x="125195" y="360161"/>
                            <a:pt x="101092" y="347861"/>
                            <a:pt x="86160" y="327030"/>
                          </a:cubicBezTo>
                          <a:cubicBezTo>
                            <a:pt x="28995" y="248175"/>
                            <a:pt x="0" y="188895"/>
                            <a:pt x="0" y="150825"/>
                          </a:cubicBezTo>
                          <a:cubicBezTo>
                            <a:pt x="0" y="67527"/>
                            <a:pt x="67527" y="0"/>
                            <a:pt x="150825" y="0"/>
                          </a:cubicBezTo>
                          <a:cubicBezTo>
                            <a:pt x="234123" y="0"/>
                            <a:pt x="301650" y="67527"/>
                            <a:pt x="301650" y="150825"/>
                          </a:cubicBezTo>
                          <a:cubicBezTo>
                            <a:pt x="301650" y="188895"/>
                            <a:pt x="272655" y="248175"/>
                            <a:pt x="215490" y="327030"/>
                          </a:cubicBezTo>
                          <a:cubicBezTo>
                            <a:pt x="200558" y="347861"/>
                            <a:pt x="176455" y="360161"/>
                            <a:pt x="150825" y="360030"/>
                          </a:cubicBezTo>
                          <a:close/>
                          <a:moveTo>
                            <a:pt x="150825" y="32745"/>
                          </a:moveTo>
                          <a:cubicBezTo>
                            <a:pt x="85625" y="32819"/>
                            <a:pt x="32789" y="85655"/>
                            <a:pt x="32715" y="150855"/>
                          </a:cubicBezTo>
                          <a:cubicBezTo>
                            <a:pt x="32715" y="181005"/>
                            <a:pt x="61110" y="236760"/>
                            <a:pt x="112650" y="307845"/>
                          </a:cubicBezTo>
                          <a:cubicBezTo>
                            <a:pt x="127957" y="328928"/>
                            <a:pt x="157457" y="333611"/>
                            <a:pt x="178541" y="318304"/>
                          </a:cubicBezTo>
                          <a:cubicBezTo>
                            <a:pt x="182555" y="315390"/>
                            <a:pt x="186085" y="311860"/>
                            <a:pt x="189000" y="307845"/>
                          </a:cubicBezTo>
                          <a:cubicBezTo>
                            <a:pt x="240540" y="236760"/>
                            <a:pt x="268935" y="181005"/>
                            <a:pt x="268935" y="150855"/>
                          </a:cubicBezTo>
                          <a:cubicBezTo>
                            <a:pt x="268861" y="85655"/>
                            <a:pt x="216025" y="32819"/>
                            <a:pt x="150825" y="32745"/>
                          </a:cubicBezTo>
                          <a:close/>
                        </a:path>
                      </a:pathLst>
                    </a:custGeom>
                    <a:solidFill>
                      <a:schemeClr val="dk1"/>
                    </a:solidFill>
                    <a:ln>
                      <a:noFill/>
                    </a:ln>
                  </p:spPr>
                  <p:txBody>
                    <a:bodyPr anchorCtr="0" anchor="ctr" bIns="34275" lIns="68575" spcFirstLastPara="1" rIns="68575" wrap="square" tIns="34275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Urbanist"/>
                        <a:ea typeface="Urbanist"/>
                        <a:cs typeface="Urbanist"/>
                        <a:sym typeface="Urbanist"/>
                      </a:endParaRPr>
                    </a:p>
                  </p:txBody>
                </p:sp>
              </p:grpSp>
              <p:sp>
                <p:nvSpPr>
                  <p:cNvPr id="2580" name="Google Shape;2580;p46"/>
                  <p:cNvSpPr txBox="1"/>
                  <p:nvPr/>
                </p:nvSpPr>
                <p:spPr>
                  <a:xfrm>
                    <a:off x="1619478" y="4189375"/>
                    <a:ext cx="2434997" cy="32328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400">
                        <a:solidFill>
                          <a:schemeClr val="dk1"/>
                        </a:solidFill>
                        <a:latin typeface="Urbanist"/>
                        <a:ea typeface="Urbanist"/>
                        <a:cs typeface="Urbanist"/>
                        <a:sym typeface="Urbanist"/>
                      </a:rPr>
                      <a:t>Your Country 2A</a:t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sp>
              <p:nvSpPr>
                <p:cNvPr id="2581" name="Google Shape;2581;p46"/>
                <p:cNvSpPr/>
                <p:nvPr/>
              </p:nvSpPr>
              <p:spPr>
                <a:xfrm flipH="1">
                  <a:off x="4914457" y="4608619"/>
                  <a:ext cx="360020" cy="308783"/>
                </a:xfrm>
                <a:custGeom>
                  <a:rect b="b" l="l" r="r" t="t"/>
                  <a:pathLst>
                    <a:path extrusionOk="0" h="308783" w="360020">
                      <a:moveTo>
                        <a:pt x="345020" y="308784"/>
                      </a:moveTo>
                      <a:cubicBezTo>
                        <a:pt x="336736" y="308784"/>
                        <a:pt x="330020" y="302068"/>
                        <a:pt x="330020" y="293784"/>
                      </a:cubicBezTo>
                      <a:cubicBezTo>
                        <a:pt x="329971" y="244099"/>
                        <a:pt x="289705" y="203833"/>
                        <a:pt x="240020" y="203784"/>
                      </a:cubicBezTo>
                      <a:lnTo>
                        <a:pt x="152570" y="203784"/>
                      </a:lnTo>
                      <a:lnTo>
                        <a:pt x="152570" y="227574"/>
                      </a:lnTo>
                      <a:cubicBezTo>
                        <a:pt x="152567" y="244142"/>
                        <a:pt x="139133" y="257571"/>
                        <a:pt x="122564" y="257567"/>
                      </a:cubicBezTo>
                      <a:cubicBezTo>
                        <a:pt x="114611" y="257566"/>
                        <a:pt x="106985" y="254406"/>
                        <a:pt x="101360" y="248784"/>
                      </a:cubicBezTo>
                      <a:lnTo>
                        <a:pt x="13175" y="160599"/>
                      </a:lnTo>
                      <a:cubicBezTo>
                        <a:pt x="-4392" y="143026"/>
                        <a:pt x="-4392" y="114541"/>
                        <a:pt x="13175" y="96969"/>
                      </a:cubicBezTo>
                      <a:lnTo>
                        <a:pt x="101360" y="8784"/>
                      </a:lnTo>
                      <a:cubicBezTo>
                        <a:pt x="113078" y="-2930"/>
                        <a:pt x="132073" y="-2927"/>
                        <a:pt x="143787" y="8790"/>
                      </a:cubicBezTo>
                      <a:cubicBezTo>
                        <a:pt x="149409" y="14414"/>
                        <a:pt x="152569" y="22041"/>
                        <a:pt x="152570" y="29994"/>
                      </a:cubicBezTo>
                      <a:lnTo>
                        <a:pt x="152570" y="53784"/>
                      </a:lnTo>
                      <a:lnTo>
                        <a:pt x="225020" y="53784"/>
                      </a:lnTo>
                      <a:cubicBezTo>
                        <a:pt x="299545" y="53866"/>
                        <a:pt x="359938" y="114259"/>
                        <a:pt x="360020" y="188784"/>
                      </a:cubicBezTo>
                      <a:lnTo>
                        <a:pt x="360020" y="293784"/>
                      </a:lnTo>
                      <a:cubicBezTo>
                        <a:pt x="360020" y="302068"/>
                        <a:pt x="353305" y="308784"/>
                        <a:pt x="345020" y="308784"/>
                      </a:cubicBezTo>
                      <a:close/>
                      <a:moveTo>
                        <a:pt x="122570" y="29994"/>
                      </a:moveTo>
                      <a:lnTo>
                        <a:pt x="34385" y="118179"/>
                      </a:lnTo>
                      <a:cubicBezTo>
                        <a:pt x="28530" y="124036"/>
                        <a:pt x="28530" y="133531"/>
                        <a:pt x="34385" y="139389"/>
                      </a:cubicBezTo>
                      <a:lnTo>
                        <a:pt x="122570" y="227574"/>
                      </a:lnTo>
                      <a:lnTo>
                        <a:pt x="122570" y="188784"/>
                      </a:lnTo>
                      <a:cubicBezTo>
                        <a:pt x="122570" y="180499"/>
                        <a:pt x="129286" y="173784"/>
                        <a:pt x="137570" y="173784"/>
                      </a:cubicBezTo>
                      <a:lnTo>
                        <a:pt x="240020" y="173784"/>
                      </a:lnTo>
                      <a:cubicBezTo>
                        <a:pt x="274480" y="173773"/>
                        <a:pt x="307275" y="188607"/>
                        <a:pt x="330020" y="214494"/>
                      </a:cubicBezTo>
                      <a:lnTo>
                        <a:pt x="330020" y="188784"/>
                      </a:lnTo>
                      <a:cubicBezTo>
                        <a:pt x="329954" y="130821"/>
                        <a:pt x="282983" y="83850"/>
                        <a:pt x="225020" y="83784"/>
                      </a:cubicBezTo>
                      <a:lnTo>
                        <a:pt x="137570" y="83784"/>
                      </a:lnTo>
                      <a:cubicBezTo>
                        <a:pt x="129286" y="83784"/>
                        <a:pt x="122570" y="77068"/>
                        <a:pt x="122570" y="687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582" name="Google Shape;2582;p46"/>
              <p:cNvGrpSpPr/>
              <p:nvPr/>
            </p:nvGrpSpPr>
            <p:grpSpPr>
              <a:xfrm>
                <a:off x="1069692" y="5240020"/>
                <a:ext cx="4204785" cy="421932"/>
                <a:chOff x="1069692" y="5240020"/>
                <a:chExt cx="4204785" cy="421932"/>
              </a:xfrm>
            </p:grpSpPr>
            <p:grpSp>
              <p:nvGrpSpPr>
                <p:cNvPr id="2583" name="Google Shape;2583;p46"/>
                <p:cNvGrpSpPr/>
                <p:nvPr/>
              </p:nvGrpSpPr>
              <p:grpSpPr>
                <a:xfrm>
                  <a:off x="1069692" y="5240020"/>
                  <a:ext cx="3343375" cy="421932"/>
                  <a:chOff x="1127903" y="4744174"/>
                  <a:chExt cx="2926572" cy="369332"/>
                </a:xfrm>
              </p:grpSpPr>
              <p:sp>
                <p:nvSpPr>
                  <p:cNvPr id="2584" name="Google Shape;2584;p46"/>
                  <p:cNvSpPr/>
                  <p:nvPr/>
                </p:nvSpPr>
                <p:spPr>
                  <a:xfrm>
                    <a:off x="1127903" y="4763840"/>
                    <a:ext cx="360000" cy="330000"/>
                  </a:xfrm>
                  <a:custGeom>
                    <a:rect b="b" l="l" r="r" t="t"/>
                    <a:pathLst>
                      <a:path extrusionOk="0" h="330000" w="360000">
                        <a:moveTo>
                          <a:pt x="285000" y="0"/>
                        </a:moveTo>
                        <a:lnTo>
                          <a:pt x="75000" y="0"/>
                        </a:lnTo>
                        <a:cubicBezTo>
                          <a:pt x="33599" y="50"/>
                          <a:pt x="50" y="33599"/>
                          <a:pt x="0" y="75000"/>
                        </a:cubicBezTo>
                        <a:lnTo>
                          <a:pt x="0" y="255000"/>
                        </a:lnTo>
                        <a:cubicBezTo>
                          <a:pt x="50" y="296401"/>
                          <a:pt x="33599" y="329950"/>
                          <a:pt x="75000" y="330000"/>
                        </a:cubicBezTo>
                        <a:lnTo>
                          <a:pt x="285000" y="330000"/>
                        </a:lnTo>
                        <a:cubicBezTo>
                          <a:pt x="326401" y="329950"/>
                          <a:pt x="359950" y="296401"/>
                          <a:pt x="360000" y="255000"/>
                        </a:cubicBezTo>
                        <a:lnTo>
                          <a:pt x="360000" y="75000"/>
                        </a:lnTo>
                        <a:cubicBezTo>
                          <a:pt x="359950" y="33599"/>
                          <a:pt x="326401" y="50"/>
                          <a:pt x="285000" y="0"/>
                        </a:cubicBezTo>
                        <a:close/>
                        <a:moveTo>
                          <a:pt x="75000" y="30000"/>
                        </a:moveTo>
                        <a:lnTo>
                          <a:pt x="285000" y="30000"/>
                        </a:lnTo>
                        <a:cubicBezTo>
                          <a:pt x="303375" y="30036"/>
                          <a:pt x="319883" y="41241"/>
                          <a:pt x="326700" y="58305"/>
                        </a:cubicBezTo>
                        <a:lnTo>
                          <a:pt x="211830" y="173190"/>
                        </a:lnTo>
                        <a:cubicBezTo>
                          <a:pt x="194230" y="190719"/>
                          <a:pt x="165770" y="190719"/>
                          <a:pt x="148170" y="173190"/>
                        </a:cubicBezTo>
                        <a:lnTo>
                          <a:pt x="33300" y="58305"/>
                        </a:lnTo>
                        <a:cubicBezTo>
                          <a:pt x="40117" y="41241"/>
                          <a:pt x="56625" y="30036"/>
                          <a:pt x="75000" y="30000"/>
                        </a:cubicBezTo>
                        <a:close/>
                        <a:moveTo>
                          <a:pt x="285000" y="300000"/>
                        </a:moveTo>
                        <a:lnTo>
                          <a:pt x="75000" y="300000"/>
                        </a:lnTo>
                        <a:cubicBezTo>
                          <a:pt x="50147" y="300000"/>
                          <a:pt x="30000" y="279853"/>
                          <a:pt x="30000" y="255000"/>
                        </a:cubicBezTo>
                        <a:lnTo>
                          <a:pt x="30000" y="97500"/>
                        </a:lnTo>
                        <a:lnTo>
                          <a:pt x="126960" y="194400"/>
                        </a:lnTo>
                        <a:cubicBezTo>
                          <a:pt x="156275" y="223641"/>
                          <a:pt x="203725" y="223641"/>
                          <a:pt x="233040" y="194400"/>
                        </a:cubicBezTo>
                        <a:lnTo>
                          <a:pt x="330000" y="97500"/>
                        </a:lnTo>
                        <a:lnTo>
                          <a:pt x="330000" y="255000"/>
                        </a:lnTo>
                        <a:cubicBezTo>
                          <a:pt x="330000" y="279853"/>
                          <a:pt x="309853" y="300000"/>
                          <a:pt x="285000" y="30000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585" name="Google Shape;2585;p46"/>
                  <p:cNvSpPr txBox="1"/>
                  <p:nvPr/>
                </p:nvSpPr>
                <p:spPr>
                  <a:xfrm>
                    <a:off x="1619478" y="4744174"/>
                    <a:ext cx="2434997" cy="36933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400">
                        <a:solidFill>
                          <a:schemeClr val="dk1"/>
                        </a:solidFill>
                        <a:latin typeface="Urbanist"/>
                        <a:ea typeface="Urbanist"/>
                        <a:cs typeface="Urbanist"/>
                        <a:sym typeface="Urbanist"/>
                      </a:rPr>
                      <a:t>Your@email</a:t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sp>
              <p:nvSpPr>
                <p:cNvPr id="2586" name="Google Shape;2586;p46"/>
                <p:cNvSpPr/>
                <p:nvPr/>
              </p:nvSpPr>
              <p:spPr>
                <a:xfrm flipH="1">
                  <a:off x="4914457" y="5296595"/>
                  <a:ext cx="360020" cy="308783"/>
                </a:xfrm>
                <a:custGeom>
                  <a:rect b="b" l="l" r="r" t="t"/>
                  <a:pathLst>
                    <a:path extrusionOk="0" h="308783" w="360020">
                      <a:moveTo>
                        <a:pt x="345020" y="308784"/>
                      </a:moveTo>
                      <a:cubicBezTo>
                        <a:pt x="336736" y="308784"/>
                        <a:pt x="330020" y="302068"/>
                        <a:pt x="330020" y="293784"/>
                      </a:cubicBezTo>
                      <a:cubicBezTo>
                        <a:pt x="329971" y="244099"/>
                        <a:pt x="289705" y="203833"/>
                        <a:pt x="240020" y="203784"/>
                      </a:cubicBezTo>
                      <a:lnTo>
                        <a:pt x="152570" y="203784"/>
                      </a:lnTo>
                      <a:lnTo>
                        <a:pt x="152570" y="227574"/>
                      </a:lnTo>
                      <a:cubicBezTo>
                        <a:pt x="152567" y="244142"/>
                        <a:pt x="139133" y="257571"/>
                        <a:pt x="122564" y="257567"/>
                      </a:cubicBezTo>
                      <a:cubicBezTo>
                        <a:pt x="114611" y="257566"/>
                        <a:pt x="106985" y="254406"/>
                        <a:pt x="101360" y="248784"/>
                      </a:cubicBezTo>
                      <a:lnTo>
                        <a:pt x="13175" y="160599"/>
                      </a:lnTo>
                      <a:cubicBezTo>
                        <a:pt x="-4392" y="143026"/>
                        <a:pt x="-4392" y="114541"/>
                        <a:pt x="13175" y="96969"/>
                      </a:cubicBezTo>
                      <a:lnTo>
                        <a:pt x="101360" y="8784"/>
                      </a:lnTo>
                      <a:cubicBezTo>
                        <a:pt x="113078" y="-2930"/>
                        <a:pt x="132073" y="-2927"/>
                        <a:pt x="143787" y="8790"/>
                      </a:cubicBezTo>
                      <a:cubicBezTo>
                        <a:pt x="149409" y="14414"/>
                        <a:pt x="152569" y="22041"/>
                        <a:pt x="152570" y="29994"/>
                      </a:cubicBezTo>
                      <a:lnTo>
                        <a:pt x="152570" y="53784"/>
                      </a:lnTo>
                      <a:lnTo>
                        <a:pt x="225020" y="53784"/>
                      </a:lnTo>
                      <a:cubicBezTo>
                        <a:pt x="299545" y="53866"/>
                        <a:pt x="359938" y="114259"/>
                        <a:pt x="360020" y="188784"/>
                      </a:cubicBezTo>
                      <a:lnTo>
                        <a:pt x="360020" y="293784"/>
                      </a:lnTo>
                      <a:cubicBezTo>
                        <a:pt x="360020" y="302068"/>
                        <a:pt x="353305" y="308784"/>
                        <a:pt x="345020" y="308784"/>
                      </a:cubicBezTo>
                      <a:close/>
                      <a:moveTo>
                        <a:pt x="122570" y="29994"/>
                      </a:moveTo>
                      <a:lnTo>
                        <a:pt x="34385" y="118179"/>
                      </a:lnTo>
                      <a:cubicBezTo>
                        <a:pt x="28530" y="124036"/>
                        <a:pt x="28530" y="133531"/>
                        <a:pt x="34385" y="139389"/>
                      </a:cubicBezTo>
                      <a:lnTo>
                        <a:pt x="122570" y="227574"/>
                      </a:lnTo>
                      <a:lnTo>
                        <a:pt x="122570" y="188784"/>
                      </a:lnTo>
                      <a:cubicBezTo>
                        <a:pt x="122570" y="180499"/>
                        <a:pt x="129286" y="173784"/>
                        <a:pt x="137570" y="173784"/>
                      </a:cubicBezTo>
                      <a:lnTo>
                        <a:pt x="240020" y="173784"/>
                      </a:lnTo>
                      <a:cubicBezTo>
                        <a:pt x="274480" y="173773"/>
                        <a:pt x="307275" y="188607"/>
                        <a:pt x="330020" y="214494"/>
                      </a:cubicBezTo>
                      <a:lnTo>
                        <a:pt x="330020" y="188784"/>
                      </a:lnTo>
                      <a:cubicBezTo>
                        <a:pt x="329954" y="130821"/>
                        <a:pt x="282983" y="83850"/>
                        <a:pt x="225020" y="83784"/>
                      </a:cubicBezTo>
                      <a:lnTo>
                        <a:pt x="137570" y="83784"/>
                      </a:lnTo>
                      <a:cubicBezTo>
                        <a:pt x="129286" y="83784"/>
                        <a:pt x="122570" y="77068"/>
                        <a:pt x="122570" y="68784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  <p:pic>
          <p:nvPicPr>
            <p:cNvPr id="2587" name="Google Shape;2587;p46"/>
            <p:cNvPicPr preferRelativeResize="0"/>
            <p:nvPr/>
          </p:nvPicPr>
          <p:blipFill rotWithShape="1">
            <a:blip r:embed="rId3">
              <a:alphaModFix/>
            </a:blip>
            <a:srcRect b="52608" l="0" r="16877" t="0"/>
            <a:stretch/>
          </p:blipFill>
          <p:spPr>
            <a:xfrm>
              <a:off x="1069692" y="4172077"/>
              <a:ext cx="4733898" cy="2109112"/>
            </a:xfrm>
            <a:custGeom>
              <a:rect b="b" l="l" r="r" t="t"/>
              <a:pathLst>
                <a:path extrusionOk="0" h="2109112" w="4733898">
                  <a:moveTo>
                    <a:pt x="0" y="0"/>
                  </a:moveTo>
                  <a:lnTo>
                    <a:pt x="4733898" y="0"/>
                  </a:lnTo>
                  <a:lnTo>
                    <a:pt x="4733898" y="1790439"/>
                  </a:lnTo>
                  <a:cubicBezTo>
                    <a:pt x="4733898" y="1966437"/>
                    <a:pt x="4591223" y="2109112"/>
                    <a:pt x="4415225" y="2109112"/>
                  </a:cubicBezTo>
                  <a:lnTo>
                    <a:pt x="0" y="2109112"/>
                  </a:lnTo>
                  <a:close/>
                </a:path>
              </a:pathLst>
            </a:custGeom>
            <a:noFill/>
            <a:ln>
              <a:noFill/>
            </a:ln>
          </p:spPr>
        </p:pic>
      </p:grpSp>
      <p:pic>
        <p:nvPicPr>
          <p:cNvPr descr="A black and white image&#10;&#10;AI-generated content may be incorrect." id="2588" name="Google Shape;2588;p46"/>
          <p:cNvPicPr preferRelativeResize="0"/>
          <p:nvPr/>
        </p:nvPicPr>
        <p:blipFill rotWithShape="1">
          <a:blip r:embed="rId4">
            <a:alphaModFix/>
          </a:blip>
          <a:srcRect b="0" l="24160" r="24159" t="0"/>
          <a:stretch/>
        </p:blipFill>
        <p:spPr>
          <a:xfrm>
            <a:off x="4791308" y="432608"/>
            <a:ext cx="3931650" cy="4278284"/>
          </a:xfrm>
          <a:custGeom>
            <a:rect b="b" l="l" r="r" t="t"/>
            <a:pathLst>
              <a:path extrusionOk="0" h="5704378" w="5242200">
                <a:moveTo>
                  <a:pt x="318673" y="0"/>
                </a:moveTo>
                <a:lnTo>
                  <a:pt x="4923527" y="0"/>
                </a:lnTo>
                <a:cubicBezTo>
                  <a:pt x="5099525" y="0"/>
                  <a:pt x="5242200" y="142675"/>
                  <a:pt x="5242200" y="318673"/>
                </a:cubicBezTo>
                <a:lnTo>
                  <a:pt x="5242200" y="5385705"/>
                </a:lnTo>
                <a:cubicBezTo>
                  <a:pt x="5242200" y="5561703"/>
                  <a:pt x="5099525" y="5704378"/>
                  <a:pt x="4923527" y="5704378"/>
                </a:cubicBezTo>
                <a:lnTo>
                  <a:pt x="318673" y="5704378"/>
                </a:lnTo>
                <a:cubicBezTo>
                  <a:pt x="142675" y="5704378"/>
                  <a:pt x="0" y="5561703"/>
                  <a:pt x="0" y="5385705"/>
                </a:cubicBezTo>
                <a:lnTo>
                  <a:pt x="0" y="318673"/>
                </a:lnTo>
                <a:cubicBezTo>
                  <a:pt x="0" y="142675"/>
                  <a:pt x="142675" y="0"/>
                  <a:pt x="318673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2" name="Shape 2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3" name="Google Shape;2593;p47"/>
          <p:cNvSpPr/>
          <p:nvPr/>
        </p:nvSpPr>
        <p:spPr>
          <a:xfrm>
            <a:off x="1745568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94" name="Google Shape;2594;p47"/>
          <p:cNvSpPr/>
          <p:nvPr/>
        </p:nvSpPr>
        <p:spPr>
          <a:xfrm>
            <a:off x="2430779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95" name="Google Shape;2595;p47"/>
          <p:cNvSpPr/>
          <p:nvPr/>
        </p:nvSpPr>
        <p:spPr>
          <a:xfrm>
            <a:off x="3108809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96" name="Google Shape;2596;p47"/>
          <p:cNvSpPr/>
          <p:nvPr/>
        </p:nvSpPr>
        <p:spPr>
          <a:xfrm>
            <a:off x="3794020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97" name="Google Shape;2597;p47"/>
          <p:cNvSpPr/>
          <p:nvPr/>
        </p:nvSpPr>
        <p:spPr>
          <a:xfrm>
            <a:off x="4488584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98" name="Google Shape;2598;p47"/>
          <p:cNvSpPr/>
          <p:nvPr/>
        </p:nvSpPr>
        <p:spPr>
          <a:xfrm>
            <a:off x="5173795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599" name="Google Shape;2599;p47"/>
          <p:cNvSpPr/>
          <p:nvPr/>
        </p:nvSpPr>
        <p:spPr>
          <a:xfrm>
            <a:off x="5851825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00" name="Google Shape;2600;p47"/>
          <p:cNvSpPr/>
          <p:nvPr/>
        </p:nvSpPr>
        <p:spPr>
          <a:xfrm>
            <a:off x="6537036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01" name="Google Shape;2601;p47"/>
          <p:cNvSpPr/>
          <p:nvPr/>
        </p:nvSpPr>
        <p:spPr>
          <a:xfrm>
            <a:off x="7213844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02" name="Google Shape;2602;p47"/>
          <p:cNvSpPr/>
          <p:nvPr/>
        </p:nvSpPr>
        <p:spPr>
          <a:xfrm>
            <a:off x="7899054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00244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03" name="Google Shape;2603;p47"/>
          <p:cNvSpPr txBox="1"/>
          <p:nvPr/>
        </p:nvSpPr>
        <p:spPr>
          <a:xfrm>
            <a:off x="4616321" y="3637626"/>
            <a:ext cx="4131469" cy="119744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Adoption Trends </a:t>
            </a:r>
            <a:endParaRPr sz="1100"/>
          </a:p>
        </p:txBody>
      </p:sp>
      <p:grpSp>
        <p:nvGrpSpPr>
          <p:cNvPr id="2604" name="Google Shape;2604;p47"/>
          <p:cNvGrpSpPr/>
          <p:nvPr/>
        </p:nvGrpSpPr>
        <p:grpSpPr>
          <a:xfrm>
            <a:off x="440531" y="3748028"/>
            <a:ext cx="1908241" cy="902713"/>
            <a:chOff x="8102599" y="797927"/>
            <a:chExt cx="2544321" cy="1203617"/>
          </a:xfrm>
        </p:grpSpPr>
        <p:sp>
          <p:nvSpPr>
            <p:cNvPr id="2605" name="Google Shape;2605;p47"/>
            <p:cNvSpPr/>
            <p:nvPr/>
          </p:nvSpPr>
          <p:spPr>
            <a:xfrm>
              <a:off x="8102599" y="797927"/>
              <a:ext cx="2226733" cy="457200"/>
            </a:xfrm>
            <a:prstGeom prst="roundRect">
              <a:avLst>
                <a:gd fmla="val 50000" name="adj"/>
              </a:avLst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87A2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606" name="Google Shape;2606;p47"/>
            <p:cNvSpPr txBox="1"/>
            <p:nvPr/>
          </p:nvSpPr>
          <p:spPr>
            <a:xfrm>
              <a:off x="8756692" y="1449020"/>
              <a:ext cx="1890228" cy="5525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07" name="Google Shape;2607;p47"/>
            <p:cNvSpPr txBox="1"/>
            <p:nvPr/>
          </p:nvSpPr>
          <p:spPr>
            <a:xfrm>
              <a:off x="8415865" y="857250"/>
              <a:ext cx="16002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12 December</a:t>
              </a:r>
              <a:endParaRPr sz="12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608" name="Google Shape;2608;p47"/>
            <p:cNvSpPr txBox="1"/>
            <p:nvPr/>
          </p:nvSpPr>
          <p:spPr>
            <a:xfrm>
              <a:off x="8125837" y="1449020"/>
              <a:ext cx="1890228" cy="5293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25%</a:t>
              </a:r>
              <a:endParaRPr sz="1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609" name="Google Shape;2609;p47"/>
          <p:cNvGrpSpPr/>
          <p:nvPr/>
        </p:nvGrpSpPr>
        <p:grpSpPr>
          <a:xfrm>
            <a:off x="2591841" y="3748028"/>
            <a:ext cx="1908241" cy="902713"/>
            <a:chOff x="8102599" y="797927"/>
            <a:chExt cx="2544321" cy="1203617"/>
          </a:xfrm>
        </p:grpSpPr>
        <p:sp>
          <p:nvSpPr>
            <p:cNvPr id="2610" name="Google Shape;2610;p47"/>
            <p:cNvSpPr/>
            <p:nvPr/>
          </p:nvSpPr>
          <p:spPr>
            <a:xfrm>
              <a:off x="8102599" y="797927"/>
              <a:ext cx="2226733" cy="457200"/>
            </a:xfrm>
            <a:prstGeom prst="roundRect">
              <a:avLst>
                <a:gd fmla="val 50000" name="adj"/>
              </a:avLst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87A2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611" name="Google Shape;2611;p47"/>
            <p:cNvSpPr txBox="1"/>
            <p:nvPr/>
          </p:nvSpPr>
          <p:spPr>
            <a:xfrm>
              <a:off x="8756692" y="1449020"/>
              <a:ext cx="1890228" cy="5525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612" name="Google Shape;2612;p47"/>
            <p:cNvSpPr txBox="1"/>
            <p:nvPr/>
          </p:nvSpPr>
          <p:spPr>
            <a:xfrm>
              <a:off x="8415865" y="857250"/>
              <a:ext cx="1600200" cy="3385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19 December</a:t>
              </a:r>
              <a:endParaRPr sz="12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613" name="Google Shape;2613;p47"/>
            <p:cNvSpPr txBox="1"/>
            <p:nvPr/>
          </p:nvSpPr>
          <p:spPr>
            <a:xfrm>
              <a:off x="8125837" y="1449020"/>
              <a:ext cx="1890228" cy="5293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50%</a:t>
              </a:r>
              <a:endParaRPr sz="18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2614" name="Google Shape;2614;p47"/>
          <p:cNvSpPr/>
          <p:nvPr/>
        </p:nvSpPr>
        <p:spPr>
          <a:xfrm>
            <a:off x="1055606" y="550996"/>
            <a:ext cx="6864042" cy="1741154"/>
          </a:xfrm>
          <a:custGeom>
            <a:rect b="b" l="l" r="r" t="t"/>
            <a:pathLst>
              <a:path extrusionOk="0" h="2564300" w="10109084">
                <a:moveTo>
                  <a:pt x="0" y="0"/>
                </a:moveTo>
                <a:lnTo>
                  <a:pt x="10109084" y="0"/>
                </a:lnTo>
                <a:lnTo>
                  <a:pt x="10109084" y="2564301"/>
                </a:lnTo>
                <a:lnTo>
                  <a:pt x="0" y="2564301"/>
                </a:lnTo>
                <a:close/>
              </a:path>
            </a:pathLst>
          </a:cu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15" name="Google Shape;2615;p47"/>
          <p:cNvSpPr/>
          <p:nvPr/>
        </p:nvSpPr>
        <p:spPr>
          <a:xfrm>
            <a:off x="1055606" y="1904591"/>
            <a:ext cx="2948143" cy="182287"/>
          </a:xfrm>
          <a:custGeom>
            <a:rect b="b" l="l" r="r" t="t"/>
            <a:pathLst>
              <a:path extrusionOk="0" h="268464" w="4341907">
                <a:moveTo>
                  <a:pt x="0" y="0"/>
                </a:moveTo>
                <a:lnTo>
                  <a:pt x="4341908" y="0"/>
                </a:lnTo>
                <a:lnTo>
                  <a:pt x="4341908" y="268465"/>
                </a:lnTo>
                <a:lnTo>
                  <a:pt x="0" y="268465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16" name="Google Shape;2616;p47"/>
          <p:cNvSpPr/>
          <p:nvPr/>
        </p:nvSpPr>
        <p:spPr>
          <a:xfrm>
            <a:off x="1055606" y="1328375"/>
            <a:ext cx="1713999" cy="180191"/>
          </a:xfrm>
          <a:custGeom>
            <a:rect b="b" l="l" r="r" t="t"/>
            <a:pathLst>
              <a:path extrusionOk="0" h="265378" w="2524308">
                <a:moveTo>
                  <a:pt x="0" y="0"/>
                </a:moveTo>
                <a:lnTo>
                  <a:pt x="2524309" y="0"/>
                </a:lnTo>
                <a:lnTo>
                  <a:pt x="2524309" y="265379"/>
                </a:lnTo>
                <a:lnTo>
                  <a:pt x="0" y="265379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17" name="Google Shape;2617;p47"/>
          <p:cNvSpPr/>
          <p:nvPr/>
        </p:nvSpPr>
        <p:spPr>
          <a:xfrm>
            <a:off x="1055606" y="750065"/>
            <a:ext cx="2401283" cy="180191"/>
          </a:xfrm>
          <a:custGeom>
            <a:rect b="b" l="l" r="r" t="t"/>
            <a:pathLst>
              <a:path extrusionOk="0" h="265378" w="3536513">
                <a:moveTo>
                  <a:pt x="0" y="0"/>
                </a:moveTo>
                <a:lnTo>
                  <a:pt x="3536513" y="0"/>
                </a:lnTo>
                <a:lnTo>
                  <a:pt x="3536513" y="265379"/>
                </a:lnTo>
                <a:lnTo>
                  <a:pt x="0" y="265379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18" name="Google Shape;2618;p47"/>
          <p:cNvSpPr/>
          <p:nvPr/>
        </p:nvSpPr>
        <p:spPr>
          <a:xfrm>
            <a:off x="4003751" y="1904591"/>
            <a:ext cx="1646930" cy="182287"/>
          </a:xfrm>
          <a:custGeom>
            <a:rect b="b" l="l" r="r" t="t"/>
            <a:pathLst>
              <a:path extrusionOk="0" h="268464" w="2425532">
                <a:moveTo>
                  <a:pt x="0" y="0"/>
                </a:moveTo>
                <a:lnTo>
                  <a:pt x="2425533" y="0"/>
                </a:lnTo>
                <a:lnTo>
                  <a:pt x="2425533" y="268465"/>
                </a:lnTo>
                <a:lnTo>
                  <a:pt x="0" y="268465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19" name="Google Shape;2619;p47"/>
          <p:cNvSpPr/>
          <p:nvPr/>
        </p:nvSpPr>
        <p:spPr>
          <a:xfrm>
            <a:off x="2769605" y="1328375"/>
            <a:ext cx="3017266" cy="180191"/>
          </a:xfrm>
          <a:custGeom>
            <a:rect b="b" l="l" r="r" t="t"/>
            <a:pathLst>
              <a:path extrusionOk="0" h="265378" w="4443707">
                <a:moveTo>
                  <a:pt x="0" y="0"/>
                </a:moveTo>
                <a:lnTo>
                  <a:pt x="4443708" y="0"/>
                </a:lnTo>
                <a:lnTo>
                  <a:pt x="4443708" y="265379"/>
                </a:lnTo>
                <a:lnTo>
                  <a:pt x="0" y="265379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20" name="Google Shape;2620;p47"/>
          <p:cNvSpPr/>
          <p:nvPr/>
        </p:nvSpPr>
        <p:spPr>
          <a:xfrm>
            <a:off x="3456890" y="750065"/>
            <a:ext cx="1234124" cy="180191"/>
          </a:xfrm>
          <a:custGeom>
            <a:rect b="b" l="l" r="r" t="t"/>
            <a:pathLst>
              <a:path extrusionOk="0" h="265378" w="1817567">
                <a:moveTo>
                  <a:pt x="0" y="0"/>
                </a:moveTo>
                <a:lnTo>
                  <a:pt x="1817568" y="0"/>
                </a:lnTo>
                <a:lnTo>
                  <a:pt x="1817568" y="265379"/>
                </a:lnTo>
                <a:lnTo>
                  <a:pt x="0" y="265379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21" name="Google Shape;2621;p47"/>
          <p:cNvSpPr/>
          <p:nvPr/>
        </p:nvSpPr>
        <p:spPr>
          <a:xfrm>
            <a:off x="5650680" y="1904591"/>
            <a:ext cx="1370336" cy="182287"/>
          </a:xfrm>
          <a:custGeom>
            <a:rect b="b" l="l" r="r" t="t"/>
            <a:pathLst>
              <a:path extrusionOk="0" h="268464" w="2018175">
                <a:moveTo>
                  <a:pt x="0" y="0"/>
                </a:moveTo>
                <a:lnTo>
                  <a:pt x="2018176" y="0"/>
                </a:lnTo>
                <a:lnTo>
                  <a:pt x="2018176" y="268465"/>
                </a:lnTo>
                <a:lnTo>
                  <a:pt x="0" y="268465"/>
                </a:lnTo>
                <a:close/>
              </a:path>
            </a:pathLst>
          </a:custGeom>
          <a:solidFill>
            <a:srgbClr val="00B4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22" name="Google Shape;2622;p47"/>
          <p:cNvSpPr/>
          <p:nvPr/>
        </p:nvSpPr>
        <p:spPr>
          <a:xfrm>
            <a:off x="5786872" y="1328375"/>
            <a:ext cx="1372431" cy="180191"/>
          </a:xfrm>
          <a:custGeom>
            <a:rect b="b" l="l" r="r" t="t"/>
            <a:pathLst>
              <a:path extrusionOk="0" h="265378" w="2021261">
                <a:moveTo>
                  <a:pt x="0" y="0"/>
                </a:moveTo>
                <a:lnTo>
                  <a:pt x="2021262" y="0"/>
                </a:lnTo>
                <a:lnTo>
                  <a:pt x="2021262" y="265379"/>
                </a:lnTo>
                <a:lnTo>
                  <a:pt x="0" y="265379"/>
                </a:lnTo>
                <a:close/>
              </a:path>
            </a:pathLst>
          </a:custGeom>
          <a:solidFill>
            <a:srgbClr val="00B4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23" name="Google Shape;2623;p47"/>
          <p:cNvSpPr/>
          <p:nvPr/>
        </p:nvSpPr>
        <p:spPr>
          <a:xfrm>
            <a:off x="4691013" y="750065"/>
            <a:ext cx="685189" cy="180191"/>
          </a:xfrm>
          <a:custGeom>
            <a:rect b="b" l="l" r="r" t="t"/>
            <a:pathLst>
              <a:path extrusionOk="0" h="265378" w="1009118">
                <a:moveTo>
                  <a:pt x="0" y="0"/>
                </a:moveTo>
                <a:lnTo>
                  <a:pt x="1009119" y="0"/>
                </a:lnTo>
                <a:lnTo>
                  <a:pt x="1009119" y="265379"/>
                </a:lnTo>
                <a:lnTo>
                  <a:pt x="0" y="265379"/>
                </a:lnTo>
                <a:close/>
              </a:path>
            </a:pathLst>
          </a:custGeom>
          <a:solidFill>
            <a:srgbClr val="00B4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24" name="Google Shape;2624;p47"/>
          <p:cNvSpPr/>
          <p:nvPr/>
        </p:nvSpPr>
        <p:spPr>
          <a:xfrm>
            <a:off x="1056653" y="552043"/>
            <a:ext cx="2095" cy="1732773"/>
          </a:xfrm>
          <a:custGeom>
            <a:rect b="b" l="l" r="r" t="t"/>
            <a:pathLst>
              <a:path extrusionOk="0" h="2551957" w="3085">
                <a:moveTo>
                  <a:pt x="-31" y="2551908"/>
                </a:moveTo>
                <a:lnTo>
                  <a:pt x="-31" y="-50"/>
                </a:lnTo>
              </a:path>
            </a:pathLst>
          </a:custGeom>
          <a:noFill/>
          <a:ln cap="flat" cmpd="sng" w="106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25" name="Google Shape;2625;p47"/>
          <p:cNvSpPr txBox="1"/>
          <p:nvPr/>
        </p:nvSpPr>
        <p:spPr>
          <a:xfrm>
            <a:off x="959890" y="2344916"/>
            <a:ext cx="18779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0</a:t>
            </a:r>
            <a:endParaRPr sz="1100"/>
          </a:p>
        </p:txBody>
      </p:sp>
      <p:sp>
        <p:nvSpPr>
          <p:cNvPr id="2626" name="Google Shape;2626;p47"/>
          <p:cNvSpPr txBox="1"/>
          <p:nvPr/>
        </p:nvSpPr>
        <p:spPr>
          <a:xfrm>
            <a:off x="1645561" y="2344916"/>
            <a:ext cx="18779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1</a:t>
            </a:r>
            <a:endParaRPr sz="1100"/>
          </a:p>
        </p:txBody>
      </p:sp>
      <p:sp>
        <p:nvSpPr>
          <p:cNvPr id="2627" name="Google Shape;2627;p47"/>
          <p:cNvSpPr txBox="1"/>
          <p:nvPr/>
        </p:nvSpPr>
        <p:spPr>
          <a:xfrm>
            <a:off x="2331253" y="2344916"/>
            <a:ext cx="18779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2</a:t>
            </a:r>
            <a:endParaRPr sz="1100"/>
          </a:p>
        </p:txBody>
      </p:sp>
      <p:sp>
        <p:nvSpPr>
          <p:cNvPr id="2628" name="Google Shape;2628;p47"/>
          <p:cNvSpPr txBox="1"/>
          <p:nvPr/>
        </p:nvSpPr>
        <p:spPr>
          <a:xfrm>
            <a:off x="3016922" y="2344916"/>
            <a:ext cx="18779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3</a:t>
            </a:r>
            <a:endParaRPr sz="1100"/>
          </a:p>
        </p:txBody>
      </p:sp>
      <p:sp>
        <p:nvSpPr>
          <p:cNvPr id="2629" name="Google Shape;2629;p47"/>
          <p:cNvSpPr txBox="1"/>
          <p:nvPr/>
        </p:nvSpPr>
        <p:spPr>
          <a:xfrm>
            <a:off x="3702616" y="2344916"/>
            <a:ext cx="187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4</a:t>
            </a:r>
            <a:endParaRPr sz="1100"/>
          </a:p>
        </p:txBody>
      </p:sp>
      <p:sp>
        <p:nvSpPr>
          <p:cNvPr id="2630" name="Google Shape;2630;p47"/>
          <p:cNvSpPr txBox="1"/>
          <p:nvPr/>
        </p:nvSpPr>
        <p:spPr>
          <a:xfrm>
            <a:off x="4388287" y="2344916"/>
            <a:ext cx="187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5</a:t>
            </a:r>
            <a:endParaRPr sz="1100"/>
          </a:p>
        </p:txBody>
      </p:sp>
      <p:sp>
        <p:nvSpPr>
          <p:cNvPr id="2631" name="Google Shape;2631;p47"/>
          <p:cNvSpPr txBox="1"/>
          <p:nvPr/>
        </p:nvSpPr>
        <p:spPr>
          <a:xfrm>
            <a:off x="5073978" y="2344916"/>
            <a:ext cx="187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6</a:t>
            </a:r>
            <a:endParaRPr sz="1100"/>
          </a:p>
        </p:txBody>
      </p:sp>
      <p:sp>
        <p:nvSpPr>
          <p:cNvPr id="2632" name="Google Shape;2632;p47"/>
          <p:cNvSpPr txBox="1"/>
          <p:nvPr/>
        </p:nvSpPr>
        <p:spPr>
          <a:xfrm>
            <a:off x="5759649" y="2344916"/>
            <a:ext cx="187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7</a:t>
            </a:r>
            <a:endParaRPr sz="1100"/>
          </a:p>
        </p:txBody>
      </p:sp>
      <p:sp>
        <p:nvSpPr>
          <p:cNvPr id="2633" name="Google Shape;2633;p47"/>
          <p:cNvSpPr txBox="1"/>
          <p:nvPr/>
        </p:nvSpPr>
        <p:spPr>
          <a:xfrm>
            <a:off x="6445341" y="2344916"/>
            <a:ext cx="187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8</a:t>
            </a:r>
            <a:endParaRPr sz="1100"/>
          </a:p>
        </p:txBody>
      </p:sp>
      <p:sp>
        <p:nvSpPr>
          <p:cNvPr id="2634" name="Google Shape;2634;p47"/>
          <p:cNvSpPr txBox="1"/>
          <p:nvPr/>
        </p:nvSpPr>
        <p:spPr>
          <a:xfrm>
            <a:off x="7131011" y="2344916"/>
            <a:ext cx="187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9</a:t>
            </a:r>
            <a:endParaRPr sz="1100"/>
          </a:p>
        </p:txBody>
      </p:sp>
      <p:sp>
        <p:nvSpPr>
          <p:cNvPr id="2635" name="Google Shape;2635;p47"/>
          <p:cNvSpPr txBox="1"/>
          <p:nvPr/>
        </p:nvSpPr>
        <p:spPr>
          <a:xfrm>
            <a:off x="7782635" y="2344916"/>
            <a:ext cx="23708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10</a:t>
            </a:r>
            <a:endParaRPr sz="1100"/>
          </a:p>
        </p:txBody>
      </p:sp>
      <p:sp>
        <p:nvSpPr>
          <p:cNvPr id="2636" name="Google Shape;2636;p47"/>
          <p:cNvSpPr txBox="1"/>
          <p:nvPr/>
        </p:nvSpPr>
        <p:spPr>
          <a:xfrm>
            <a:off x="351890" y="1881865"/>
            <a:ext cx="508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Supplier1</a:t>
            </a:r>
            <a:endParaRPr sz="1100"/>
          </a:p>
        </p:txBody>
      </p:sp>
      <p:sp>
        <p:nvSpPr>
          <p:cNvPr id="2637" name="Google Shape;2637;p47"/>
          <p:cNvSpPr txBox="1"/>
          <p:nvPr/>
        </p:nvSpPr>
        <p:spPr>
          <a:xfrm>
            <a:off x="351890" y="1303576"/>
            <a:ext cx="508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Supplier2</a:t>
            </a:r>
            <a:endParaRPr sz="1100"/>
          </a:p>
        </p:txBody>
      </p:sp>
      <p:sp>
        <p:nvSpPr>
          <p:cNvPr id="2638" name="Google Shape;2638;p47"/>
          <p:cNvSpPr txBox="1"/>
          <p:nvPr/>
        </p:nvSpPr>
        <p:spPr>
          <a:xfrm>
            <a:off x="351890" y="725286"/>
            <a:ext cx="50879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Supplier3</a:t>
            </a:r>
            <a:endParaRPr sz="1100"/>
          </a:p>
        </p:txBody>
      </p:sp>
      <p:sp>
        <p:nvSpPr>
          <p:cNvPr id="2639" name="Google Shape;2639;p47"/>
          <p:cNvSpPr/>
          <p:nvPr/>
        </p:nvSpPr>
        <p:spPr>
          <a:xfrm>
            <a:off x="8145935" y="1263381"/>
            <a:ext cx="73334" cy="75428"/>
          </a:xfrm>
          <a:custGeom>
            <a:rect b="b" l="l" r="r" t="t"/>
            <a:pathLst>
              <a:path extrusionOk="0" h="111088" w="108003">
                <a:moveTo>
                  <a:pt x="0" y="0"/>
                </a:moveTo>
                <a:lnTo>
                  <a:pt x="108003" y="0"/>
                </a:lnTo>
                <a:lnTo>
                  <a:pt x="108003" y="111089"/>
                </a:lnTo>
                <a:lnTo>
                  <a:pt x="0" y="111089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40" name="Google Shape;2640;p47"/>
          <p:cNvSpPr txBox="1"/>
          <p:nvPr/>
        </p:nvSpPr>
        <p:spPr>
          <a:xfrm>
            <a:off x="8190245" y="1186241"/>
            <a:ext cx="440265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on time</a:t>
            </a:r>
            <a:endParaRPr sz="1100"/>
          </a:p>
        </p:txBody>
      </p:sp>
      <p:sp>
        <p:nvSpPr>
          <p:cNvPr id="2641" name="Google Shape;2641;p47"/>
          <p:cNvSpPr/>
          <p:nvPr/>
        </p:nvSpPr>
        <p:spPr>
          <a:xfrm>
            <a:off x="8145935" y="1485478"/>
            <a:ext cx="73334" cy="73333"/>
          </a:xfrm>
          <a:custGeom>
            <a:rect b="b" l="l" r="r" t="t"/>
            <a:pathLst>
              <a:path extrusionOk="0" h="108003" w="108003">
                <a:moveTo>
                  <a:pt x="0" y="0"/>
                </a:moveTo>
                <a:lnTo>
                  <a:pt x="108003" y="0"/>
                </a:lnTo>
                <a:lnTo>
                  <a:pt x="108003" y="108003"/>
                </a:lnTo>
                <a:lnTo>
                  <a:pt x="0" y="108003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42" name="Google Shape;2642;p47"/>
          <p:cNvSpPr txBox="1"/>
          <p:nvPr/>
        </p:nvSpPr>
        <p:spPr>
          <a:xfrm>
            <a:off x="8190244" y="1406243"/>
            <a:ext cx="329658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Early</a:t>
            </a:r>
            <a:endParaRPr sz="1100"/>
          </a:p>
        </p:txBody>
      </p:sp>
      <p:sp>
        <p:nvSpPr>
          <p:cNvPr id="2643" name="Google Shape;2643;p47"/>
          <p:cNvSpPr/>
          <p:nvPr/>
        </p:nvSpPr>
        <p:spPr>
          <a:xfrm>
            <a:off x="8145935" y="1705479"/>
            <a:ext cx="73334" cy="73333"/>
          </a:xfrm>
          <a:custGeom>
            <a:rect b="b" l="l" r="r" t="t"/>
            <a:pathLst>
              <a:path extrusionOk="0" h="108003" w="108003">
                <a:moveTo>
                  <a:pt x="0" y="0"/>
                </a:moveTo>
                <a:lnTo>
                  <a:pt x="108003" y="0"/>
                </a:lnTo>
                <a:lnTo>
                  <a:pt x="108003" y="108003"/>
                </a:lnTo>
                <a:lnTo>
                  <a:pt x="0" y="108003"/>
                </a:lnTo>
                <a:close/>
              </a:path>
            </a:pathLst>
          </a:custGeom>
          <a:solidFill>
            <a:srgbClr val="00B4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44" name="Google Shape;2644;p47"/>
          <p:cNvSpPr txBox="1"/>
          <p:nvPr/>
        </p:nvSpPr>
        <p:spPr>
          <a:xfrm>
            <a:off x="8190245" y="1628339"/>
            <a:ext cx="30561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Late</a:t>
            </a:r>
            <a:endParaRPr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8" name="Shape 2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9" name="Google Shape;2649;p48"/>
          <p:cNvGrpSpPr/>
          <p:nvPr/>
        </p:nvGrpSpPr>
        <p:grpSpPr>
          <a:xfrm>
            <a:off x="469583" y="2762322"/>
            <a:ext cx="3761072" cy="1279212"/>
            <a:chOff x="626110" y="4568184"/>
            <a:chExt cx="5014762" cy="1705616"/>
          </a:xfrm>
        </p:grpSpPr>
        <p:sp>
          <p:nvSpPr>
            <p:cNvPr id="2650" name="Google Shape;2650;p48"/>
            <p:cNvSpPr/>
            <p:nvPr/>
          </p:nvSpPr>
          <p:spPr>
            <a:xfrm>
              <a:off x="626110" y="4568184"/>
              <a:ext cx="5014762" cy="1705616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651" name="Google Shape;2651;p48"/>
            <p:cNvGrpSpPr/>
            <p:nvPr/>
          </p:nvGrpSpPr>
          <p:grpSpPr>
            <a:xfrm>
              <a:off x="1063074" y="4830130"/>
              <a:ext cx="4140835" cy="1181725"/>
              <a:chOff x="856647" y="1203158"/>
              <a:chExt cx="4140835" cy="1181725"/>
            </a:xfrm>
          </p:grpSpPr>
          <p:sp>
            <p:nvSpPr>
              <p:cNvPr id="2652" name="Google Shape;2652;p48"/>
              <p:cNvSpPr txBox="1"/>
              <p:nvPr/>
            </p:nvSpPr>
            <p:spPr>
              <a:xfrm>
                <a:off x="856647" y="1203158"/>
                <a:ext cx="414083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36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$789.234.765,98</a:t>
                </a:r>
                <a:endParaRPr sz="1100"/>
              </a:p>
            </p:txBody>
          </p:sp>
          <p:sp>
            <p:nvSpPr>
              <p:cNvPr id="2653" name="Google Shape;2653;p48"/>
              <p:cNvSpPr txBox="1"/>
              <p:nvPr/>
            </p:nvSpPr>
            <p:spPr>
              <a:xfrm>
                <a:off x="856647" y="2015551"/>
                <a:ext cx="395795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+1,07% (95.72) Overall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654" name="Google Shape;2654;p48"/>
              <p:cNvSpPr txBox="1"/>
              <p:nvPr/>
            </p:nvSpPr>
            <p:spPr>
              <a:xfrm>
                <a:off x="3749071" y="2015551"/>
                <a:ext cx="116061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Series 2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grpSp>
        <p:nvGrpSpPr>
          <p:cNvPr id="2655" name="Google Shape;2655;p48"/>
          <p:cNvGrpSpPr/>
          <p:nvPr/>
        </p:nvGrpSpPr>
        <p:grpSpPr>
          <a:xfrm>
            <a:off x="469583" y="1101965"/>
            <a:ext cx="3761072" cy="1279212"/>
            <a:chOff x="626110" y="4568184"/>
            <a:chExt cx="5014762" cy="1705616"/>
          </a:xfrm>
        </p:grpSpPr>
        <p:sp>
          <p:nvSpPr>
            <p:cNvPr id="2656" name="Google Shape;2656;p48"/>
            <p:cNvSpPr/>
            <p:nvPr/>
          </p:nvSpPr>
          <p:spPr>
            <a:xfrm>
              <a:off x="626110" y="4568184"/>
              <a:ext cx="5014762" cy="1705616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657" name="Google Shape;2657;p48"/>
            <p:cNvGrpSpPr/>
            <p:nvPr/>
          </p:nvGrpSpPr>
          <p:grpSpPr>
            <a:xfrm>
              <a:off x="1063074" y="4830130"/>
              <a:ext cx="4140835" cy="1181725"/>
              <a:chOff x="856647" y="1203158"/>
              <a:chExt cx="4140835" cy="1181725"/>
            </a:xfrm>
          </p:grpSpPr>
          <p:sp>
            <p:nvSpPr>
              <p:cNvPr id="2658" name="Google Shape;2658;p48"/>
              <p:cNvSpPr txBox="1"/>
              <p:nvPr/>
            </p:nvSpPr>
            <p:spPr>
              <a:xfrm>
                <a:off x="856647" y="1203158"/>
                <a:ext cx="4140835" cy="830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36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$125.773.901,56</a:t>
                </a:r>
                <a:endParaRPr sz="36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659" name="Google Shape;2659;p48"/>
              <p:cNvSpPr txBox="1"/>
              <p:nvPr/>
            </p:nvSpPr>
            <p:spPr>
              <a:xfrm>
                <a:off x="856647" y="2015551"/>
                <a:ext cx="3957955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+0,2% (73.00) Overall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660" name="Google Shape;2660;p48"/>
              <p:cNvSpPr txBox="1"/>
              <p:nvPr/>
            </p:nvSpPr>
            <p:spPr>
              <a:xfrm>
                <a:off x="3749071" y="2015551"/>
                <a:ext cx="116061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Series 1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sp>
        <p:nvSpPr>
          <p:cNvPr id="2661" name="Google Shape;2661;p48"/>
          <p:cNvSpPr/>
          <p:nvPr/>
        </p:nvSpPr>
        <p:spPr>
          <a:xfrm>
            <a:off x="5375080" y="1167068"/>
            <a:ext cx="264017" cy="3194941"/>
          </a:xfrm>
          <a:custGeom>
            <a:rect b="b" l="l" r="r" t="t"/>
            <a:pathLst>
              <a:path extrusionOk="0" h="5189861" w="428869">
                <a:moveTo>
                  <a:pt x="0" y="0"/>
                </a:moveTo>
                <a:lnTo>
                  <a:pt x="428870" y="0"/>
                </a:lnTo>
                <a:lnTo>
                  <a:pt x="428870" y="5189862"/>
                </a:lnTo>
                <a:lnTo>
                  <a:pt x="0" y="5189862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2" name="Google Shape;2662;p48"/>
          <p:cNvSpPr/>
          <p:nvPr/>
        </p:nvSpPr>
        <p:spPr>
          <a:xfrm>
            <a:off x="6300149" y="2503723"/>
            <a:ext cx="266075" cy="1858286"/>
          </a:xfrm>
          <a:custGeom>
            <a:rect b="b" l="l" r="r" t="t"/>
            <a:pathLst>
              <a:path extrusionOk="0" h="3018600" w="432212">
                <a:moveTo>
                  <a:pt x="0" y="0"/>
                </a:moveTo>
                <a:lnTo>
                  <a:pt x="432213" y="0"/>
                </a:lnTo>
                <a:lnTo>
                  <a:pt x="432213" y="3018600"/>
                </a:lnTo>
                <a:lnTo>
                  <a:pt x="0" y="3018600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3" name="Google Shape;2663;p48"/>
          <p:cNvSpPr/>
          <p:nvPr/>
        </p:nvSpPr>
        <p:spPr>
          <a:xfrm>
            <a:off x="7227276" y="1761602"/>
            <a:ext cx="264017" cy="2600408"/>
          </a:xfrm>
          <a:custGeom>
            <a:rect b="b" l="l" r="r" t="t"/>
            <a:pathLst>
              <a:path extrusionOk="0" h="4224102" w="428869">
                <a:moveTo>
                  <a:pt x="0" y="0"/>
                </a:moveTo>
                <a:lnTo>
                  <a:pt x="428870" y="0"/>
                </a:lnTo>
                <a:lnTo>
                  <a:pt x="428870" y="4224103"/>
                </a:lnTo>
                <a:lnTo>
                  <a:pt x="0" y="4224103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4" name="Google Shape;2664;p48"/>
          <p:cNvSpPr/>
          <p:nvPr/>
        </p:nvSpPr>
        <p:spPr>
          <a:xfrm>
            <a:off x="8154425" y="1017381"/>
            <a:ext cx="263997" cy="3344609"/>
          </a:xfrm>
          <a:custGeom>
            <a:rect b="b" l="l" r="r" t="t"/>
            <a:pathLst>
              <a:path extrusionOk="0" h="5432981" w="428836">
                <a:moveTo>
                  <a:pt x="0" y="0"/>
                </a:moveTo>
                <a:lnTo>
                  <a:pt x="428836" y="0"/>
                </a:lnTo>
                <a:lnTo>
                  <a:pt x="428836" y="5432982"/>
                </a:lnTo>
                <a:lnTo>
                  <a:pt x="0" y="5432982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5" name="Google Shape;2665;p48"/>
          <p:cNvSpPr/>
          <p:nvPr/>
        </p:nvSpPr>
        <p:spPr>
          <a:xfrm>
            <a:off x="5639098" y="2578557"/>
            <a:ext cx="266075" cy="1783453"/>
          </a:xfrm>
          <a:custGeom>
            <a:rect b="b" l="l" r="r" t="t"/>
            <a:pathLst>
              <a:path extrusionOk="0" h="2897040" w="432212">
                <a:moveTo>
                  <a:pt x="0" y="0"/>
                </a:moveTo>
                <a:lnTo>
                  <a:pt x="432213" y="0"/>
                </a:lnTo>
                <a:lnTo>
                  <a:pt x="432213" y="2897041"/>
                </a:lnTo>
                <a:lnTo>
                  <a:pt x="0" y="2897041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6" name="Google Shape;2666;p48"/>
          <p:cNvSpPr/>
          <p:nvPr/>
        </p:nvSpPr>
        <p:spPr>
          <a:xfrm>
            <a:off x="6566224" y="1092214"/>
            <a:ext cx="264017" cy="3269775"/>
          </a:xfrm>
          <a:custGeom>
            <a:rect b="b" l="l" r="r" t="t"/>
            <a:pathLst>
              <a:path extrusionOk="0" h="5311421" w="428869">
                <a:moveTo>
                  <a:pt x="0" y="0"/>
                </a:moveTo>
                <a:lnTo>
                  <a:pt x="428870" y="0"/>
                </a:lnTo>
                <a:lnTo>
                  <a:pt x="428870" y="5311422"/>
                </a:lnTo>
                <a:lnTo>
                  <a:pt x="0" y="5311422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7" name="Google Shape;2667;p48"/>
          <p:cNvSpPr/>
          <p:nvPr/>
        </p:nvSpPr>
        <p:spPr>
          <a:xfrm>
            <a:off x="7491294" y="3025501"/>
            <a:ext cx="266075" cy="1336508"/>
          </a:xfrm>
          <a:custGeom>
            <a:rect b="b" l="l" r="r" t="t"/>
            <a:pathLst>
              <a:path extrusionOk="0" h="2171024" w="432212">
                <a:moveTo>
                  <a:pt x="0" y="0"/>
                </a:moveTo>
                <a:lnTo>
                  <a:pt x="432213" y="0"/>
                </a:lnTo>
                <a:lnTo>
                  <a:pt x="432213" y="2171025"/>
                </a:lnTo>
                <a:lnTo>
                  <a:pt x="0" y="2171025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8" name="Google Shape;2668;p48"/>
          <p:cNvSpPr/>
          <p:nvPr/>
        </p:nvSpPr>
        <p:spPr>
          <a:xfrm>
            <a:off x="8418421" y="2281301"/>
            <a:ext cx="264017" cy="2080709"/>
          </a:xfrm>
          <a:custGeom>
            <a:rect b="b" l="l" r="r" t="t"/>
            <a:pathLst>
              <a:path extrusionOk="0" h="3379903" w="428869">
                <a:moveTo>
                  <a:pt x="0" y="0"/>
                </a:moveTo>
                <a:lnTo>
                  <a:pt x="428870" y="0"/>
                </a:lnTo>
                <a:lnTo>
                  <a:pt x="428870" y="3379903"/>
                </a:lnTo>
                <a:lnTo>
                  <a:pt x="0" y="3379903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69" name="Google Shape;2669;p48"/>
          <p:cNvSpPr/>
          <p:nvPr/>
        </p:nvSpPr>
        <p:spPr>
          <a:xfrm>
            <a:off x="5176397" y="4363049"/>
            <a:ext cx="3706346" cy="2078"/>
          </a:xfrm>
          <a:custGeom>
            <a:rect b="b" l="l" r="r" t="t"/>
            <a:pathLst>
              <a:path extrusionOk="0" h="3376" w="6020587">
                <a:moveTo>
                  <a:pt x="-30" y="-25"/>
                </a:moveTo>
                <a:lnTo>
                  <a:pt x="6020558" y="-25"/>
                </a:lnTo>
              </a:path>
            </a:pathLst>
          </a:custGeom>
          <a:noFill/>
          <a:ln cap="flat" cmpd="sng" w="116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70" name="Google Shape;2670;p48"/>
          <p:cNvSpPr txBox="1"/>
          <p:nvPr/>
        </p:nvSpPr>
        <p:spPr>
          <a:xfrm>
            <a:off x="4894025" y="4263188"/>
            <a:ext cx="2501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0</a:t>
            </a:r>
            <a:endParaRPr sz="1100"/>
          </a:p>
        </p:txBody>
      </p:sp>
      <p:sp>
        <p:nvSpPr>
          <p:cNvPr id="2671" name="Google Shape;2671;p48"/>
          <p:cNvSpPr txBox="1"/>
          <p:nvPr/>
        </p:nvSpPr>
        <p:spPr>
          <a:xfrm>
            <a:off x="4783455" y="3891098"/>
            <a:ext cx="34781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0,5</a:t>
            </a:r>
            <a:endParaRPr sz="1100"/>
          </a:p>
        </p:txBody>
      </p:sp>
      <p:sp>
        <p:nvSpPr>
          <p:cNvPr id="2672" name="Google Shape;2672;p48"/>
          <p:cNvSpPr txBox="1"/>
          <p:nvPr/>
        </p:nvSpPr>
        <p:spPr>
          <a:xfrm>
            <a:off x="4894025" y="3519008"/>
            <a:ext cx="2501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1</a:t>
            </a:r>
            <a:endParaRPr sz="1100"/>
          </a:p>
        </p:txBody>
      </p:sp>
      <p:sp>
        <p:nvSpPr>
          <p:cNvPr id="2673" name="Google Shape;2673;p48"/>
          <p:cNvSpPr txBox="1"/>
          <p:nvPr/>
        </p:nvSpPr>
        <p:spPr>
          <a:xfrm>
            <a:off x="4783455" y="3146919"/>
            <a:ext cx="34781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1,5</a:t>
            </a:r>
            <a:endParaRPr sz="1100"/>
          </a:p>
        </p:txBody>
      </p:sp>
      <p:sp>
        <p:nvSpPr>
          <p:cNvPr id="2674" name="Google Shape;2674;p48"/>
          <p:cNvSpPr txBox="1"/>
          <p:nvPr/>
        </p:nvSpPr>
        <p:spPr>
          <a:xfrm>
            <a:off x="4894025" y="2776908"/>
            <a:ext cx="2501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2</a:t>
            </a:r>
            <a:endParaRPr sz="1100"/>
          </a:p>
        </p:txBody>
      </p:sp>
      <p:sp>
        <p:nvSpPr>
          <p:cNvPr id="2675" name="Google Shape;2675;p48"/>
          <p:cNvSpPr txBox="1"/>
          <p:nvPr/>
        </p:nvSpPr>
        <p:spPr>
          <a:xfrm>
            <a:off x="4783455" y="2404817"/>
            <a:ext cx="34781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2,5</a:t>
            </a:r>
            <a:endParaRPr sz="1100"/>
          </a:p>
        </p:txBody>
      </p:sp>
      <p:sp>
        <p:nvSpPr>
          <p:cNvPr id="2676" name="Google Shape;2676;p48"/>
          <p:cNvSpPr txBox="1"/>
          <p:nvPr/>
        </p:nvSpPr>
        <p:spPr>
          <a:xfrm>
            <a:off x="4894025" y="2032728"/>
            <a:ext cx="2501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3</a:t>
            </a:r>
            <a:endParaRPr sz="1100"/>
          </a:p>
        </p:txBody>
      </p:sp>
      <p:sp>
        <p:nvSpPr>
          <p:cNvPr id="2677" name="Google Shape;2677;p48"/>
          <p:cNvSpPr txBox="1"/>
          <p:nvPr/>
        </p:nvSpPr>
        <p:spPr>
          <a:xfrm>
            <a:off x="4783455" y="1660639"/>
            <a:ext cx="34781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3,5</a:t>
            </a:r>
            <a:endParaRPr sz="1100"/>
          </a:p>
        </p:txBody>
      </p:sp>
      <p:sp>
        <p:nvSpPr>
          <p:cNvPr id="2678" name="Google Shape;2678;p48"/>
          <p:cNvSpPr txBox="1"/>
          <p:nvPr/>
        </p:nvSpPr>
        <p:spPr>
          <a:xfrm>
            <a:off x="4894025" y="1288549"/>
            <a:ext cx="2501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4</a:t>
            </a:r>
            <a:endParaRPr sz="1100"/>
          </a:p>
        </p:txBody>
      </p:sp>
      <p:sp>
        <p:nvSpPr>
          <p:cNvPr id="2679" name="Google Shape;2679;p48"/>
          <p:cNvSpPr txBox="1"/>
          <p:nvPr/>
        </p:nvSpPr>
        <p:spPr>
          <a:xfrm>
            <a:off x="4783455" y="918537"/>
            <a:ext cx="34781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4,5</a:t>
            </a:r>
            <a:endParaRPr sz="1100"/>
          </a:p>
        </p:txBody>
      </p:sp>
      <p:sp>
        <p:nvSpPr>
          <p:cNvPr id="2680" name="Google Shape;2680;p48"/>
          <p:cNvSpPr txBox="1"/>
          <p:nvPr/>
        </p:nvSpPr>
        <p:spPr>
          <a:xfrm>
            <a:off x="4894025" y="546448"/>
            <a:ext cx="25013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5</a:t>
            </a:r>
            <a:endParaRPr sz="1100"/>
          </a:p>
        </p:txBody>
      </p:sp>
      <p:sp>
        <p:nvSpPr>
          <p:cNvPr id="2681" name="Google Shape;2681;p48"/>
          <p:cNvSpPr txBox="1"/>
          <p:nvPr/>
        </p:nvSpPr>
        <p:spPr>
          <a:xfrm>
            <a:off x="5338778" y="4410778"/>
            <a:ext cx="563042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January</a:t>
            </a:r>
            <a:endParaRPr sz="1100"/>
          </a:p>
        </p:txBody>
      </p:sp>
      <p:sp>
        <p:nvSpPr>
          <p:cNvPr id="2682" name="Google Shape;2682;p48"/>
          <p:cNvSpPr txBox="1"/>
          <p:nvPr/>
        </p:nvSpPr>
        <p:spPr>
          <a:xfrm>
            <a:off x="6228841" y="4410778"/>
            <a:ext cx="626254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February</a:t>
            </a:r>
            <a:endParaRPr sz="1100"/>
          </a:p>
        </p:txBody>
      </p:sp>
      <p:sp>
        <p:nvSpPr>
          <p:cNvPr id="2683" name="Google Shape;2683;p48"/>
          <p:cNvSpPr txBox="1"/>
          <p:nvPr/>
        </p:nvSpPr>
        <p:spPr>
          <a:xfrm>
            <a:off x="7227276" y="4410778"/>
            <a:ext cx="501373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March</a:t>
            </a:r>
            <a:endParaRPr sz="1100"/>
          </a:p>
        </p:txBody>
      </p:sp>
      <p:sp>
        <p:nvSpPr>
          <p:cNvPr id="2684" name="Google Shape;2684;p48"/>
          <p:cNvSpPr txBox="1"/>
          <p:nvPr/>
        </p:nvSpPr>
        <p:spPr>
          <a:xfrm>
            <a:off x="8205221" y="4410778"/>
            <a:ext cx="411951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April</a:t>
            </a:r>
            <a:endParaRPr sz="1100"/>
          </a:p>
        </p:txBody>
      </p:sp>
      <p:sp>
        <p:nvSpPr>
          <p:cNvPr id="2685" name="Google Shape;2685;p48"/>
          <p:cNvSpPr/>
          <p:nvPr/>
        </p:nvSpPr>
        <p:spPr>
          <a:xfrm>
            <a:off x="6447530" y="4702919"/>
            <a:ext cx="62361" cy="62361"/>
          </a:xfrm>
          <a:custGeom>
            <a:rect b="b" l="l" r="r" t="t"/>
            <a:pathLst>
              <a:path extrusionOk="0" h="101299" w="101299">
                <a:moveTo>
                  <a:pt x="0" y="0"/>
                </a:moveTo>
                <a:lnTo>
                  <a:pt x="101300" y="0"/>
                </a:lnTo>
                <a:lnTo>
                  <a:pt x="101300" y="101300"/>
                </a:lnTo>
                <a:lnTo>
                  <a:pt x="0" y="101300"/>
                </a:lnTo>
                <a:close/>
              </a:path>
            </a:pathLst>
          </a:custGeom>
          <a:solidFill>
            <a:srgbClr val="023E8A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86" name="Google Shape;2686;p48"/>
          <p:cNvSpPr txBox="1"/>
          <p:nvPr/>
        </p:nvSpPr>
        <p:spPr>
          <a:xfrm>
            <a:off x="6480623" y="4633199"/>
            <a:ext cx="44267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Series 1</a:t>
            </a:r>
            <a:endParaRPr sz="1100"/>
          </a:p>
        </p:txBody>
      </p:sp>
      <p:sp>
        <p:nvSpPr>
          <p:cNvPr id="2687" name="Google Shape;2687;p48"/>
          <p:cNvSpPr/>
          <p:nvPr/>
        </p:nvSpPr>
        <p:spPr>
          <a:xfrm>
            <a:off x="6996310" y="4702919"/>
            <a:ext cx="62361" cy="62361"/>
          </a:xfrm>
          <a:custGeom>
            <a:rect b="b" l="l" r="r" t="t"/>
            <a:pathLst>
              <a:path extrusionOk="0" h="101299" w="101299">
                <a:moveTo>
                  <a:pt x="0" y="0"/>
                </a:moveTo>
                <a:lnTo>
                  <a:pt x="101300" y="0"/>
                </a:lnTo>
                <a:lnTo>
                  <a:pt x="101300" y="101300"/>
                </a:lnTo>
                <a:lnTo>
                  <a:pt x="0" y="101300"/>
                </a:lnTo>
                <a:close/>
              </a:path>
            </a:pathLst>
          </a:custGeom>
          <a:solidFill>
            <a:srgbClr val="0077B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688" name="Google Shape;2688;p48"/>
          <p:cNvSpPr txBox="1"/>
          <p:nvPr/>
        </p:nvSpPr>
        <p:spPr>
          <a:xfrm>
            <a:off x="7030547" y="4633199"/>
            <a:ext cx="442670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Syne"/>
                <a:ea typeface="Syne"/>
                <a:cs typeface="Syne"/>
                <a:sym typeface="Syne"/>
              </a:rPr>
              <a:t>Series 2</a:t>
            </a:r>
            <a:endParaRPr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2" name="Shape 2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3" name="Google Shape;2693;p49"/>
          <p:cNvGrpSpPr/>
          <p:nvPr/>
        </p:nvGrpSpPr>
        <p:grpSpPr>
          <a:xfrm>
            <a:off x="5229883" y="219754"/>
            <a:ext cx="1761249" cy="1355492"/>
            <a:chOff x="5675057" y="2973915"/>
            <a:chExt cx="2348332" cy="1807322"/>
          </a:xfrm>
        </p:grpSpPr>
        <p:sp>
          <p:nvSpPr>
            <p:cNvPr id="2694" name="Google Shape;2694;p49"/>
            <p:cNvSpPr txBox="1"/>
            <p:nvPr/>
          </p:nvSpPr>
          <p:spPr>
            <a:xfrm>
              <a:off x="5675057" y="3988904"/>
              <a:ext cx="2223203" cy="7923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 congue </a:t>
              </a:r>
              <a:endParaRPr sz="1100"/>
            </a:p>
          </p:txBody>
        </p:sp>
        <p:sp>
          <p:nvSpPr>
            <p:cNvPr id="2695" name="Google Shape;2695;p49"/>
            <p:cNvSpPr txBox="1"/>
            <p:nvPr/>
          </p:nvSpPr>
          <p:spPr>
            <a:xfrm>
              <a:off x="5675057" y="2973915"/>
              <a:ext cx="2348332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>
                  <a:solidFill>
                    <a:schemeClr val="accent2"/>
                  </a:solidFill>
                  <a:latin typeface="Syne"/>
                  <a:ea typeface="Syne"/>
                  <a:cs typeface="Syne"/>
                  <a:sym typeface="Syne"/>
                </a:rPr>
                <a:t>250+</a:t>
              </a:r>
              <a:endParaRPr sz="1100"/>
            </a:p>
          </p:txBody>
        </p:sp>
      </p:grpSp>
      <p:grpSp>
        <p:nvGrpSpPr>
          <p:cNvPr id="2696" name="Google Shape;2696;p49"/>
          <p:cNvGrpSpPr/>
          <p:nvPr/>
        </p:nvGrpSpPr>
        <p:grpSpPr>
          <a:xfrm>
            <a:off x="7178998" y="219754"/>
            <a:ext cx="1761249" cy="1355492"/>
            <a:chOff x="5675057" y="2973915"/>
            <a:chExt cx="2348332" cy="1807322"/>
          </a:xfrm>
        </p:grpSpPr>
        <p:sp>
          <p:nvSpPr>
            <p:cNvPr id="2697" name="Google Shape;2697;p49"/>
            <p:cNvSpPr txBox="1"/>
            <p:nvPr/>
          </p:nvSpPr>
          <p:spPr>
            <a:xfrm>
              <a:off x="5675057" y="3988904"/>
              <a:ext cx="2223203" cy="7923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 congue </a:t>
              </a:r>
              <a:endParaRPr sz="1100"/>
            </a:p>
          </p:txBody>
        </p:sp>
        <p:sp>
          <p:nvSpPr>
            <p:cNvPr id="2698" name="Google Shape;2698;p49"/>
            <p:cNvSpPr txBox="1"/>
            <p:nvPr/>
          </p:nvSpPr>
          <p:spPr>
            <a:xfrm>
              <a:off x="5675057" y="2973915"/>
              <a:ext cx="2348332" cy="10156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4500">
                  <a:solidFill>
                    <a:schemeClr val="accent2"/>
                  </a:solidFill>
                  <a:latin typeface="Syne"/>
                  <a:ea typeface="Syne"/>
                  <a:cs typeface="Syne"/>
                  <a:sym typeface="Syne"/>
                </a:rPr>
                <a:t>10M+</a:t>
              </a:r>
              <a:endParaRPr sz="1100"/>
            </a:p>
          </p:txBody>
        </p:sp>
      </p:grpSp>
      <p:grpSp>
        <p:nvGrpSpPr>
          <p:cNvPr id="2699" name="Google Shape;2699;p49"/>
          <p:cNvGrpSpPr/>
          <p:nvPr/>
        </p:nvGrpSpPr>
        <p:grpSpPr>
          <a:xfrm>
            <a:off x="507528" y="2158466"/>
            <a:ext cx="5525486" cy="2625010"/>
            <a:chOff x="1233590" y="4719907"/>
            <a:chExt cx="2203340" cy="1208982"/>
          </a:xfrm>
        </p:grpSpPr>
        <p:grpSp>
          <p:nvGrpSpPr>
            <p:cNvPr id="2700" name="Google Shape;2700;p49"/>
            <p:cNvGrpSpPr/>
            <p:nvPr/>
          </p:nvGrpSpPr>
          <p:grpSpPr>
            <a:xfrm>
              <a:off x="1315781" y="4719907"/>
              <a:ext cx="2038958" cy="916992"/>
              <a:chOff x="1377814" y="4719907"/>
              <a:chExt cx="2038958" cy="916992"/>
            </a:xfrm>
          </p:grpSpPr>
          <p:sp>
            <p:nvSpPr>
              <p:cNvPr id="2701" name="Google Shape;2701;p49"/>
              <p:cNvSpPr/>
              <p:nvPr/>
            </p:nvSpPr>
            <p:spPr>
              <a:xfrm>
                <a:off x="1377814" y="4719907"/>
                <a:ext cx="226551" cy="916992"/>
              </a:xfrm>
              <a:prstGeom prst="roundRect">
                <a:avLst>
                  <a:gd fmla="val 16667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700"/>
                  <a:buFont typeface="Urbanist"/>
                  <a:buNone/>
                </a:pPr>
                <a:r>
                  <a:t/>
                </a:r>
                <a:endParaRPr b="1" sz="27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702" name="Google Shape;2702;p49"/>
              <p:cNvSpPr/>
              <p:nvPr/>
            </p:nvSpPr>
            <p:spPr>
              <a:xfrm>
                <a:off x="1830916" y="4719907"/>
                <a:ext cx="226551" cy="916992"/>
              </a:xfrm>
              <a:prstGeom prst="roundRect">
                <a:avLst>
                  <a:gd fmla="val 16667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700"/>
                  <a:buFont typeface="Urbanist"/>
                  <a:buNone/>
                </a:pPr>
                <a:r>
                  <a:t/>
                </a:r>
                <a:endParaRPr b="1" sz="27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703" name="Google Shape;2703;p49"/>
              <p:cNvSpPr/>
              <p:nvPr/>
            </p:nvSpPr>
            <p:spPr>
              <a:xfrm>
                <a:off x="2284018" y="4719907"/>
                <a:ext cx="226551" cy="916992"/>
              </a:xfrm>
              <a:prstGeom prst="roundRect">
                <a:avLst>
                  <a:gd fmla="val 16667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700"/>
                  <a:buFont typeface="Urbanist"/>
                  <a:buNone/>
                </a:pPr>
                <a:r>
                  <a:t/>
                </a:r>
                <a:endParaRPr b="1" sz="27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704" name="Google Shape;2704;p49"/>
              <p:cNvSpPr/>
              <p:nvPr/>
            </p:nvSpPr>
            <p:spPr>
              <a:xfrm>
                <a:off x="2737120" y="4719907"/>
                <a:ext cx="226551" cy="916992"/>
              </a:xfrm>
              <a:prstGeom prst="roundRect">
                <a:avLst>
                  <a:gd fmla="val 16667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700"/>
                  <a:buFont typeface="Urbanist"/>
                  <a:buNone/>
                </a:pPr>
                <a:r>
                  <a:t/>
                </a:r>
                <a:endParaRPr b="1" sz="27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705" name="Google Shape;2705;p49"/>
              <p:cNvSpPr/>
              <p:nvPr/>
            </p:nvSpPr>
            <p:spPr>
              <a:xfrm>
                <a:off x="3190221" y="4719907"/>
                <a:ext cx="226551" cy="916992"/>
              </a:xfrm>
              <a:prstGeom prst="roundRect">
                <a:avLst>
                  <a:gd fmla="val 16667" name="adj"/>
                </a:avLst>
              </a:prstGeom>
              <a:solidFill>
                <a:srgbClr val="A5A5A5">
                  <a:alpha val="20000"/>
                </a:srgbClr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700"/>
                  <a:buFont typeface="Urbanist"/>
                  <a:buNone/>
                </a:pPr>
                <a:r>
                  <a:t/>
                </a:r>
                <a:endParaRPr b="1" sz="27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2706" name="Google Shape;2706;p49"/>
            <p:cNvGrpSpPr/>
            <p:nvPr/>
          </p:nvGrpSpPr>
          <p:grpSpPr>
            <a:xfrm>
              <a:off x="1233590" y="5673892"/>
              <a:ext cx="2203340" cy="254997"/>
              <a:chOff x="1300508" y="5673892"/>
              <a:chExt cx="2203340" cy="254997"/>
            </a:xfrm>
          </p:grpSpPr>
          <p:sp>
            <p:nvSpPr>
              <p:cNvPr id="2707" name="Google Shape;2707;p49"/>
              <p:cNvSpPr txBox="1"/>
              <p:nvPr/>
            </p:nvSpPr>
            <p:spPr>
              <a:xfrm>
                <a:off x="1300508" y="5673892"/>
                <a:ext cx="381162" cy="254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100"/>
                  <a:buFont typeface="Syne"/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01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708" name="Google Shape;2708;p49"/>
              <p:cNvSpPr txBox="1"/>
              <p:nvPr/>
            </p:nvSpPr>
            <p:spPr>
              <a:xfrm>
                <a:off x="1756052" y="5673892"/>
                <a:ext cx="381162" cy="254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100"/>
                  <a:buFont typeface="Syne"/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02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709" name="Google Shape;2709;p49"/>
              <p:cNvSpPr txBox="1"/>
              <p:nvPr/>
            </p:nvSpPr>
            <p:spPr>
              <a:xfrm>
                <a:off x="2211597" y="5673892"/>
                <a:ext cx="381162" cy="254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100"/>
                  <a:buFont typeface="Syne"/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03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710" name="Google Shape;2710;p49"/>
              <p:cNvSpPr txBox="1"/>
              <p:nvPr/>
            </p:nvSpPr>
            <p:spPr>
              <a:xfrm>
                <a:off x="2667141" y="5673892"/>
                <a:ext cx="381162" cy="254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100"/>
                  <a:buFont typeface="Syne"/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04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711" name="Google Shape;2711;p49"/>
              <p:cNvSpPr txBox="1"/>
              <p:nvPr/>
            </p:nvSpPr>
            <p:spPr>
              <a:xfrm>
                <a:off x="3122686" y="5673892"/>
                <a:ext cx="381162" cy="2549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2100"/>
                  <a:buFont typeface="Syne"/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05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grpSp>
        <p:nvGrpSpPr>
          <p:cNvPr id="2712" name="Google Shape;2712;p49"/>
          <p:cNvGrpSpPr/>
          <p:nvPr/>
        </p:nvGrpSpPr>
        <p:grpSpPr>
          <a:xfrm>
            <a:off x="6507290" y="3911765"/>
            <a:ext cx="2432957" cy="736619"/>
            <a:chOff x="8948057" y="1467177"/>
            <a:chExt cx="3243943" cy="982159"/>
          </a:xfrm>
        </p:grpSpPr>
        <p:sp>
          <p:nvSpPr>
            <p:cNvPr id="2713" name="Google Shape;2713;p49"/>
            <p:cNvSpPr txBox="1"/>
            <p:nvPr/>
          </p:nvSpPr>
          <p:spPr>
            <a:xfrm>
              <a:off x="8948057" y="1467177"/>
              <a:ext cx="1883229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Note.</a:t>
              </a:r>
              <a:endParaRPr sz="14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714" name="Google Shape;2714;p49"/>
            <p:cNvSpPr txBox="1"/>
            <p:nvPr/>
          </p:nvSpPr>
          <p:spPr>
            <a:xfrm>
              <a:off x="8948057" y="1898416"/>
              <a:ext cx="3243943" cy="55092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715" name="Google Shape;2715;p49"/>
          <p:cNvGrpSpPr/>
          <p:nvPr/>
        </p:nvGrpSpPr>
        <p:grpSpPr>
          <a:xfrm>
            <a:off x="314525" y="2530468"/>
            <a:ext cx="5958971" cy="1149957"/>
            <a:chOff x="1836680" y="2979091"/>
            <a:chExt cx="7945295" cy="1533276"/>
          </a:xfrm>
        </p:grpSpPr>
        <p:cxnSp>
          <p:nvCxnSpPr>
            <p:cNvPr id="2716" name="Google Shape;2716;p49"/>
            <p:cNvCxnSpPr>
              <a:stCxn id="2717" idx="6"/>
              <a:endCxn id="2718" idx="3"/>
            </p:cNvCxnSpPr>
            <p:nvPr/>
          </p:nvCxnSpPr>
          <p:spPr>
            <a:xfrm flipH="1" rot="10800000">
              <a:off x="1917025" y="4019880"/>
              <a:ext cx="674100" cy="3441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719" name="Google Shape;2719;p49"/>
            <p:cNvCxnSpPr>
              <a:stCxn id="2718" idx="6"/>
              <a:endCxn id="2720" idx="3"/>
            </p:cNvCxnSpPr>
            <p:nvPr/>
          </p:nvCxnSpPr>
          <p:spPr>
            <a:xfrm flipH="1" rot="10800000">
              <a:off x="2659567" y="3064274"/>
              <a:ext cx="811500" cy="9255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721" name="Google Shape;2721;p49"/>
            <p:cNvCxnSpPr>
              <a:stCxn id="2720" idx="6"/>
              <a:endCxn id="2722" idx="2"/>
            </p:cNvCxnSpPr>
            <p:nvPr/>
          </p:nvCxnSpPr>
          <p:spPr>
            <a:xfrm flipH="1" rot="10800000">
              <a:off x="3539781" y="3021533"/>
              <a:ext cx="657000" cy="126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717" name="Google Shape;2717;p49"/>
            <p:cNvSpPr/>
            <p:nvPr/>
          </p:nvSpPr>
          <p:spPr>
            <a:xfrm>
              <a:off x="1836680" y="4321407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18" name="Google Shape;2718;p49"/>
            <p:cNvSpPr/>
            <p:nvPr/>
          </p:nvSpPr>
          <p:spPr>
            <a:xfrm>
              <a:off x="2579222" y="3947201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20" name="Google Shape;2720;p49"/>
            <p:cNvSpPr/>
            <p:nvPr/>
          </p:nvSpPr>
          <p:spPr>
            <a:xfrm>
              <a:off x="3459436" y="2991560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722" name="Google Shape;2722;p49"/>
            <p:cNvSpPr/>
            <p:nvPr/>
          </p:nvSpPr>
          <p:spPr>
            <a:xfrm>
              <a:off x="4196661" y="2979091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cxnSp>
          <p:nvCxnSpPr>
            <p:cNvPr id="2723" name="Google Shape;2723;p49"/>
            <p:cNvCxnSpPr>
              <a:stCxn id="2722" idx="7"/>
              <a:endCxn id="2724" idx="2"/>
            </p:cNvCxnSpPr>
            <p:nvPr/>
          </p:nvCxnSpPr>
          <p:spPr>
            <a:xfrm>
              <a:off x="4265240" y="2991560"/>
              <a:ext cx="566400" cy="6204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724" name="Google Shape;2724;p49"/>
            <p:cNvSpPr/>
            <p:nvPr/>
          </p:nvSpPr>
          <p:spPr>
            <a:xfrm>
              <a:off x="4831652" y="3569381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cxnSp>
          <p:nvCxnSpPr>
            <p:cNvPr id="2725" name="Google Shape;2725;p49"/>
            <p:cNvCxnSpPr>
              <a:stCxn id="2724" idx="5"/>
              <a:endCxn id="2726" idx="2"/>
            </p:cNvCxnSpPr>
            <p:nvPr/>
          </p:nvCxnSpPr>
          <p:spPr>
            <a:xfrm>
              <a:off x="4900231" y="3642058"/>
              <a:ext cx="686400" cy="8277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726" name="Google Shape;2726;p49"/>
            <p:cNvSpPr/>
            <p:nvPr/>
          </p:nvSpPr>
          <p:spPr>
            <a:xfrm>
              <a:off x="5586727" y="4427221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cxnSp>
          <p:nvCxnSpPr>
            <p:cNvPr id="2727" name="Google Shape;2727;p49"/>
            <p:cNvCxnSpPr>
              <a:stCxn id="2726" idx="6"/>
              <a:endCxn id="2728" idx="2"/>
            </p:cNvCxnSpPr>
            <p:nvPr/>
          </p:nvCxnSpPr>
          <p:spPr>
            <a:xfrm flipH="1" rot="10800000">
              <a:off x="5667072" y="4464694"/>
              <a:ext cx="1111200" cy="51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728" name="Google Shape;2728;p49"/>
            <p:cNvSpPr/>
            <p:nvPr/>
          </p:nvSpPr>
          <p:spPr>
            <a:xfrm>
              <a:off x="6778374" y="4422227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cxnSp>
          <p:nvCxnSpPr>
            <p:cNvPr id="2729" name="Google Shape;2729;p49"/>
            <p:cNvCxnSpPr>
              <a:stCxn id="2728" idx="7"/>
              <a:endCxn id="2730" idx="2"/>
            </p:cNvCxnSpPr>
            <p:nvPr/>
          </p:nvCxnSpPr>
          <p:spPr>
            <a:xfrm flipH="1" rot="10800000">
              <a:off x="6846953" y="3486096"/>
              <a:ext cx="1082700" cy="9486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730" name="Google Shape;2730;p49"/>
            <p:cNvSpPr/>
            <p:nvPr/>
          </p:nvSpPr>
          <p:spPr>
            <a:xfrm>
              <a:off x="7929714" y="3443431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cxnSp>
          <p:nvCxnSpPr>
            <p:cNvPr id="2731" name="Google Shape;2731;p49"/>
            <p:cNvCxnSpPr>
              <a:stCxn id="2730" idx="5"/>
              <a:endCxn id="2732" idx="2"/>
            </p:cNvCxnSpPr>
            <p:nvPr/>
          </p:nvCxnSpPr>
          <p:spPr>
            <a:xfrm>
              <a:off x="7998293" y="3516108"/>
              <a:ext cx="1703400" cy="231900"/>
            </a:xfrm>
            <a:prstGeom prst="straightConnector1">
              <a:avLst/>
            </a:prstGeom>
            <a:noFill/>
            <a:ln cap="flat" cmpd="sng" w="381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732" name="Google Shape;2732;p49"/>
            <p:cNvSpPr/>
            <p:nvPr/>
          </p:nvSpPr>
          <p:spPr>
            <a:xfrm>
              <a:off x="9701630" y="3705400"/>
              <a:ext cx="80345" cy="85146"/>
            </a:xfrm>
            <a:prstGeom prst="ellipse">
              <a:avLst/>
            </a:prstGeom>
            <a:solidFill>
              <a:schemeClr val="accent2"/>
            </a:solidFill>
            <a:ln cap="flat" cmpd="sng" w="285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001642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6" name="Shape 2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37" name="Google Shape;2737;p50"/>
          <p:cNvGrpSpPr/>
          <p:nvPr/>
        </p:nvGrpSpPr>
        <p:grpSpPr>
          <a:xfrm>
            <a:off x="515122" y="1947188"/>
            <a:ext cx="3792320" cy="1995073"/>
            <a:chOff x="686829" y="3074996"/>
            <a:chExt cx="5056426" cy="2660097"/>
          </a:xfrm>
        </p:grpSpPr>
        <p:grpSp>
          <p:nvGrpSpPr>
            <p:cNvPr descr="Man with solid fill" id="2738" name="Google Shape;2738;p50"/>
            <p:cNvGrpSpPr/>
            <p:nvPr/>
          </p:nvGrpSpPr>
          <p:grpSpPr>
            <a:xfrm>
              <a:off x="2778335" y="3075990"/>
              <a:ext cx="345010" cy="705705"/>
              <a:chOff x="2803534" y="2946252"/>
              <a:chExt cx="471809" cy="965067"/>
            </a:xfrm>
          </p:grpSpPr>
          <p:sp>
            <p:nvSpPr>
              <p:cNvPr id="2739" name="Google Shape;2739;p50"/>
              <p:cNvSpPr/>
              <p:nvPr/>
            </p:nvSpPr>
            <p:spPr>
              <a:xfrm>
                <a:off x="2953655" y="294625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40" name="Google Shape;2740;p50"/>
              <p:cNvSpPr/>
              <p:nvPr/>
            </p:nvSpPr>
            <p:spPr>
              <a:xfrm>
                <a:off x="2803534" y="313926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41" name="Google Shape;2741;p50"/>
            <p:cNvGrpSpPr/>
            <p:nvPr/>
          </p:nvGrpSpPr>
          <p:grpSpPr>
            <a:xfrm>
              <a:off x="2255460" y="3075988"/>
              <a:ext cx="345010" cy="705705"/>
              <a:chOff x="2278304" y="2946249"/>
              <a:chExt cx="471809" cy="965067"/>
            </a:xfrm>
          </p:grpSpPr>
          <p:sp>
            <p:nvSpPr>
              <p:cNvPr id="2742" name="Google Shape;2742;p50"/>
              <p:cNvSpPr/>
              <p:nvPr/>
            </p:nvSpPr>
            <p:spPr>
              <a:xfrm>
                <a:off x="2428425" y="2946249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43" name="Google Shape;2743;p50"/>
              <p:cNvSpPr/>
              <p:nvPr/>
            </p:nvSpPr>
            <p:spPr>
              <a:xfrm>
                <a:off x="2278304" y="3139263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44" name="Google Shape;2744;p50"/>
            <p:cNvGrpSpPr/>
            <p:nvPr/>
          </p:nvGrpSpPr>
          <p:grpSpPr>
            <a:xfrm>
              <a:off x="1732583" y="3077298"/>
              <a:ext cx="345010" cy="705705"/>
              <a:chOff x="1760557" y="2948040"/>
              <a:chExt cx="471809" cy="965067"/>
            </a:xfrm>
          </p:grpSpPr>
          <p:sp>
            <p:nvSpPr>
              <p:cNvPr id="2745" name="Google Shape;2745;p50"/>
              <p:cNvSpPr/>
              <p:nvPr/>
            </p:nvSpPr>
            <p:spPr>
              <a:xfrm>
                <a:off x="1910678" y="2948040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46" name="Google Shape;2746;p50"/>
              <p:cNvSpPr/>
              <p:nvPr/>
            </p:nvSpPr>
            <p:spPr>
              <a:xfrm>
                <a:off x="1760557" y="3141054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47" name="Google Shape;2747;p50"/>
            <p:cNvGrpSpPr/>
            <p:nvPr/>
          </p:nvGrpSpPr>
          <p:grpSpPr>
            <a:xfrm>
              <a:off x="1209706" y="3074997"/>
              <a:ext cx="345010" cy="705705"/>
              <a:chOff x="1236932" y="2944894"/>
              <a:chExt cx="471809" cy="965067"/>
            </a:xfrm>
          </p:grpSpPr>
          <p:sp>
            <p:nvSpPr>
              <p:cNvPr id="2748" name="Google Shape;2748;p50"/>
              <p:cNvSpPr/>
              <p:nvPr/>
            </p:nvSpPr>
            <p:spPr>
              <a:xfrm>
                <a:off x="1387053" y="2944894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49" name="Google Shape;2749;p50"/>
              <p:cNvSpPr/>
              <p:nvPr/>
            </p:nvSpPr>
            <p:spPr>
              <a:xfrm>
                <a:off x="1236932" y="3137908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50" name="Google Shape;2750;p50"/>
            <p:cNvGrpSpPr/>
            <p:nvPr/>
          </p:nvGrpSpPr>
          <p:grpSpPr>
            <a:xfrm>
              <a:off x="686829" y="3074996"/>
              <a:ext cx="345010" cy="705705"/>
              <a:chOff x="711702" y="2944892"/>
              <a:chExt cx="471809" cy="965067"/>
            </a:xfrm>
          </p:grpSpPr>
          <p:sp>
            <p:nvSpPr>
              <p:cNvPr id="2751" name="Google Shape;2751;p50"/>
              <p:cNvSpPr/>
              <p:nvPr/>
            </p:nvSpPr>
            <p:spPr>
              <a:xfrm>
                <a:off x="861823" y="294489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52" name="Google Shape;2752;p50"/>
              <p:cNvSpPr/>
              <p:nvPr/>
            </p:nvSpPr>
            <p:spPr>
              <a:xfrm>
                <a:off x="711702" y="313790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53" name="Google Shape;2753;p50"/>
            <p:cNvGrpSpPr/>
            <p:nvPr/>
          </p:nvGrpSpPr>
          <p:grpSpPr>
            <a:xfrm>
              <a:off x="5398245" y="3075990"/>
              <a:ext cx="345010" cy="705705"/>
              <a:chOff x="2803534" y="2946252"/>
              <a:chExt cx="471809" cy="965067"/>
            </a:xfrm>
          </p:grpSpPr>
          <p:sp>
            <p:nvSpPr>
              <p:cNvPr id="2754" name="Google Shape;2754;p50"/>
              <p:cNvSpPr/>
              <p:nvPr/>
            </p:nvSpPr>
            <p:spPr>
              <a:xfrm>
                <a:off x="2953655" y="294625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55" name="Google Shape;2755;p50"/>
              <p:cNvSpPr/>
              <p:nvPr/>
            </p:nvSpPr>
            <p:spPr>
              <a:xfrm>
                <a:off x="2803534" y="313926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56" name="Google Shape;2756;p50"/>
            <p:cNvGrpSpPr/>
            <p:nvPr/>
          </p:nvGrpSpPr>
          <p:grpSpPr>
            <a:xfrm>
              <a:off x="4875370" y="3075988"/>
              <a:ext cx="345010" cy="705705"/>
              <a:chOff x="2278304" y="2946249"/>
              <a:chExt cx="471809" cy="965067"/>
            </a:xfrm>
          </p:grpSpPr>
          <p:sp>
            <p:nvSpPr>
              <p:cNvPr id="2757" name="Google Shape;2757;p50"/>
              <p:cNvSpPr/>
              <p:nvPr/>
            </p:nvSpPr>
            <p:spPr>
              <a:xfrm>
                <a:off x="2428425" y="2946249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58" name="Google Shape;2758;p50"/>
              <p:cNvSpPr/>
              <p:nvPr/>
            </p:nvSpPr>
            <p:spPr>
              <a:xfrm>
                <a:off x="2278304" y="3139263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59" name="Google Shape;2759;p50"/>
            <p:cNvGrpSpPr/>
            <p:nvPr/>
          </p:nvGrpSpPr>
          <p:grpSpPr>
            <a:xfrm>
              <a:off x="4352493" y="3077298"/>
              <a:ext cx="345010" cy="705705"/>
              <a:chOff x="1760557" y="2948040"/>
              <a:chExt cx="471809" cy="965067"/>
            </a:xfrm>
          </p:grpSpPr>
          <p:sp>
            <p:nvSpPr>
              <p:cNvPr id="2760" name="Google Shape;2760;p50"/>
              <p:cNvSpPr/>
              <p:nvPr/>
            </p:nvSpPr>
            <p:spPr>
              <a:xfrm>
                <a:off x="1910678" y="2948040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61" name="Google Shape;2761;p50"/>
              <p:cNvSpPr/>
              <p:nvPr/>
            </p:nvSpPr>
            <p:spPr>
              <a:xfrm>
                <a:off x="1760557" y="3141054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62" name="Google Shape;2762;p50"/>
            <p:cNvGrpSpPr/>
            <p:nvPr/>
          </p:nvGrpSpPr>
          <p:grpSpPr>
            <a:xfrm>
              <a:off x="3829616" y="3074997"/>
              <a:ext cx="345010" cy="705705"/>
              <a:chOff x="1236932" y="2944894"/>
              <a:chExt cx="471809" cy="965067"/>
            </a:xfrm>
          </p:grpSpPr>
          <p:sp>
            <p:nvSpPr>
              <p:cNvPr id="2763" name="Google Shape;2763;p50"/>
              <p:cNvSpPr/>
              <p:nvPr/>
            </p:nvSpPr>
            <p:spPr>
              <a:xfrm>
                <a:off x="1387053" y="2944894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64" name="Google Shape;2764;p50"/>
              <p:cNvSpPr/>
              <p:nvPr/>
            </p:nvSpPr>
            <p:spPr>
              <a:xfrm>
                <a:off x="1236932" y="3137908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65" name="Google Shape;2765;p50"/>
            <p:cNvGrpSpPr/>
            <p:nvPr/>
          </p:nvGrpSpPr>
          <p:grpSpPr>
            <a:xfrm>
              <a:off x="3306739" y="3074996"/>
              <a:ext cx="345010" cy="705705"/>
              <a:chOff x="711702" y="2944892"/>
              <a:chExt cx="471809" cy="965067"/>
            </a:xfrm>
          </p:grpSpPr>
          <p:sp>
            <p:nvSpPr>
              <p:cNvPr id="2766" name="Google Shape;2766;p50"/>
              <p:cNvSpPr/>
              <p:nvPr/>
            </p:nvSpPr>
            <p:spPr>
              <a:xfrm>
                <a:off x="861823" y="294489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67" name="Google Shape;2767;p50"/>
              <p:cNvSpPr/>
              <p:nvPr/>
            </p:nvSpPr>
            <p:spPr>
              <a:xfrm>
                <a:off x="711702" y="313790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68" name="Google Shape;2768;p50"/>
            <p:cNvGrpSpPr/>
            <p:nvPr/>
          </p:nvGrpSpPr>
          <p:grpSpPr>
            <a:xfrm>
              <a:off x="2778335" y="4052035"/>
              <a:ext cx="345010" cy="705705"/>
              <a:chOff x="2803534" y="2946252"/>
              <a:chExt cx="471809" cy="965067"/>
            </a:xfrm>
          </p:grpSpPr>
          <p:sp>
            <p:nvSpPr>
              <p:cNvPr id="2769" name="Google Shape;2769;p50"/>
              <p:cNvSpPr/>
              <p:nvPr/>
            </p:nvSpPr>
            <p:spPr>
              <a:xfrm>
                <a:off x="2953655" y="294625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70" name="Google Shape;2770;p50"/>
              <p:cNvSpPr/>
              <p:nvPr/>
            </p:nvSpPr>
            <p:spPr>
              <a:xfrm>
                <a:off x="2803534" y="313926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71" name="Google Shape;2771;p50"/>
            <p:cNvGrpSpPr/>
            <p:nvPr/>
          </p:nvGrpSpPr>
          <p:grpSpPr>
            <a:xfrm>
              <a:off x="2255460" y="4052033"/>
              <a:ext cx="345010" cy="705705"/>
              <a:chOff x="2278304" y="2946249"/>
              <a:chExt cx="471809" cy="965067"/>
            </a:xfrm>
          </p:grpSpPr>
          <p:sp>
            <p:nvSpPr>
              <p:cNvPr id="2772" name="Google Shape;2772;p50"/>
              <p:cNvSpPr/>
              <p:nvPr/>
            </p:nvSpPr>
            <p:spPr>
              <a:xfrm>
                <a:off x="2428425" y="2946249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73" name="Google Shape;2773;p50"/>
              <p:cNvSpPr/>
              <p:nvPr/>
            </p:nvSpPr>
            <p:spPr>
              <a:xfrm>
                <a:off x="2278304" y="3139263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74" name="Google Shape;2774;p50"/>
            <p:cNvGrpSpPr/>
            <p:nvPr/>
          </p:nvGrpSpPr>
          <p:grpSpPr>
            <a:xfrm>
              <a:off x="1732583" y="4053343"/>
              <a:ext cx="345010" cy="705705"/>
              <a:chOff x="1760557" y="2948040"/>
              <a:chExt cx="471809" cy="965067"/>
            </a:xfrm>
          </p:grpSpPr>
          <p:sp>
            <p:nvSpPr>
              <p:cNvPr id="2775" name="Google Shape;2775;p50"/>
              <p:cNvSpPr/>
              <p:nvPr/>
            </p:nvSpPr>
            <p:spPr>
              <a:xfrm>
                <a:off x="1910678" y="2948040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76" name="Google Shape;2776;p50"/>
              <p:cNvSpPr/>
              <p:nvPr/>
            </p:nvSpPr>
            <p:spPr>
              <a:xfrm>
                <a:off x="1760557" y="3141054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77" name="Google Shape;2777;p50"/>
            <p:cNvGrpSpPr/>
            <p:nvPr/>
          </p:nvGrpSpPr>
          <p:grpSpPr>
            <a:xfrm>
              <a:off x="1209706" y="4051042"/>
              <a:ext cx="345010" cy="705705"/>
              <a:chOff x="1236932" y="2944894"/>
              <a:chExt cx="471809" cy="965067"/>
            </a:xfrm>
          </p:grpSpPr>
          <p:sp>
            <p:nvSpPr>
              <p:cNvPr id="2778" name="Google Shape;2778;p50"/>
              <p:cNvSpPr/>
              <p:nvPr/>
            </p:nvSpPr>
            <p:spPr>
              <a:xfrm>
                <a:off x="1387053" y="2944894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79" name="Google Shape;2779;p50"/>
              <p:cNvSpPr/>
              <p:nvPr/>
            </p:nvSpPr>
            <p:spPr>
              <a:xfrm>
                <a:off x="1236932" y="3137908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80" name="Google Shape;2780;p50"/>
            <p:cNvGrpSpPr/>
            <p:nvPr/>
          </p:nvGrpSpPr>
          <p:grpSpPr>
            <a:xfrm>
              <a:off x="686829" y="4051041"/>
              <a:ext cx="345010" cy="705705"/>
              <a:chOff x="711702" y="2944892"/>
              <a:chExt cx="471809" cy="965067"/>
            </a:xfrm>
          </p:grpSpPr>
          <p:sp>
            <p:nvSpPr>
              <p:cNvPr id="2781" name="Google Shape;2781;p50"/>
              <p:cNvSpPr/>
              <p:nvPr/>
            </p:nvSpPr>
            <p:spPr>
              <a:xfrm>
                <a:off x="861823" y="294489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82" name="Google Shape;2782;p50"/>
              <p:cNvSpPr/>
              <p:nvPr/>
            </p:nvSpPr>
            <p:spPr>
              <a:xfrm>
                <a:off x="711702" y="313790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83" name="Google Shape;2783;p50"/>
            <p:cNvGrpSpPr/>
            <p:nvPr/>
          </p:nvGrpSpPr>
          <p:grpSpPr>
            <a:xfrm>
              <a:off x="5398245" y="4052035"/>
              <a:ext cx="345010" cy="705705"/>
              <a:chOff x="2803534" y="2946252"/>
              <a:chExt cx="471809" cy="965067"/>
            </a:xfrm>
          </p:grpSpPr>
          <p:sp>
            <p:nvSpPr>
              <p:cNvPr id="2784" name="Google Shape;2784;p50"/>
              <p:cNvSpPr/>
              <p:nvPr/>
            </p:nvSpPr>
            <p:spPr>
              <a:xfrm>
                <a:off x="2953655" y="294625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85" name="Google Shape;2785;p50"/>
              <p:cNvSpPr/>
              <p:nvPr/>
            </p:nvSpPr>
            <p:spPr>
              <a:xfrm>
                <a:off x="2803534" y="313926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86" name="Google Shape;2786;p50"/>
            <p:cNvGrpSpPr/>
            <p:nvPr/>
          </p:nvGrpSpPr>
          <p:grpSpPr>
            <a:xfrm>
              <a:off x="4875370" y="4052033"/>
              <a:ext cx="345010" cy="705705"/>
              <a:chOff x="2278304" y="2946249"/>
              <a:chExt cx="471809" cy="965067"/>
            </a:xfrm>
          </p:grpSpPr>
          <p:sp>
            <p:nvSpPr>
              <p:cNvPr id="2787" name="Google Shape;2787;p50"/>
              <p:cNvSpPr/>
              <p:nvPr/>
            </p:nvSpPr>
            <p:spPr>
              <a:xfrm>
                <a:off x="2428425" y="2946249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88" name="Google Shape;2788;p50"/>
              <p:cNvSpPr/>
              <p:nvPr/>
            </p:nvSpPr>
            <p:spPr>
              <a:xfrm>
                <a:off x="2278304" y="3139263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89" name="Google Shape;2789;p50"/>
            <p:cNvGrpSpPr/>
            <p:nvPr/>
          </p:nvGrpSpPr>
          <p:grpSpPr>
            <a:xfrm>
              <a:off x="4352493" y="4053343"/>
              <a:ext cx="345010" cy="705705"/>
              <a:chOff x="1760557" y="2948040"/>
              <a:chExt cx="471809" cy="965067"/>
            </a:xfrm>
          </p:grpSpPr>
          <p:sp>
            <p:nvSpPr>
              <p:cNvPr id="2790" name="Google Shape;2790;p50"/>
              <p:cNvSpPr/>
              <p:nvPr/>
            </p:nvSpPr>
            <p:spPr>
              <a:xfrm>
                <a:off x="1910678" y="2948040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91" name="Google Shape;2791;p50"/>
              <p:cNvSpPr/>
              <p:nvPr/>
            </p:nvSpPr>
            <p:spPr>
              <a:xfrm>
                <a:off x="1760557" y="3141054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92" name="Google Shape;2792;p50"/>
            <p:cNvGrpSpPr/>
            <p:nvPr/>
          </p:nvGrpSpPr>
          <p:grpSpPr>
            <a:xfrm>
              <a:off x="3829616" y="4051042"/>
              <a:ext cx="345010" cy="705705"/>
              <a:chOff x="1236932" y="2944894"/>
              <a:chExt cx="471809" cy="965067"/>
            </a:xfrm>
          </p:grpSpPr>
          <p:sp>
            <p:nvSpPr>
              <p:cNvPr id="2793" name="Google Shape;2793;p50"/>
              <p:cNvSpPr/>
              <p:nvPr/>
            </p:nvSpPr>
            <p:spPr>
              <a:xfrm>
                <a:off x="1387053" y="2944894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94" name="Google Shape;2794;p50"/>
              <p:cNvSpPr/>
              <p:nvPr/>
            </p:nvSpPr>
            <p:spPr>
              <a:xfrm>
                <a:off x="1236932" y="3137908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95" name="Google Shape;2795;p50"/>
            <p:cNvGrpSpPr/>
            <p:nvPr/>
          </p:nvGrpSpPr>
          <p:grpSpPr>
            <a:xfrm>
              <a:off x="3306739" y="4051041"/>
              <a:ext cx="345010" cy="705705"/>
              <a:chOff x="711702" y="2944892"/>
              <a:chExt cx="471809" cy="965067"/>
            </a:xfrm>
          </p:grpSpPr>
          <p:sp>
            <p:nvSpPr>
              <p:cNvPr id="2796" name="Google Shape;2796;p50"/>
              <p:cNvSpPr/>
              <p:nvPr/>
            </p:nvSpPr>
            <p:spPr>
              <a:xfrm>
                <a:off x="861823" y="294489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797" name="Google Shape;2797;p50"/>
              <p:cNvSpPr/>
              <p:nvPr/>
            </p:nvSpPr>
            <p:spPr>
              <a:xfrm>
                <a:off x="711702" y="313790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798" name="Google Shape;2798;p50"/>
            <p:cNvGrpSpPr/>
            <p:nvPr/>
          </p:nvGrpSpPr>
          <p:grpSpPr>
            <a:xfrm>
              <a:off x="2778335" y="5028080"/>
              <a:ext cx="345010" cy="705705"/>
              <a:chOff x="2803534" y="2946252"/>
              <a:chExt cx="471809" cy="965067"/>
            </a:xfrm>
          </p:grpSpPr>
          <p:sp>
            <p:nvSpPr>
              <p:cNvPr id="2799" name="Google Shape;2799;p50"/>
              <p:cNvSpPr/>
              <p:nvPr/>
            </p:nvSpPr>
            <p:spPr>
              <a:xfrm>
                <a:off x="2953655" y="294625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00" name="Google Shape;2800;p50"/>
              <p:cNvSpPr/>
              <p:nvPr/>
            </p:nvSpPr>
            <p:spPr>
              <a:xfrm>
                <a:off x="2803534" y="313926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01" name="Google Shape;2801;p50"/>
            <p:cNvGrpSpPr/>
            <p:nvPr/>
          </p:nvGrpSpPr>
          <p:grpSpPr>
            <a:xfrm>
              <a:off x="2255460" y="5028078"/>
              <a:ext cx="345010" cy="705705"/>
              <a:chOff x="2278304" y="2946249"/>
              <a:chExt cx="471809" cy="965067"/>
            </a:xfrm>
          </p:grpSpPr>
          <p:sp>
            <p:nvSpPr>
              <p:cNvPr id="2802" name="Google Shape;2802;p50"/>
              <p:cNvSpPr/>
              <p:nvPr/>
            </p:nvSpPr>
            <p:spPr>
              <a:xfrm>
                <a:off x="2428425" y="2946249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03" name="Google Shape;2803;p50"/>
              <p:cNvSpPr/>
              <p:nvPr/>
            </p:nvSpPr>
            <p:spPr>
              <a:xfrm>
                <a:off x="2278304" y="3139263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04" name="Google Shape;2804;p50"/>
            <p:cNvGrpSpPr/>
            <p:nvPr/>
          </p:nvGrpSpPr>
          <p:grpSpPr>
            <a:xfrm>
              <a:off x="1732583" y="5029388"/>
              <a:ext cx="345010" cy="705705"/>
              <a:chOff x="1760557" y="2948040"/>
              <a:chExt cx="471809" cy="965067"/>
            </a:xfrm>
          </p:grpSpPr>
          <p:sp>
            <p:nvSpPr>
              <p:cNvPr id="2805" name="Google Shape;2805;p50"/>
              <p:cNvSpPr/>
              <p:nvPr/>
            </p:nvSpPr>
            <p:spPr>
              <a:xfrm>
                <a:off x="1910678" y="2948040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06" name="Google Shape;2806;p50"/>
              <p:cNvSpPr/>
              <p:nvPr/>
            </p:nvSpPr>
            <p:spPr>
              <a:xfrm>
                <a:off x="1760557" y="3141054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07" name="Google Shape;2807;p50"/>
            <p:cNvGrpSpPr/>
            <p:nvPr/>
          </p:nvGrpSpPr>
          <p:grpSpPr>
            <a:xfrm>
              <a:off x="1209706" y="5027087"/>
              <a:ext cx="345010" cy="705705"/>
              <a:chOff x="1236932" y="2944894"/>
              <a:chExt cx="471809" cy="965067"/>
            </a:xfrm>
          </p:grpSpPr>
          <p:sp>
            <p:nvSpPr>
              <p:cNvPr id="2808" name="Google Shape;2808;p50"/>
              <p:cNvSpPr/>
              <p:nvPr/>
            </p:nvSpPr>
            <p:spPr>
              <a:xfrm>
                <a:off x="1387053" y="2944894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09" name="Google Shape;2809;p50"/>
              <p:cNvSpPr/>
              <p:nvPr/>
            </p:nvSpPr>
            <p:spPr>
              <a:xfrm>
                <a:off x="1236932" y="3137908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10" name="Google Shape;2810;p50"/>
            <p:cNvGrpSpPr/>
            <p:nvPr/>
          </p:nvGrpSpPr>
          <p:grpSpPr>
            <a:xfrm>
              <a:off x="686829" y="5027086"/>
              <a:ext cx="345010" cy="705705"/>
              <a:chOff x="711702" y="2944892"/>
              <a:chExt cx="471809" cy="965067"/>
            </a:xfrm>
          </p:grpSpPr>
          <p:sp>
            <p:nvSpPr>
              <p:cNvPr id="2811" name="Google Shape;2811;p50"/>
              <p:cNvSpPr/>
              <p:nvPr/>
            </p:nvSpPr>
            <p:spPr>
              <a:xfrm>
                <a:off x="861823" y="294489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12" name="Google Shape;2812;p50"/>
              <p:cNvSpPr/>
              <p:nvPr/>
            </p:nvSpPr>
            <p:spPr>
              <a:xfrm>
                <a:off x="711702" y="313790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13" name="Google Shape;2813;p50"/>
            <p:cNvGrpSpPr/>
            <p:nvPr/>
          </p:nvGrpSpPr>
          <p:grpSpPr>
            <a:xfrm>
              <a:off x="5398245" y="5028080"/>
              <a:ext cx="345010" cy="705705"/>
              <a:chOff x="2803534" y="2946252"/>
              <a:chExt cx="471809" cy="965067"/>
            </a:xfrm>
          </p:grpSpPr>
          <p:sp>
            <p:nvSpPr>
              <p:cNvPr id="2814" name="Google Shape;2814;p50"/>
              <p:cNvSpPr/>
              <p:nvPr/>
            </p:nvSpPr>
            <p:spPr>
              <a:xfrm>
                <a:off x="2953655" y="294625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15" name="Google Shape;2815;p50"/>
              <p:cNvSpPr/>
              <p:nvPr/>
            </p:nvSpPr>
            <p:spPr>
              <a:xfrm>
                <a:off x="2803534" y="313926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16" name="Google Shape;2816;p50"/>
            <p:cNvGrpSpPr/>
            <p:nvPr/>
          </p:nvGrpSpPr>
          <p:grpSpPr>
            <a:xfrm>
              <a:off x="4875370" y="5028078"/>
              <a:ext cx="345010" cy="705705"/>
              <a:chOff x="2278304" y="2946249"/>
              <a:chExt cx="471809" cy="965067"/>
            </a:xfrm>
          </p:grpSpPr>
          <p:sp>
            <p:nvSpPr>
              <p:cNvPr id="2817" name="Google Shape;2817;p50"/>
              <p:cNvSpPr/>
              <p:nvPr/>
            </p:nvSpPr>
            <p:spPr>
              <a:xfrm>
                <a:off x="2428425" y="2946249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18" name="Google Shape;2818;p50"/>
              <p:cNvSpPr/>
              <p:nvPr/>
            </p:nvSpPr>
            <p:spPr>
              <a:xfrm>
                <a:off x="2278304" y="3139263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19" name="Google Shape;2819;p50"/>
            <p:cNvGrpSpPr/>
            <p:nvPr/>
          </p:nvGrpSpPr>
          <p:grpSpPr>
            <a:xfrm>
              <a:off x="4352493" y="5029388"/>
              <a:ext cx="345010" cy="705705"/>
              <a:chOff x="1760557" y="2948040"/>
              <a:chExt cx="471809" cy="965067"/>
            </a:xfrm>
          </p:grpSpPr>
          <p:sp>
            <p:nvSpPr>
              <p:cNvPr id="2820" name="Google Shape;2820;p50"/>
              <p:cNvSpPr/>
              <p:nvPr/>
            </p:nvSpPr>
            <p:spPr>
              <a:xfrm>
                <a:off x="1910678" y="2948040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21" name="Google Shape;2821;p50"/>
              <p:cNvSpPr/>
              <p:nvPr/>
            </p:nvSpPr>
            <p:spPr>
              <a:xfrm>
                <a:off x="1760557" y="3141054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22" name="Google Shape;2822;p50"/>
            <p:cNvGrpSpPr/>
            <p:nvPr/>
          </p:nvGrpSpPr>
          <p:grpSpPr>
            <a:xfrm>
              <a:off x="3829616" y="5027087"/>
              <a:ext cx="345010" cy="705705"/>
              <a:chOff x="1236932" y="2944894"/>
              <a:chExt cx="471809" cy="965067"/>
            </a:xfrm>
          </p:grpSpPr>
          <p:sp>
            <p:nvSpPr>
              <p:cNvPr id="2823" name="Google Shape;2823;p50"/>
              <p:cNvSpPr/>
              <p:nvPr/>
            </p:nvSpPr>
            <p:spPr>
              <a:xfrm>
                <a:off x="1387053" y="2944894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24" name="Google Shape;2824;p50"/>
              <p:cNvSpPr/>
              <p:nvPr/>
            </p:nvSpPr>
            <p:spPr>
              <a:xfrm>
                <a:off x="1236932" y="3137908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descr="Man with solid fill" id="2825" name="Google Shape;2825;p50"/>
            <p:cNvGrpSpPr/>
            <p:nvPr/>
          </p:nvGrpSpPr>
          <p:grpSpPr>
            <a:xfrm>
              <a:off x="3306739" y="5027086"/>
              <a:ext cx="345010" cy="705705"/>
              <a:chOff x="711702" y="2944892"/>
              <a:chExt cx="471809" cy="965067"/>
            </a:xfrm>
          </p:grpSpPr>
          <p:sp>
            <p:nvSpPr>
              <p:cNvPr id="2826" name="Google Shape;2826;p50"/>
              <p:cNvSpPr/>
              <p:nvPr/>
            </p:nvSpPr>
            <p:spPr>
              <a:xfrm>
                <a:off x="861823" y="2944892"/>
                <a:ext cx="171567" cy="171567"/>
              </a:xfrm>
              <a:custGeom>
                <a:rect b="b" l="l" r="r" t="t"/>
                <a:pathLst>
                  <a:path extrusionOk="0" h="171567" w="171567">
                    <a:moveTo>
                      <a:pt x="171567" y="85784"/>
                    </a:moveTo>
                    <a:cubicBezTo>
                      <a:pt x="171567" y="133161"/>
                      <a:pt x="133160" y="171567"/>
                      <a:pt x="85784" y="171567"/>
                    </a:cubicBezTo>
                    <a:cubicBezTo>
                      <a:pt x="38407" y="171567"/>
                      <a:pt x="0" y="133161"/>
                      <a:pt x="0" y="85784"/>
                    </a:cubicBezTo>
                    <a:cubicBezTo>
                      <a:pt x="0" y="38407"/>
                      <a:pt x="38407" y="0"/>
                      <a:pt x="85784" y="0"/>
                    </a:cubicBezTo>
                    <a:cubicBezTo>
                      <a:pt x="133160" y="0"/>
                      <a:pt x="171567" y="38407"/>
                      <a:pt x="171567" y="8578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27" name="Google Shape;2827;p50"/>
              <p:cNvSpPr/>
              <p:nvPr/>
            </p:nvSpPr>
            <p:spPr>
              <a:xfrm>
                <a:off x="711702" y="3137906"/>
                <a:ext cx="471809" cy="772053"/>
              </a:xfrm>
              <a:custGeom>
                <a:rect b="b" l="l" r="r" t="t"/>
                <a:pathLst>
                  <a:path extrusionOk="0" h="772053" w="471809">
                    <a:moveTo>
                      <a:pt x="469665" y="334556"/>
                    </a:moveTo>
                    <a:lnTo>
                      <a:pt x="409616" y="79350"/>
                    </a:lnTo>
                    <a:cubicBezTo>
                      <a:pt x="407472" y="70772"/>
                      <a:pt x="403182" y="62193"/>
                      <a:pt x="396749" y="55759"/>
                    </a:cubicBezTo>
                    <a:cubicBezTo>
                      <a:pt x="371014" y="34313"/>
                      <a:pt x="340989" y="19301"/>
                      <a:pt x="306676" y="8578"/>
                    </a:cubicBezTo>
                    <a:cubicBezTo>
                      <a:pt x="283086" y="4289"/>
                      <a:pt x="259495" y="0"/>
                      <a:pt x="235905" y="0"/>
                    </a:cubicBezTo>
                    <a:cubicBezTo>
                      <a:pt x="212314" y="0"/>
                      <a:pt x="188724" y="4289"/>
                      <a:pt x="165133" y="10723"/>
                    </a:cubicBezTo>
                    <a:cubicBezTo>
                      <a:pt x="130820" y="19301"/>
                      <a:pt x="100796" y="36458"/>
                      <a:pt x="75061" y="57904"/>
                    </a:cubicBezTo>
                    <a:cubicBezTo>
                      <a:pt x="68627" y="64338"/>
                      <a:pt x="64338" y="72916"/>
                      <a:pt x="62193" y="81494"/>
                    </a:cubicBezTo>
                    <a:lnTo>
                      <a:pt x="2145" y="336701"/>
                    </a:lnTo>
                    <a:cubicBezTo>
                      <a:pt x="2145" y="338845"/>
                      <a:pt x="0" y="343135"/>
                      <a:pt x="0" y="347424"/>
                    </a:cubicBezTo>
                    <a:cubicBezTo>
                      <a:pt x="0" y="371014"/>
                      <a:pt x="19301" y="390316"/>
                      <a:pt x="42892" y="390316"/>
                    </a:cubicBezTo>
                    <a:cubicBezTo>
                      <a:pt x="62193" y="390316"/>
                      <a:pt x="79350" y="375304"/>
                      <a:pt x="83639" y="358147"/>
                    </a:cubicBezTo>
                    <a:lnTo>
                      <a:pt x="128675" y="171567"/>
                    </a:lnTo>
                    <a:lnTo>
                      <a:pt x="128675" y="772053"/>
                    </a:lnTo>
                    <a:lnTo>
                      <a:pt x="214459" y="772053"/>
                    </a:lnTo>
                    <a:lnTo>
                      <a:pt x="214459" y="386027"/>
                    </a:lnTo>
                    <a:lnTo>
                      <a:pt x="257351" y="386027"/>
                    </a:lnTo>
                    <a:lnTo>
                      <a:pt x="257351" y="772053"/>
                    </a:lnTo>
                    <a:lnTo>
                      <a:pt x="343134" y="772053"/>
                    </a:lnTo>
                    <a:lnTo>
                      <a:pt x="343134" y="169423"/>
                    </a:lnTo>
                    <a:lnTo>
                      <a:pt x="388170" y="356002"/>
                    </a:lnTo>
                    <a:cubicBezTo>
                      <a:pt x="392460" y="373159"/>
                      <a:pt x="409616" y="388171"/>
                      <a:pt x="428918" y="388171"/>
                    </a:cubicBezTo>
                    <a:cubicBezTo>
                      <a:pt x="452508" y="388171"/>
                      <a:pt x="471809" y="368870"/>
                      <a:pt x="471809" y="345279"/>
                    </a:cubicBezTo>
                    <a:cubicBezTo>
                      <a:pt x="471809" y="340990"/>
                      <a:pt x="469665" y="336701"/>
                      <a:pt x="469665" y="3345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828" name="Google Shape;2828;p50"/>
          <p:cNvGrpSpPr/>
          <p:nvPr/>
        </p:nvGrpSpPr>
        <p:grpSpPr>
          <a:xfrm>
            <a:off x="515122" y="4341613"/>
            <a:ext cx="3861049" cy="363737"/>
            <a:chOff x="817880" y="5109535"/>
            <a:chExt cx="5148066" cy="484983"/>
          </a:xfrm>
        </p:grpSpPr>
        <p:cxnSp>
          <p:nvCxnSpPr>
            <p:cNvPr id="2829" name="Google Shape;2829;p50"/>
            <p:cNvCxnSpPr/>
            <p:nvPr/>
          </p:nvCxnSpPr>
          <p:spPr>
            <a:xfrm>
              <a:off x="817880" y="5109535"/>
              <a:ext cx="5108604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2830" name="Google Shape;2830;p50"/>
            <p:cNvGrpSpPr/>
            <p:nvPr/>
          </p:nvGrpSpPr>
          <p:grpSpPr>
            <a:xfrm>
              <a:off x="817880" y="5294801"/>
              <a:ext cx="1437006" cy="299717"/>
              <a:chOff x="868796" y="5281171"/>
              <a:chExt cx="1437006" cy="299717"/>
            </a:xfrm>
          </p:grpSpPr>
          <p:sp>
            <p:nvSpPr>
              <p:cNvPr id="2831" name="Google Shape;2831;p50"/>
              <p:cNvSpPr/>
              <p:nvPr/>
            </p:nvSpPr>
            <p:spPr>
              <a:xfrm>
                <a:off x="868796" y="5281171"/>
                <a:ext cx="1437006" cy="299717"/>
              </a:xfrm>
              <a:prstGeom prst="roundRect">
                <a:avLst>
                  <a:gd fmla="val 50000" name="adj"/>
                </a:avLst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32" name="Google Shape;2832;p50"/>
              <p:cNvSpPr txBox="1"/>
              <p:nvPr/>
            </p:nvSpPr>
            <p:spPr>
              <a:xfrm>
                <a:off x="925946" y="5292530"/>
                <a:ext cx="132270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Check Now!</a:t>
                </a:r>
                <a:endParaRPr sz="1100"/>
              </a:p>
            </p:txBody>
          </p:sp>
        </p:grpSp>
        <p:grpSp>
          <p:nvGrpSpPr>
            <p:cNvPr id="2833" name="Google Shape;2833;p50"/>
            <p:cNvGrpSpPr/>
            <p:nvPr/>
          </p:nvGrpSpPr>
          <p:grpSpPr>
            <a:xfrm>
              <a:off x="4197413" y="5306161"/>
              <a:ext cx="1768533" cy="276999"/>
              <a:chOff x="4197413" y="5306161"/>
              <a:chExt cx="1768533" cy="276999"/>
            </a:xfrm>
          </p:grpSpPr>
          <p:sp>
            <p:nvSpPr>
              <p:cNvPr id="2834" name="Google Shape;2834;p50"/>
              <p:cNvSpPr txBox="1"/>
              <p:nvPr/>
            </p:nvSpPr>
            <p:spPr>
              <a:xfrm>
                <a:off x="4197413" y="5306161"/>
                <a:ext cx="167689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Popularity</a:t>
                </a:r>
                <a:endParaRPr sz="1100"/>
              </a:p>
            </p:txBody>
          </p:sp>
          <p:sp>
            <p:nvSpPr>
              <p:cNvPr id="2835" name="Google Shape;2835;p50"/>
              <p:cNvSpPr/>
              <p:nvPr/>
            </p:nvSpPr>
            <p:spPr>
              <a:xfrm rot="2700000">
                <a:off x="5811641" y="5377728"/>
                <a:ext cx="125330" cy="133867"/>
              </a:xfrm>
              <a:custGeom>
                <a:rect b="b" l="l" r="r" t="t"/>
                <a:pathLst>
                  <a:path extrusionOk="0" h="310969" w="291141">
                    <a:moveTo>
                      <a:pt x="152120" y="5553"/>
                    </a:moveTo>
                    <a:cubicBezTo>
                      <a:pt x="152120" y="5553"/>
                      <a:pt x="152120" y="5553"/>
                      <a:pt x="283824" y="138826"/>
                    </a:cubicBezTo>
                    <a:cubicBezTo>
                      <a:pt x="289312" y="142528"/>
                      <a:pt x="291141" y="149932"/>
                      <a:pt x="291141" y="155485"/>
                    </a:cubicBezTo>
                    <a:cubicBezTo>
                      <a:pt x="291141" y="161038"/>
                      <a:pt x="289312" y="166591"/>
                      <a:pt x="283824" y="172144"/>
                    </a:cubicBezTo>
                    <a:cubicBezTo>
                      <a:pt x="283824" y="172144"/>
                      <a:pt x="283824" y="172144"/>
                      <a:pt x="152120" y="305416"/>
                    </a:cubicBezTo>
                    <a:cubicBezTo>
                      <a:pt x="148461" y="309118"/>
                      <a:pt x="142974" y="310969"/>
                      <a:pt x="137486" y="310969"/>
                    </a:cubicBezTo>
                    <a:cubicBezTo>
                      <a:pt x="124681" y="310969"/>
                      <a:pt x="115535" y="301714"/>
                      <a:pt x="115535" y="288757"/>
                    </a:cubicBezTo>
                    <a:cubicBezTo>
                      <a:pt x="115535" y="283204"/>
                      <a:pt x="117364" y="277651"/>
                      <a:pt x="121022" y="273949"/>
                    </a:cubicBezTo>
                    <a:cubicBezTo>
                      <a:pt x="121022" y="273949"/>
                      <a:pt x="121022" y="273949"/>
                      <a:pt x="199451" y="194587"/>
                    </a:cubicBezTo>
                    <a:lnTo>
                      <a:pt x="214605" y="179253"/>
                    </a:lnTo>
                    <a:lnTo>
                      <a:pt x="191279" y="179253"/>
                    </a:lnTo>
                    <a:cubicBezTo>
                      <a:pt x="149924" y="179252"/>
                      <a:pt x="149924" y="179252"/>
                      <a:pt x="149924" y="179252"/>
                    </a:cubicBezTo>
                    <a:cubicBezTo>
                      <a:pt x="115326" y="179253"/>
                      <a:pt x="115326" y="179253"/>
                      <a:pt x="115326" y="179253"/>
                    </a:cubicBezTo>
                    <a:cubicBezTo>
                      <a:pt x="17299" y="179252"/>
                      <a:pt x="17299" y="179252"/>
                      <a:pt x="17299" y="179252"/>
                    </a:cubicBezTo>
                    <a:cubicBezTo>
                      <a:pt x="7208" y="179253"/>
                      <a:pt x="0" y="169728"/>
                      <a:pt x="0" y="156393"/>
                    </a:cubicBezTo>
                    <a:cubicBezTo>
                      <a:pt x="0" y="143059"/>
                      <a:pt x="7208" y="133534"/>
                      <a:pt x="17299" y="133534"/>
                    </a:cubicBezTo>
                    <a:cubicBezTo>
                      <a:pt x="115327" y="133534"/>
                      <a:pt x="115327" y="133534"/>
                      <a:pt x="115327" y="133534"/>
                    </a:cubicBezTo>
                    <a:cubicBezTo>
                      <a:pt x="149924" y="133534"/>
                      <a:pt x="149924" y="133534"/>
                      <a:pt x="149924" y="133534"/>
                    </a:cubicBezTo>
                    <a:cubicBezTo>
                      <a:pt x="174431" y="133534"/>
                      <a:pt x="192811" y="133534"/>
                      <a:pt x="206596" y="133533"/>
                    </a:cubicBezTo>
                    <a:lnTo>
                      <a:pt x="216401" y="133534"/>
                    </a:lnTo>
                    <a:lnTo>
                      <a:pt x="209958" y="127015"/>
                    </a:lnTo>
                    <a:cubicBezTo>
                      <a:pt x="193078" y="109933"/>
                      <a:pt x="166068" y="82602"/>
                      <a:pt x="122852" y="38871"/>
                    </a:cubicBezTo>
                    <a:cubicBezTo>
                      <a:pt x="119194" y="35169"/>
                      <a:pt x="115535" y="29616"/>
                      <a:pt x="115535" y="22212"/>
                    </a:cubicBezTo>
                    <a:cubicBezTo>
                      <a:pt x="115535" y="9255"/>
                      <a:pt x="124681" y="0"/>
                      <a:pt x="137485" y="0"/>
                    </a:cubicBezTo>
                    <a:cubicBezTo>
                      <a:pt x="142974" y="0"/>
                      <a:pt x="148461" y="1851"/>
                      <a:pt x="152120" y="55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accent3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836" name="Google Shape;2836;p50"/>
          <p:cNvGrpSpPr/>
          <p:nvPr/>
        </p:nvGrpSpPr>
        <p:grpSpPr>
          <a:xfrm>
            <a:off x="4787757" y="214687"/>
            <a:ext cx="4131469" cy="992579"/>
            <a:chOff x="6096000" y="584200"/>
            <a:chExt cx="5508625" cy="1323439"/>
          </a:xfrm>
        </p:grpSpPr>
        <p:sp>
          <p:nvSpPr>
            <p:cNvPr id="2837" name="Google Shape;2837;p50"/>
            <p:cNvSpPr txBox="1"/>
            <p:nvPr/>
          </p:nvSpPr>
          <p:spPr>
            <a:xfrm>
              <a:off x="6096000" y="584200"/>
              <a:ext cx="2856215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60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13M+</a:t>
              </a:r>
              <a:endParaRPr sz="60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  <p:sp>
          <p:nvSpPr>
            <p:cNvPr id="2838" name="Google Shape;2838;p50"/>
            <p:cNvSpPr txBox="1"/>
            <p:nvPr/>
          </p:nvSpPr>
          <p:spPr>
            <a:xfrm>
              <a:off x="8719784" y="850426"/>
              <a:ext cx="2884841" cy="7909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 adipiscing elit. Maecenas porttitor congue massa. Fusce posuere.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2839" name="Google Shape;2839;p50"/>
          <p:cNvSpPr txBox="1"/>
          <p:nvPr/>
        </p:nvSpPr>
        <p:spPr>
          <a:xfrm>
            <a:off x="4832998" y="2897887"/>
            <a:ext cx="4131469" cy="192721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Our Cost Optimization Strategies focus on efficiency, sustainability, and long-term value</a:t>
            </a:r>
            <a:endParaRPr sz="30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3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2" name="Google Shape;2132;p33"/>
          <p:cNvGrpSpPr/>
          <p:nvPr/>
        </p:nvGrpSpPr>
        <p:grpSpPr>
          <a:xfrm>
            <a:off x="454307" y="1579813"/>
            <a:ext cx="2389472" cy="2611855"/>
            <a:chOff x="605743" y="2106417"/>
            <a:chExt cx="3185963" cy="3482474"/>
          </a:xfrm>
        </p:grpSpPr>
        <p:sp>
          <p:nvSpPr>
            <p:cNvPr id="2133" name="Google Shape;2133;p33"/>
            <p:cNvSpPr/>
            <p:nvPr/>
          </p:nvSpPr>
          <p:spPr>
            <a:xfrm>
              <a:off x="605743" y="2106417"/>
              <a:ext cx="3185963" cy="3482474"/>
            </a:xfrm>
            <a:prstGeom prst="roundRect">
              <a:avLst>
                <a:gd fmla="val 9416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EFEFE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134" name="Google Shape;2134;p33"/>
            <p:cNvGrpSpPr/>
            <p:nvPr/>
          </p:nvGrpSpPr>
          <p:grpSpPr>
            <a:xfrm>
              <a:off x="744081" y="2391568"/>
              <a:ext cx="2909286" cy="2573831"/>
              <a:chOff x="744081" y="3076477"/>
              <a:chExt cx="2909286" cy="2573831"/>
            </a:xfrm>
          </p:grpSpPr>
          <p:grpSp>
            <p:nvGrpSpPr>
              <p:cNvPr id="2135" name="Google Shape;2135;p33"/>
              <p:cNvGrpSpPr/>
              <p:nvPr/>
            </p:nvGrpSpPr>
            <p:grpSpPr>
              <a:xfrm>
                <a:off x="959204" y="3076477"/>
                <a:ext cx="2479040" cy="490354"/>
                <a:chOff x="962660" y="3009766"/>
                <a:chExt cx="2479040" cy="490354"/>
              </a:xfrm>
            </p:grpSpPr>
            <p:sp>
              <p:nvSpPr>
                <p:cNvPr id="2136" name="Google Shape;2136;p33"/>
                <p:cNvSpPr/>
                <p:nvPr/>
              </p:nvSpPr>
              <p:spPr>
                <a:xfrm>
                  <a:off x="962660" y="3009766"/>
                  <a:ext cx="2479040" cy="490354"/>
                </a:xfrm>
                <a:prstGeom prst="roundRect">
                  <a:avLst>
                    <a:gd fmla="val 42567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rgbClr val="FEFEFE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137" name="Google Shape;2137;p33"/>
                <p:cNvSpPr txBox="1"/>
                <p:nvPr/>
              </p:nvSpPr>
              <p:spPr>
                <a:xfrm>
                  <a:off x="1021080" y="3085666"/>
                  <a:ext cx="2362200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rgbClr val="FEFEFE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Definition</a:t>
                  </a:r>
                  <a:endParaRPr sz="1200">
                    <a:solidFill>
                      <a:srgbClr val="FEFEFE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</p:grpSp>
          <p:grpSp>
            <p:nvGrpSpPr>
              <p:cNvPr id="2138" name="Google Shape;2138;p33"/>
              <p:cNvGrpSpPr/>
              <p:nvPr/>
            </p:nvGrpSpPr>
            <p:grpSpPr>
              <a:xfrm>
                <a:off x="744081" y="4070566"/>
                <a:ext cx="2909286" cy="1579742"/>
                <a:chOff x="744081" y="4070566"/>
                <a:chExt cx="2909286" cy="1579742"/>
              </a:xfrm>
            </p:grpSpPr>
            <p:sp>
              <p:nvSpPr>
                <p:cNvPr id="2139" name="Google Shape;2139;p33"/>
                <p:cNvSpPr txBox="1"/>
                <p:nvPr/>
              </p:nvSpPr>
              <p:spPr>
                <a:xfrm>
                  <a:off x="744081" y="4619257"/>
                  <a:ext cx="2909286" cy="103105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rgbClr val="FEFEFE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 adipiscing elit. Maecenas porttitor congue massa. Fusce posuere.</a:t>
                  </a:r>
                  <a:endParaRPr sz="1100"/>
                </a:p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i="1" lang="en-GB" sz="900" u="sng">
                      <a:solidFill>
                        <a:srgbClr val="FEFEFE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(learn now!)</a:t>
                  </a:r>
                  <a:r>
                    <a:rPr lang="en-GB" sz="900">
                      <a:solidFill>
                        <a:srgbClr val="FEFEFE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 </a:t>
                  </a:r>
                  <a:endParaRPr sz="1100"/>
                </a:p>
              </p:txBody>
            </p:sp>
            <p:pic>
              <p:nvPicPr>
                <p:cNvPr id="2140" name="Google Shape;2140;p33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0" r="0" t="0"/>
                <a:stretch/>
              </p:blipFill>
              <p:spPr>
                <a:xfrm>
                  <a:off x="1974307" y="4070566"/>
                  <a:ext cx="448834" cy="448834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2141" name="Google Shape;2141;p33"/>
          <p:cNvSpPr txBox="1"/>
          <p:nvPr/>
        </p:nvSpPr>
        <p:spPr>
          <a:xfrm>
            <a:off x="1376363" y="277629"/>
            <a:ext cx="6480175" cy="69249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Computing Overview</a:t>
            </a:r>
            <a:endParaRPr sz="4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grpSp>
        <p:nvGrpSpPr>
          <p:cNvPr id="2142" name="Google Shape;2142;p33"/>
          <p:cNvGrpSpPr/>
          <p:nvPr/>
        </p:nvGrpSpPr>
        <p:grpSpPr>
          <a:xfrm>
            <a:off x="6313997" y="1579813"/>
            <a:ext cx="2389472" cy="2611855"/>
            <a:chOff x="8418662" y="2106417"/>
            <a:chExt cx="3185963" cy="3482474"/>
          </a:xfrm>
        </p:grpSpPr>
        <p:sp>
          <p:nvSpPr>
            <p:cNvPr id="2143" name="Google Shape;2143;p33"/>
            <p:cNvSpPr/>
            <p:nvPr/>
          </p:nvSpPr>
          <p:spPr>
            <a:xfrm>
              <a:off x="8418662" y="2106417"/>
              <a:ext cx="3185963" cy="3482474"/>
            </a:xfrm>
            <a:prstGeom prst="roundRect">
              <a:avLst>
                <a:gd fmla="val 9416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EFEFE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144" name="Google Shape;2144;p33"/>
            <p:cNvGrpSpPr/>
            <p:nvPr/>
          </p:nvGrpSpPr>
          <p:grpSpPr>
            <a:xfrm>
              <a:off x="8557000" y="2391568"/>
              <a:ext cx="2909286" cy="2573831"/>
              <a:chOff x="8557000" y="3076477"/>
              <a:chExt cx="2909286" cy="2573831"/>
            </a:xfrm>
          </p:grpSpPr>
          <p:grpSp>
            <p:nvGrpSpPr>
              <p:cNvPr id="2145" name="Google Shape;2145;p33"/>
              <p:cNvGrpSpPr/>
              <p:nvPr/>
            </p:nvGrpSpPr>
            <p:grpSpPr>
              <a:xfrm>
                <a:off x="8772123" y="3076477"/>
                <a:ext cx="2479040" cy="490354"/>
                <a:chOff x="962660" y="3009766"/>
                <a:chExt cx="2479040" cy="490354"/>
              </a:xfrm>
            </p:grpSpPr>
            <p:sp>
              <p:nvSpPr>
                <p:cNvPr id="2146" name="Google Shape;2146;p33"/>
                <p:cNvSpPr/>
                <p:nvPr/>
              </p:nvSpPr>
              <p:spPr>
                <a:xfrm>
                  <a:off x="962660" y="3009766"/>
                  <a:ext cx="2479040" cy="490354"/>
                </a:xfrm>
                <a:prstGeom prst="roundRect">
                  <a:avLst>
                    <a:gd fmla="val 42567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rgbClr val="FEFEFE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147" name="Google Shape;2147;p33"/>
                <p:cNvSpPr txBox="1"/>
                <p:nvPr/>
              </p:nvSpPr>
              <p:spPr>
                <a:xfrm>
                  <a:off x="1021080" y="3085666"/>
                  <a:ext cx="2362200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rgbClr val="FEFEFE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Overview </a:t>
                  </a:r>
                  <a:endParaRPr sz="1100"/>
                </a:p>
              </p:txBody>
            </p:sp>
          </p:grpSp>
          <p:grpSp>
            <p:nvGrpSpPr>
              <p:cNvPr id="2148" name="Google Shape;2148;p33"/>
              <p:cNvGrpSpPr/>
              <p:nvPr/>
            </p:nvGrpSpPr>
            <p:grpSpPr>
              <a:xfrm>
                <a:off x="8557000" y="4039622"/>
                <a:ext cx="2909286" cy="1610686"/>
                <a:chOff x="8557000" y="4039622"/>
                <a:chExt cx="2909286" cy="1610686"/>
              </a:xfrm>
            </p:grpSpPr>
            <p:sp>
              <p:nvSpPr>
                <p:cNvPr id="2149" name="Google Shape;2149;p33"/>
                <p:cNvSpPr txBox="1"/>
                <p:nvPr/>
              </p:nvSpPr>
              <p:spPr>
                <a:xfrm>
                  <a:off x="8557000" y="4619257"/>
                  <a:ext cx="2909286" cy="103105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rgbClr val="FEFEFE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 adipiscing elit. Maecenas porttitor congue massa. Fusce posuere.</a:t>
                  </a:r>
                  <a:endParaRPr sz="1100"/>
                </a:p>
                <a:p>
                  <a:pPr indent="0" lvl="0" marL="0" marR="0" rtl="0" algn="ctr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i="1" lang="en-GB" sz="900" u="sng">
                      <a:solidFill>
                        <a:srgbClr val="FEFEFE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(learn now!)</a:t>
                  </a:r>
                  <a:r>
                    <a:rPr lang="en-GB" sz="900">
                      <a:solidFill>
                        <a:srgbClr val="FEFEFE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 </a:t>
                  </a:r>
                  <a:endParaRPr sz="1100"/>
                </a:p>
              </p:txBody>
            </p:sp>
            <p:sp>
              <p:nvSpPr>
                <p:cNvPr id="2150" name="Google Shape;2150;p33"/>
                <p:cNvSpPr/>
                <p:nvPr/>
              </p:nvSpPr>
              <p:spPr>
                <a:xfrm>
                  <a:off x="9789336" y="4039622"/>
                  <a:ext cx="444614" cy="444614"/>
                </a:xfrm>
                <a:custGeom>
                  <a:rect b="b" l="l" r="r" t="t"/>
                  <a:pathLst>
                    <a:path extrusionOk="0" h="529574" w="529664">
                      <a:moveTo>
                        <a:pt x="529664" y="485436"/>
                      </a:moveTo>
                      <a:cubicBezTo>
                        <a:pt x="529664" y="509822"/>
                        <a:pt x="509912" y="529574"/>
                        <a:pt x="485525" y="529574"/>
                      </a:cubicBezTo>
                      <a:cubicBezTo>
                        <a:pt x="469238" y="529574"/>
                        <a:pt x="455158" y="520636"/>
                        <a:pt x="447500" y="507505"/>
                      </a:cubicBezTo>
                      <a:lnTo>
                        <a:pt x="419317" y="507505"/>
                      </a:lnTo>
                      <a:cubicBezTo>
                        <a:pt x="382815" y="507505"/>
                        <a:pt x="353109" y="477800"/>
                        <a:pt x="353109" y="441298"/>
                      </a:cubicBezTo>
                      <a:lnTo>
                        <a:pt x="353109" y="330952"/>
                      </a:lnTo>
                      <a:cubicBezTo>
                        <a:pt x="353109" y="318747"/>
                        <a:pt x="362996" y="308883"/>
                        <a:pt x="375179" y="308883"/>
                      </a:cubicBezTo>
                      <a:cubicBezTo>
                        <a:pt x="387361" y="308883"/>
                        <a:pt x="397248" y="318747"/>
                        <a:pt x="397248" y="330952"/>
                      </a:cubicBezTo>
                      <a:lnTo>
                        <a:pt x="397248" y="441298"/>
                      </a:lnTo>
                      <a:cubicBezTo>
                        <a:pt x="397248" y="453480"/>
                        <a:pt x="407157" y="463367"/>
                        <a:pt x="419317" y="463367"/>
                      </a:cubicBezTo>
                      <a:lnTo>
                        <a:pt x="447500" y="463367"/>
                      </a:lnTo>
                      <a:cubicBezTo>
                        <a:pt x="455136" y="450236"/>
                        <a:pt x="469216" y="441298"/>
                        <a:pt x="485525" y="441298"/>
                      </a:cubicBezTo>
                      <a:cubicBezTo>
                        <a:pt x="509912" y="441298"/>
                        <a:pt x="529664" y="461049"/>
                        <a:pt x="529664" y="485436"/>
                      </a:cubicBezTo>
                      <a:close/>
                      <a:moveTo>
                        <a:pt x="286901" y="447411"/>
                      </a:moveTo>
                      <a:lnTo>
                        <a:pt x="286901" y="330952"/>
                      </a:lnTo>
                      <a:cubicBezTo>
                        <a:pt x="286901" y="318747"/>
                        <a:pt x="277014" y="308883"/>
                        <a:pt x="264832" y="308883"/>
                      </a:cubicBezTo>
                      <a:cubicBezTo>
                        <a:pt x="252650" y="308883"/>
                        <a:pt x="242763" y="318747"/>
                        <a:pt x="242763" y="330952"/>
                      </a:cubicBezTo>
                      <a:lnTo>
                        <a:pt x="242763" y="447411"/>
                      </a:lnTo>
                      <a:cubicBezTo>
                        <a:pt x="229631" y="455047"/>
                        <a:pt x="220693" y="469127"/>
                        <a:pt x="220693" y="485436"/>
                      </a:cubicBezTo>
                      <a:cubicBezTo>
                        <a:pt x="220693" y="509822"/>
                        <a:pt x="240445" y="529574"/>
                        <a:pt x="264832" y="529574"/>
                      </a:cubicBezTo>
                      <a:cubicBezTo>
                        <a:pt x="289219" y="529574"/>
                        <a:pt x="308971" y="509822"/>
                        <a:pt x="308971" y="485436"/>
                      </a:cubicBezTo>
                      <a:cubicBezTo>
                        <a:pt x="308971" y="469149"/>
                        <a:pt x="300033" y="455069"/>
                        <a:pt x="286901" y="447411"/>
                      </a:cubicBezTo>
                      <a:close/>
                      <a:moveTo>
                        <a:pt x="154485" y="308883"/>
                      </a:moveTo>
                      <a:cubicBezTo>
                        <a:pt x="142303" y="308883"/>
                        <a:pt x="132416" y="318747"/>
                        <a:pt x="132416" y="330952"/>
                      </a:cubicBezTo>
                      <a:lnTo>
                        <a:pt x="132416" y="441298"/>
                      </a:lnTo>
                      <a:cubicBezTo>
                        <a:pt x="132416" y="453480"/>
                        <a:pt x="122507" y="463367"/>
                        <a:pt x="110347" y="463367"/>
                      </a:cubicBezTo>
                      <a:lnTo>
                        <a:pt x="82164" y="463367"/>
                      </a:lnTo>
                      <a:cubicBezTo>
                        <a:pt x="74528" y="450236"/>
                        <a:pt x="60448" y="441298"/>
                        <a:pt x="44139" y="441298"/>
                      </a:cubicBezTo>
                      <a:cubicBezTo>
                        <a:pt x="19752" y="441298"/>
                        <a:pt x="0" y="461049"/>
                        <a:pt x="0" y="485436"/>
                      </a:cubicBezTo>
                      <a:cubicBezTo>
                        <a:pt x="0" y="509822"/>
                        <a:pt x="19752" y="529574"/>
                        <a:pt x="44139" y="529574"/>
                      </a:cubicBezTo>
                      <a:cubicBezTo>
                        <a:pt x="60426" y="529574"/>
                        <a:pt x="74506" y="520636"/>
                        <a:pt x="82164" y="507505"/>
                      </a:cubicBezTo>
                      <a:lnTo>
                        <a:pt x="110347" y="507505"/>
                      </a:lnTo>
                      <a:cubicBezTo>
                        <a:pt x="146849" y="507505"/>
                        <a:pt x="176555" y="477800"/>
                        <a:pt x="176555" y="441298"/>
                      </a:cubicBezTo>
                      <a:lnTo>
                        <a:pt x="176555" y="330952"/>
                      </a:lnTo>
                      <a:cubicBezTo>
                        <a:pt x="176555" y="318747"/>
                        <a:pt x="166668" y="308883"/>
                        <a:pt x="154485" y="308883"/>
                      </a:cubicBezTo>
                      <a:close/>
                      <a:moveTo>
                        <a:pt x="463456" y="252694"/>
                      </a:moveTo>
                      <a:cubicBezTo>
                        <a:pt x="463456" y="274300"/>
                        <a:pt x="457122" y="295156"/>
                        <a:pt x="445138" y="312987"/>
                      </a:cubicBezTo>
                      <a:cubicBezTo>
                        <a:pt x="438341" y="323117"/>
                        <a:pt x="441034" y="336822"/>
                        <a:pt x="451141" y="343619"/>
                      </a:cubicBezTo>
                      <a:cubicBezTo>
                        <a:pt x="461271" y="350461"/>
                        <a:pt x="474998" y="347702"/>
                        <a:pt x="481774" y="337617"/>
                      </a:cubicBezTo>
                      <a:cubicBezTo>
                        <a:pt x="498657" y="312458"/>
                        <a:pt x="507573" y="283106"/>
                        <a:pt x="507573" y="252694"/>
                      </a:cubicBezTo>
                      <a:cubicBezTo>
                        <a:pt x="507573" y="180219"/>
                        <a:pt x="456063" y="117344"/>
                        <a:pt x="385066" y="103198"/>
                      </a:cubicBezTo>
                      <a:cubicBezTo>
                        <a:pt x="379041" y="101984"/>
                        <a:pt x="374119" y="98232"/>
                        <a:pt x="371603" y="92870"/>
                      </a:cubicBezTo>
                      <a:cubicBezTo>
                        <a:pt x="340111" y="26419"/>
                        <a:pt x="267193" y="-10679"/>
                        <a:pt x="194188" y="2717"/>
                      </a:cubicBezTo>
                      <a:cubicBezTo>
                        <a:pt x="127715" y="14877"/>
                        <a:pt x="75587" y="67953"/>
                        <a:pt x="64487" y="134779"/>
                      </a:cubicBezTo>
                      <a:cubicBezTo>
                        <a:pt x="61220" y="154509"/>
                        <a:pt x="61441" y="174239"/>
                        <a:pt x="65149" y="193461"/>
                      </a:cubicBezTo>
                      <a:cubicBezTo>
                        <a:pt x="66208" y="198956"/>
                        <a:pt x="63802" y="205157"/>
                        <a:pt x="58859" y="209660"/>
                      </a:cubicBezTo>
                      <a:cubicBezTo>
                        <a:pt x="35465" y="230912"/>
                        <a:pt x="22069" y="261213"/>
                        <a:pt x="22069" y="292816"/>
                      </a:cubicBezTo>
                      <a:cubicBezTo>
                        <a:pt x="22069" y="320513"/>
                        <a:pt x="32221" y="347128"/>
                        <a:pt x="50693" y="367741"/>
                      </a:cubicBezTo>
                      <a:cubicBezTo>
                        <a:pt x="55063" y="372618"/>
                        <a:pt x="61088" y="375090"/>
                        <a:pt x="67157" y="375090"/>
                      </a:cubicBezTo>
                      <a:cubicBezTo>
                        <a:pt x="72387" y="375090"/>
                        <a:pt x="77662" y="373236"/>
                        <a:pt x="81877" y="369462"/>
                      </a:cubicBezTo>
                      <a:cubicBezTo>
                        <a:pt x="90970" y="361341"/>
                        <a:pt x="91720" y="347371"/>
                        <a:pt x="83599" y="338301"/>
                      </a:cubicBezTo>
                      <a:cubicBezTo>
                        <a:pt x="72387" y="325810"/>
                        <a:pt x="66230" y="309633"/>
                        <a:pt x="66230" y="292816"/>
                      </a:cubicBezTo>
                      <a:cubicBezTo>
                        <a:pt x="66230" y="273638"/>
                        <a:pt x="74374" y="255232"/>
                        <a:pt x="88586" y="242344"/>
                      </a:cubicBezTo>
                      <a:cubicBezTo>
                        <a:pt x="104851" y="227536"/>
                        <a:pt x="112487" y="205599"/>
                        <a:pt x="108537" y="185052"/>
                      </a:cubicBezTo>
                      <a:cubicBezTo>
                        <a:pt x="105800" y="171016"/>
                        <a:pt x="105668" y="156539"/>
                        <a:pt x="108074" y="142018"/>
                      </a:cubicBezTo>
                      <a:cubicBezTo>
                        <a:pt x="116018" y="94238"/>
                        <a:pt x="154706" y="54800"/>
                        <a:pt x="202177" y="46105"/>
                      </a:cubicBezTo>
                      <a:cubicBezTo>
                        <a:pt x="256247" y="36284"/>
                        <a:pt x="308419" y="62569"/>
                        <a:pt x="331768" y="111783"/>
                      </a:cubicBezTo>
                      <a:cubicBezTo>
                        <a:pt x="340353" y="129857"/>
                        <a:pt x="356640" y="142525"/>
                        <a:pt x="376481" y="146453"/>
                      </a:cubicBezTo>
                      <a:cubicBezTo>
                        <a:pt x="426887" y="156517"/>
                        <a:pt x="463478" y="201185"/>
                        <a:pt x="463478" y="252672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rgbClr val="FEFEFE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grpSp>
        <p:nvGrpSpPr>
          <p:cNvPr id="2151" name="Google Shape;2151;p33"/>
          <p:cNvGrpSpPr/>
          <p:nvPr/>
        </p:nvGrpSpPr>
        <p:grpSpPr>
          <a:xfrm>
            <a:off x="3377264" y="1579813"/>
            <a:ext cx="2389472" cy="2611855"/>
            <a:chOff x="4503019" y="2106417"/>
            <a:chExt cx="3185963" cy="3482474"/>
          </a:xfrm>
        </p:grpSpPr>
        <p:sp>
          <p:nvSpPr>
            <p:cNvPr id="2152" name="Google Shape;2152;p33"/>
            <p:cNvSpPr/>
            <p:nvPr/>
          </p:nvSpPr>
          <p:spPr>
            <a:xfrm flipH="1" rot="10800000">
              <a:off x="4503019" y="2106417"/>
              <a:ext cx="3185963" cy="3482474"/>
            </a:xfrm>
            <a:prstGeom prst="roundRect">
              <a:avLst>
                <a:gd fmla="val 9416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EFEFE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153" name="Google Shape;2153;p33"/>
            <p:cNvGrpSpPr/>
            <p:nvPr/>
          </p:nvGrpSpPr>
          <p:grpSpPr>
            <a:xfrm>
              <a:off x="4856480" y="2391568"/>
              <a:ext cx="2479040" cy="490354"/>
              <a:chOff x="962660" y="3009766"/>
              <a:chExt cx="2479040" cy="490354"/>
            </a:xfrm>
          </p:grpSpPr>
          <p:sp>
            <p:nvSpPr>
              <p:cNvPr id="2154" name="Google Shape;2154;p33"/>
              <p:cNvSpPr/>
              <p:nvPr/>
            </p:nvSpPr>
            <p:spPr>
              <a:xfrm>
                <a:off x="962660" y="3009766"/>
                <a:ext cx="2479040" cy="490354"/>
              </a:xfrm>
              <a:prstGeom prst="roundRect">
                <a:avLst>
                  <a:gd fmla="val 42567" name="adj"/>
                </a:avLst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EFEFE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155" name="Google Shape;2155;p33"/>
              <p:cNvSpPr txBox="1"/>
              <p:nvPr/>
            </p:nvSpPr>
            <p:spPr>
              <a:xfrm>
                <a:off x="1021080" y="3085666"/>
                <a:ext cx="236220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rgbClr val="FEFEFE"/>
                    </a:solidFill>
                    <a:latin typeface="Syne"/>
                    <a:ea typeface="Syne"/>
                    <a:cs typeface="Syne"/>
                    <a:sym typeface="Syne"/>
                  </a:rPr>
                  <a:t>Brief History</a:t>
                </a:r>
                <a:endParaRPr sz="1200">
                  <a:solidFill>
                    <a:srgbClr val="FEFEFE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  <p:grpSp>
          <p:nvGrpSpPr>
            <p:cNvPr id="2156" name="Google Shape;2156;p33"/>
            <p:cNvGrpSpPr/>
            <p:nvPr/>
          </p:nvGrpSpPr>
          <p:grpSpPr>
            <a:xfrm>
              <a:off x="4641357" y="3385657"/>
              <a:ext cx="2909286" cy="1579742"/>
              <a:chOff x="4641357" y="4070566"/>
              <a:chExt cx="2909286" cy="1579742"/>
            </a:xfrm>
          </p:grpSpPr>
          <p:sp>
            <p:nvSpPr>
              <p:cNvPr id="2157" name="Google Shape;2157;p33"/>
              <p:cNvSpPr/>
              <p:nvPr/>
            </p:nvSpPr>
            <p:spPr>
              <a:xfrm>
                <a:off x="5873693" y="4070566"/>
                <a:ext cx="444614" cy="444614"/>
              </a:xfrm>
              <a:custGeom>
                <a:rect b="b" l="l" r="r" t="t"/>
                <a:pathLst>
                  <a:path extrusionOk="0" h="529200" w="529200">
                    <a:moveTo>
                      <a:pt x="176400" y="0"/>
                    </a:moveTo>
                    <a:lnTo>
                      <a:pt x="88200" y="0"/>
                    </a:lnTo>
                    <a:cubicBezTo>
                      <a:pt x="39488" y="0"/>
                      <a:pt x="0" y="39488"/>
                      <a:pt x="0" y="88200"/>
                    </a:cubicBezTo>
                    <a:lnTo>
                      <a:pt x="0" y="110250"/>
                    </a:lnTo>
                    <a:cubicBezTo>
                      <a:pt x="0" y="158962"/>
                      <a:pt x="39488" y="198450"/>
                      <a:pt x="88200" y="198450"/>
                    </a:cubicBezTo>
                    <a:lnTo>
                      <a:pt x="110250" y="198450"/>
                    </a:lnTo>
                    <a:lnTo>
                      <a:pt x="110250" y="242550"/>
                    </a:lnTo>
                    <a:lnTo>
                      <a:pt x="66150" y="242550"/>
                    </a:lnTo>
                    <a:cubicBezTo>
                      <a:pt x="53972" y="242550"/>
                      <a:pt x="44100" y="252422"/>
                      <a:pt x="44100" y="264600"/>
                    </a:cubicBezTo>
                    <a:cubicBezTo>
                      <a:pt x="44100" y="276778"/>
                      <a:pt x="53972" y="286650"/>
                      <a:pt x="66150" y="286650"/>
                    </a:cubicBezTo>
                    <a:lnTo>
                      <a:pt x="198450" y="286650"/>
                    </a:lnTo>
                    <a:cubicBezTo>
                      <a:pt x="210628" y="286650"/>
                      <a:pt x="220500" y="276778"/>
                      <a:pt x="220500" y="264600"/>
                    </a:cubicBezTo>
                    <a:cubicBezTo>
                      <a:pt x="220500" y="252422"/>
                      <a:pt x="210628" y="242550"/>
                      <a:pt x="198450" y="242550"/>
                    </a:cubicBezTo>
                    <a:lnTo>
                      <a:pt x="154350" y="242550"/>
                    </a:lnTo>
                    <a:lnTo>
                      <a:pt x="154350" y="198450"/>
                    </a:lnTo>
                    <a:lnTo>
                      <a:pt x="176400" y="198450"/>
                    </a:lnTo>
                    <a:cubicBezTo>
                      <a:pt x="225111" y="198450"/>
                      <a:pt x="264600" y="158962"/>
                      <a:pt x="264600" y="110250"/>
                    </a:cubicBezTo>
                    <a:lnTo>
                      <a:pt x="264600" y="88200"/>
                    </a:lnTo>
                    <a:cubicBezTo>
                      <a:pt x="264600" y="39488"/>
                      <a:pt x="225111" y="0"/>
                      <a:pt x="176400" y="0"/>
                    </a:cubicBezTo>
                    <a:close/>
                    <a:moveTo>
                      <a:pt x="220500" y="110250"/>
                    </a:moveTo>
                    <a:cubicBezTo>
                      <a:pt x="220500" y="134606"/>
                      <a:pt x="200756" y="154350"/>
                      <a:pt x="176400" y="154350"/>
                    </a:cubicBezTo>
                    <a:lnTo>
                      <a:pt x="88200" y="154350"/>
                    </a:lnTo>
                    <a:cubicBezTo>
                      <a:pt x="63844" y="154350"/>
                      <a:pt x="44100" y="134606"/>
                      <a:pt x="44100" y="110250"/>
                    </a:cubicBezTo>
                    <a:lnTo>
                      <a:pt x="44100" y="88200"/>
                    </a:lnTo>
                    <a:cubicBezTo>
                      <a:pt x="44100" y="63844"/>
                      <a:pt x="63844" y="44100"/>
                      <a:pt x="88200" y="44100"/>
                    </a:cubicBezTo>
                    <a:lnTo>
                      <a:pt x="176400" y="44100"/>
                    </a:lnTo>
                    <a:cubicBezTo>
                      <a:pt x="200756" y="44100"/>
                      <a:pt x="220500" y="63844"/>
                      <a:pt x="220500" y="88200"/>
                    </a:cubicBezTo>
                    <a:close/>
                    <a:moveTo>
                      <a:pt x="441000" y="242550"/>
                    </a:moveTo>
                    <a:lnTo>
                      <a:pt x="396900" y="242550"/>
                    </a:lnTo>
                    <a:cubicBezTo>
                      <a:pt x="348189" y="242550"/>
                      <a:pt x="308700" y="282039"/>
                      <a:pt x="308700" y="330750"/>
                    </a:cubicBezTo>
                    <a:lnTo>
                      <a:pt x="308700" y="441000"/>
                    </a:lnTo>
                    <a:cubicBezTo>
                      <a:pt x="308700" y="489711"/>
                      <a:pt x="348189" y="529200"/>
                      <a:pt x="396900" y="529200"/>
                    </a:cubicBezTo>
                    <a:lnTo>
                      <a:pt x="441000" y="529200"/>
                    </a:lnTo>
                    <a:cubicBezTo>
                      <a:pt x="489711" y="529200"/>
                      <a:pt x="529200" y="489711"/>
                      <a:pt x="529200" y="441000"/>
                    </a:cubicBezTo>
                    <a:lnTo>
                      <a:pt x="529200" y="330750"/>
                    </a:lnTo>
                    <a:cubicBezTo>
                      <a:pt x="529200" y="282039"/>
                      <a:pt x="489711" y="242550"/>
                      <a:pt x="441000" y="242550"/>
                    </a:cubicBezTo>
                    <a:close/>
                    <a:moveTo>
                      <a:pt x="485100" y="441000"/>
                    </a:moveTo>
                    <a:cubicBezTo>
                      <a:pt x="485100" y="465356"/>
                      <a:pt x="465356" y="485100"/>
                      <a:pt x="441000" y="485100"/>
                    </a:cubicBezTo>
                    <a:lnTo>
                      <a:pt x="396900" y="485100"/>
                    </a:lnTo>
                    <a:cubicBezTo>
                      <a:pt x="372544" y="485100"/>
                      <a:pt x="352800" y="465356"/>
                      <a:pt x="352800" y="441000"/>
                    </a:cubicBezTo>
                    <a:lnTo>
                      <a:pt x="352800" y="330750"/>
                    </a:lnTo>
                    <a:cubicBezTo>
                      <a:pt x="352800" y="306394"/>
                      <a:pt x="372544" y="286650"/>
                      <a:pt x="396900" y="286650"/>
                    </a:cubicBezTo>
                    <a:lnTo>
                      <a:pt x="441000" y="286650"/>
                    </a:lnTo>
                    <a:cubicBezTo>
                      <a:pt x="465356" y="286650"/>
                      <a:pt x="485100" y="306394"/>
                      <a:pt x="485100" y="330750"/>
                    </a:cubicBezTo>
                    <a:close/>
                    <a:moveTo>
                      <a:pt x="308700" y="88200"/>
                    </a:moveTo>
                    <a:cubicBezTo>
                      <a:pt x="308700" y="76022"/>
                      <a:pt x="318572" y="66150"/>
                      <a:pt x="330750" y="66150"/>
                    </a:cubicBezTo>
                    <a:lnTo>
                      <a:pt x="374850" y="66150"/>
                    </a:lnTo>
                    <a:cubicBezTo>
                      <a:pt x="411385" y="66150"/>
                      <a:pt x="441000" y="95766"/>
                      <a:pt x="441000" y="132300"/>
                    </a:cubicBezTo>
                    <a:lnTo>
                      <a:pt x="441000" y="176400"/>
                    </a:lnTo>
                    <a:cubicBezTo>
                      <a:pt x="441000" y="188578"/>
                      <a:pt x="431128" y="198450"/>
                      <a:pt x="418950" y="198450"/>
                    </a:cubicBezTo>
                    <a:cubicBezTo>
                      <a:pt x="406772" y="198450"/>
                      <a:pt x="396900" y="188578"/>
                      <a:pt x="396900" y="176400"/>
                    </a:cubicBezTo>
                    <a:lnTo>
                      <a:pt x="396900" y="132300"/>
                    </a:lnTo>
                    <a:cubicBezTo>
                      <a:pt x="396900" y="120122"/>
                      <a:pt x="387028" y="110250"/>
                      <a:pt x="374850" y="110250"/>
                    </a:cubicBezTo>
                    <a:lnTo>
                      <a:pt x="330750" y="110250"/>
                    </a:lnTo>
                    <a:cubicBezTo>
                      <a:pt x="318572" y="110250"/>
                      <a:pt x="308700" y="100378"/>
                      <a:pt x="308700" y="88200"/>
                    </a:cubicBezTo>
                    <a:close/>
                    <a:moveTo>
                      <a:pt x="264600" y="441000"/>
                    </a:moveTo>
                    <a:cubicBezTo>
                      <a:pt x="264600" y="453178"/>
                      <a:pt x="254728" y="463050"/>
                      <a:pt x="242550" y="463050"/>
                    </a:cubicBezTo>
                    <a:lnTo>
                      <a:pt x="176400" y="463050"/>
                    </a:lnTo>
                    <a:cubicBezTo>
                      <a:pt x="139866" y="463050"/>
                      <a:pt x="110250" y="433435"/>
                      <a:pt x="110250" y="396900"/>
                    </a:cubicBezTo>
                    <a:lnTo>
                      <a:pt x="110250" y="352800"/>
                    </a:lnTo>
                    <a:cubicBezTo>
                      <a:pt x="110250" y="340622"/>
                      <a:pt x="120122" y="330750"/>
                      <a:pt x="132300" y="330750"/>
                    </a:cubicBezTo>
                    <a:cubicBezTo>
                      <a:pt x="144478" y="330750"/>
                      <a:pt x="154350" y="340622"/>
                      <a:pt x="154350" y="352800"/>
                    </a:cubicBezTo>
                    <a:lnTo>
                      <a:pt x="154350" y="396900"/>
                    </a:lnTo>
                    <a:cubicBezTo>
                      <a:pt x="154350" y="409078"/>
                      <a:pt x="164222" y="418950"/>
                      <a:pt x="176400" y="418950"/>
                    </a:cubicBezTo>
                    <a:lnTo>
                      <a:pt x="242550" y="418950"/>
                    </a:lnTo>
                    <a:cubicBezTo>
                      <a:pt x="254728" y="418950"/>
                      <a:pt x="264600" y="428822"/>
                      <a:pt x="264600" y="441000"/>
                    </a:cubicBezTo>
                    <a:close/>
                    <a:moveTo>
                      <a:pt x="441000" y="441000"/>
                    </a:moveTo>
                    <a:cubicBezTo>
                      <a:pt x="441000" y="453178"/>
                      <a:pt x="431128" y="463050"/>
                      <a:pt x="418950" y="463050"/>
                    </a:cubicBezTo>
                    <a:cubicBezTo>
                      <a:pt x="406772" y="463050"/>
                      <a:pt x="396900" y="453178"/>
                      <a:pt x="396900" y="441000"/>
                    </a:cubicBezTo>
                    <a:cubicBezTo>
                      <a:pt x="396900" y="428822"/>
                      <a:pt x="406772" y="418950"/>
                      <a:pt x="418950" y="418950"/>
                    </a:cubicBezTo>
                    <a:cubicBezTo>
                      <a:pt x="431128" y="418950"/>
                      <a:pt x="441000" y="428822"/>
                      <a:pt x="441000" y="4410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EFEFE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158" name="Google Shape;2158;p33"/>
              <p:cNvSpPr txBox="1"/>
              <p:nvPr/>
            </p:nvSpPr>
            <p:spPr>
              <a:xfrm>
                <a:off x="4641357" y="4619257"/>
                <a:ext cx="2909286" cy="10310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rgbClr val="FEFEFE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posuere.</a:t>
                </a:r>
                <a:endParaRPr sz="1100"/>
              </a:p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n-GB" sz="900" u="sng">
                    <a:solidFill>
                      <a:srgbClr val="FEFEFE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(learn now!)</a:t>
                </a:r>
                <a:r>
                  <a:rPr lang="en-GB" sz="900">
                    <a:solidFill>
                      <a:srgbClr val="FEFEFE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 </a:t>
                </a:r>
                <a:endParaRPr sz="1100"/>
              </a:p>
            </p:txBody>
          </p:sp>
        </p:grpSp>
      </p:grpSp>
      <p:grpSp>
        <p:nvGrpSpPr>
          <p:cNvPr id="2159" name="Google Shape;2159;p33"/>
          <p:cNvGrpSpPr/>
          <p:nvPr/>
        </p:nvGrpSpPr>
        <p:grpSpPr>
          <a:xfrm>
            <a:off x="440531" y="1240218"/>
            <a:ext cx="8262938" cy="0"/>
            <a:chOff x="587375" y="2743200"/>
            <a:chExt cx="11017250" cy="0"/>
          </a:xfrm>
        </p:grpSpPr>
        <p:cxnSp>
          <p:nvCxnSpPr>
            <p:cNvPr id="2160" name="Google Shape;2160;p33"/>
            <p:cNvCxnSpPr/>
            <p:nvPr/>
          </p:nvCxnSpPr>
          <p:spPr>
            <a:xfrm>
              <a:off x="587375" y="2743200"/>
              <a:ext cx="3776663" cy="0"/>
            </a:xfrm>
            <a:prstGeom prst="straightConnector1">
              <a:avLst/>
            </a:prstGeom>
            <a:noFill/>
            <a:ln cap="rnd" cmpd="sng" w="41275">
              <a:solidFill>
                <a:srgbClr val="00224E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61" name="Google Shape;2161;p33"/>
            <p:cNvCxnSpPr/>
            <p:nvPr/>
          </p:nvCxnSpPr>
          <p:spPr>
            <a:xfrm>
              <a:off x="7827963" y="2743200"/>
              <a:ext cx="3776662" cy="0"/>
            </a:xfrm>
            <a:prstGeom prst="straightConnector1">
              <a:avLst/>
            </a:prstGeom>
            <a:noFill/>
            <a:ln cap="rnd" cmpd="sng" w="41275">
              <a:solidFill>
                <a:srgbClr val="00224E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162" name="Google Shape;2162;p33"/>
            <p:cNvCxnSpPr/>
            <p:nvPr/>
          </p:nvCxnSpPr>
          <p:spPr>
            <a:xfrm>
              <a:off x="4364038" y="2743200"/>
              <a:ext cx="3463925" cy="0"/>
            </a:xfrm>
            <a:prstGeom prst="straightConnector1">
              <a:avLst/>
            </a:prstGeom>
            <a:noFill/>
            <a:ln cap="rnd" cmpd="sng" w="412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163" name="Google Shape;2163;p33"/>
          <p:cNvGrpSpPr/>
          <p:nvPr/>
        </p:nvGrpSpPr>
        <p:grpSpPr>
          <a:xfrm>
            <a:off x="4152236" y="4407508"/>
            <a:ext cx="839528" cy="276999"/>
            <a:chOff x="7764853" y="1836639"/>
            <a:chExt cx="1119371" cy="369332"/>
          </a:xfrm>
        </p:grpSpPr>
        <p:sp>
          <p:nvSpPr>
            <p:cNvPr id="2164" name="Google Shape;2164;p33"/>
            <p:cNvSpPr/>
            <p:nvPr/>
          </p:nvSpPr>
          <p:spPr>
            <a:xfrm flipH="1">
              <a:off x="7764853" y="1916295"/>
              <a:ext cx="107597" cy="210020"/>
            </a:xfrm>
            <a:custGeom>
              <a:rect b="b" l="l" r="r" t="t"/>
              <a:pathLst>
                <a:path extrusionOk="0" h="210020" w="107597">
                  <a:moveTo>
                    <a:pt x="94437" y="73212"/>
                  </a:moveTo>
                  <a:lnTo>
                    <a:pt x="25587" y="4362"/>
                  </a:lnTo>
                  <a:cubicBezTo>
                    <a:pt x="19737" y="-1454"/>
                    <a:pt x="10288" y="-1454"/>
                    <a:pt x="4437" y="4362"/>
                  </a:cubicBezTo>
                  <a:cubicBezTo>
                    <a:pt x="-1445" y="10196"/>
                    <a:pt x="-1484" y="19693"/>
                    <a:pt x="4350" y="25575"/>
                  </a:cubicBezTo>
                  <a:cubicBezTo>
                    <a:pt x="4379" y="25604"/>
                    <a:pt x="4408" y="25633"/>
                    <a:pt x="4437" y="25662"/>
                  </a:cubicBezTo>
                  <a:lnTo>
                    <a:pt x="73437" y="94362"/>
                  </a:lnTo>
                  <a:cubicBezTo>
                    <a:pt x="79318" y="100195"/>
                    <a:pt x="79357" y="109693"/>
                    <a:pt x="73524" y="115575"/>
                  </a:cubicBezTo>
                  <a:cubicBezTo>
                    <a:pt x="73495" y="115603"/>
                    <a:pt x="73465" y="115633"/>
                    <a:pt x="73437" y="115662"/>
                  </a:cubicBezTo>
                  <a:lnTo>
                    <a:pt x="4437" y="184362"/>
                  </a:lnTo>
                  <a:cubicBezTo>
                    <a:pt x="-1445" y="190203"/>
                    <a:pt x="-1478" y="199705"/>
                    <a:pt x="4362" y="205587"/>
                  </a:cubicBezTo>
                  <a:cubicBezTo>
                    <a:pt x="10202" y="211468"/>
                    <a:pt x="19705" y="211503"/>
                    <a:pt x="25587" y="205662"/>
                  </a:cubicBezTo>
                  <a:lnTo>
                    <a:pt x="94437" y="136812"/>
                  </a:lnTo>
                  <a:cubicBezTo>
                    <a:pt x="111984" y="119242"/>
                    <a:pt x="111984" y="90781"/>
                    <a:pt x="94437" y="732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65" name="Google Shape;2165;p33"/>
            <p:cNvSpPr/>
            <p:nvPr/>
          </p:nvSpPr>
          <p:spPr>
            <a:xfrm>
              <a:off x="8776627" y="1916295"/>
              <a:ext cx="107597" cy="210020"/>
            </a:xfrm>
            <a:custGeom>
              <a:rect b="b" l="l" r="r" t="t"/>
              <a:pathLst>
                <a:path extrusionOk="0" h="210020" w="107597">
                  <a:moveTo>
                    <a:pt x="94437" y="73212"/>
                  </a:moveTo>
                  <a:lnTo>
                    <a:pt x="25587" y="4362"/>
                  </a:lnTo>
                  <a:cubicBezTo>
                    <a:pt x="19737" y="-1454"/>
                    <a:pt x="10288" y="-1454"/>
                    <a:pt x="4437" y="4362"/>
                  </a:cubicBezTo>
                  <a:cubicBezTo>
                    <a:pt x="-1445" y="10196"/>
                    <a:pt x="-1484" y="19693"/>
                    <a:pt x="4350" y="25575"/>
                  </a:cubicBezTo>
                  <a:cubicBezTo>
                    <a:pt x="4379" y="25604"/>
                    <a:pt x="4408" y="25633"/>
                    <a:pt x="4437" y="25662"/>
                  </a:cubicBezTo>
                  <a:lnTo>
                    <a:pt x="73437" y="94362"/>
                  </a:lnTo>
                  <a:cubicBezTo>
                    <a:pt x="79318" y="100195"/>
                    <a:pt x="79357" y="109693"/>
                    <a:pt x="73524" y="115575"/>
                  </a:cubicBezTo>
                  <a:cubicBezTo>
                    <a:pt x="73495" y="115603"/>
                    <a:pt x="73465" y="115633"/>
                    <a:pt x="73437" y="115662"/>
                  </a:cubicBezTo>
                  <a:lnTo>
                    <a:pt x="4437" y="184362"/>
                  </a:lnTo>
                  <a:cubicBezTo>
                    <a:pt x="-1445" y="190203"/>
                    <a:pt x="-1478" y="199705"/>
                    <a:pt x="4362" y="205587"/>
                  </a:cubicBezTo>
                  <a:cubicBezTo>
                    <a:pt x="10202" y="211468"/>
                    <a:pt x="19705" y="211503"/>
                    <a:pt x="25587" y="205662"/>
                  </a:cubicBezTo>
                  <a:lnTo>
                    <a:pt x="94437" y="136812"/>
                  </a:lnTo>
                  <a:cubicBezTo>
                    <a:pt x="111984" y="119242"/>
                    <a:pt x="111984" y="90781"/>
                    <a:pt x="94437" y="732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166" name="Google Shape;2166;p33"/>
            <p:cNvSpPr txBox="1"/>
            <p:nvPr/>
          </p:nvSpPr>
          <p:spPr>
            <a:xfrm>
              <a:off x="7894855" y="1836639"/>
              <a:ext cx="8593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1</a:t>
              </a:r>
              <a:r>
                <a:rPr lang="en-GB" sz="1400">
                  <a:solidFill>
                    <a:schemeClr val="accent1"/>
                  </a:solidFill>
                  <a:latin typeface="Syne"/>
                  <a:ea typeface="Syne"/>
                  <a:cs typeface="Syne"/>
                  <a:sym typeface="Syne"/>
                </a:rPr>
                <a:t>/4+</a:t>
              </a:r>
              <a:endParaRPr sz="1400">
                <a:solidFill>
                  <a:schemeClr val="accent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3" name="Shape 2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4" name="Google Shape;2844;p51"/>
          <p:cNvGrpSpPr/>
          <p:nvPr/>
        </p:nvGrpSpPr>
        <p:grpSpPr>
          <a:xfrm rot="2030942">
            <a:off x="-741158" y="233587"/>
            <a:ext cx="5774357" cy="4016141"/>
            <a:chOff x="4806339" y="1576092"/>
            <a:chExt cx="7347160" cy="5110046"/>
          </a:xfrm>
        </p:grpSpPr>
        <p:grpSp>
          <p:nvGrpSpPr>
            <p:cNvPr id="2845" name="Google Shape;2845;p51"/>
            <p:cNvGrpSpPr/>
            <p:nvPr/>
          </p:nvGrpSpPr>
          <p:grpSpPr>
            <a:xfrm rot="-2989666">
              <a:off x="4893065" y="3868840"/>
              <a:ext cx="1023607" cy="702442"/>
              <a:chOff x="4529969" y="1467724"/>
              <a:chExt cx="615397" cy="422311"/>
            </a:xfrm>
          </p:grpSpPr>
          <p:sp>
            <p:nvSpPr>
              <p:cNvPr id="2846" name="Google Shape;2846;p51"/>
              <p:cNvSpPr/>
              <p:nvPr/>
            </p:nvSpPr>
            <p:spPr>
              <a:xfrm>
                <a:off x="4531547" y="1469297"/>
                <a:ext cx="612276" cy="419166"/>
              </a:xfrm>
              <a:custGeom>
                <a:rect b="b" l="l" r="r" t="t"/>
                <a:pathLst>
                  <a:path extrusionOk="0" h="419166" w="612276">
                    <a:moveTo>
                      <a:pt x="612277" y="183785"/>
                    </a:moveTo>
                    <a:lnTo>
                      <a:pt x="612277" y="204540"/>
                    </a:lnTo>
                    <a:lnTo>
                      <a:pt x="600265" y="215779"/>
                    </a:lnTo>
                    <a:lnTo>
                      <a:pt x="577882" y="210207"/>
                    </a:lnTo>
                    <a:lnTo>
                      <a:pt x="530609" y="208578"/>
                    </a:lnTo>
                    <a:lnTo>
                      <a:pt x="509759" y="225390"/>
                    </a:lnTo>
                    <a:lnTo>
                      <a:pt x="475364" y="231829"/>
                    </a:lnTo>
                    <a:lnTo>
                      <a:pt x="470564" y="265452"/>
                    </a:lnTo>
                    <a:lnTo>
                      <a:pt x="445780" y="283797"/>
                    </a:lnTo>
                    <a:lnTo>
                      <a:pt x="422529" y="283797"/>
                    </a:lnTo>
                    <a:lnTo>
                      <a:pt x="382467" y="323860"/>
                    </a:lnTo>
                    <a:lnTo>
                      <a:pt x="341633" y="319449"/>
                    </a:lnTo>
                    <a:lnTo>
                      <a:pt x="328089" y="332699"/>
                    </a:lnTo>
                    <a:lnTo>
                      <a:pt x="289274" y="332699"/>
                    </a:lnTo>
                    <a:lnTo>
                      <a:pt x="222409" y="371904"/>
                    </a:lnTo>
                    <a:lnTo>
                      <a:pt x="211931" y="419167"/>
                    </a:lnTo>
                    <a:lnTo>
                      <a:pt x="0" y="419167"/>
                    </a:lnTo>
                    <a:lnTo>
                      <a:pt x="12202" y="395154"/>
                    </a:lnTo>
                    <a:lnTo>
                      <a:pt x="80505" y="386791"/>
                    </a:lnTo>
                    <a:lnTo>
                      <a:pt x="148809" y="339719"/>
                    </a:lnTo>
                    <a:lnTo>
                      <a:pt x="196558" y="289760"/>
                    </a:lnTo>
                    <a:lnTo>
                      <a:pt x="198768" y="270348"/>
                    </a:lnTo>
                    <a:lnTo>
                      <a:pt x="193586" y="256899"/>
                    </a:lnTo>
                    <a:lnTo>
                      <a:pt x="197329" y="227019"/>
                    </a:lnTo>
                    <a:lnTo>
                      <a:pt x="208474" y="205788"/>
                    </a:lnTo>
                    <a:lnTo>
                      <a:pt x="237201" y="182632"/>
                    </a:lnTo>
                    <a:lnTo>
                      <a:pt x="242773" y="163611"/>
                    </a:lnTo>
                    <a:lnTo>
                      <a:pt x="288693" y="126340"/>
                    </a:lnTo>
                    <a:lnTo>
                      <a:pt x="300609" y="131140"/>
                    </a:lnTo>
                    <a:lnTo>
                      <a:pt x="353254" y="107318"/>
                    </a:lnTo>
                    <a:lnTo>
                      <a:pt x="400050" y="57645"/>
                    </a:lnTo>
                    <a:lnTo>
                      <a:pt x="426368" y="4515"/>
                    </a:lnTo>
                    <a:lnTo>
                      <a:pt x="445389" y="0"/>
                    </a:lnTo>
                    <a:lnTo>
                      <a:pt x="448751" y="20174"/>
                    </a:lnTo>
                    <a:lnTo>
                      <a:pt x="469506" y="41986"/>
                    </a:lnTo>
                    <a:lnTo>
                      <a:pt x="537239" y="41405"/>
                    </a:lnTo>
                    <a:lnTo>
                      <a:pt x="546754" y="33623"/>
                    </a:lnTo>
                    <a:lnTo>
                      <a:pt x="552898" y="35262"/>
                    </a:lnTo>
                    <a:lnTo>
                      <a:pt x="566928" y="56588"/>
                    </a:lnTo>
                    <a:lnTo>
                      <a:pt x="590655" y="55912"/>
                    </a:lnTo>
                    <a:lnTo>
                      <a:pt x="593827" y="74838"/>
                    </a:lnTo>
                    <a:lnTo>
                      <a:pt x="602666" y="93288"/>
                    </a:lnTo>
                    <a:lnTo>
                      <a:pt x="595455" y="139694"/>
                    </a:lnTo>
                    <a:lnTo>
                      <a:pt x="592293" y="149295"/>
                    </a:lnTo>
                    <a:lnTo>
                      <a:pt x="595455" y="17178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47" name="Google Shape;2847;p51"/>
              <p:cNvSpPr/>
              <p:nvPr/>
            </p:nvSpPr>
            <p:spPr>
              <a:xfrm>
                <a:off x="4529969" y="1467724"/>
                <a:ext cx="615397" cy="422311"/>
              </a:xfrm>
              <a:custGeom>
                <a:rect b="b" l="l" r="r" t="t"/>
                <a:pathLst>
                  <a:path extrusionOk="0" h="422311" w="615397">
                    <a:moveTo>
                      <a:pt x="213509" y="422312"/>
                    </a:moveTo>
                    <a:lnTo>
                      <a:pt x="1578" y="422312"/>
                    </a:lnTo>
                    <a:cubicBezTo>
                      <a:pt x="1026" y="422312"/>
                      <a:pt x="521" y="422036"/>
                      <a:pt x="235" y="421559"/>
                    </a:cubicBezTo>
                    <a:cubicBezTo>
                      <a:pt x="-51" y="421093"/>
                      <a:pt x="-79" y="420511"/>
                      <a:pt x="168" y="420026"/>
                    </a:cubicBezTo>
                    <a:lnTo>
                      <a:pt x="12370" y="396004"/>
                    </a:lnTo>
                    <a:cubicBezTo>
                      <a:pt x="12608" y="395537"/>
                      <a:pt x="13065" y="395223"/>
                      <a:pt x="13579" y="395156"/>
                    </a:cubicBezTo>
                    <a:lnTo>
                      <a:pt x="81512" y="386850"/>
                    </a:lnTo>
                    <a:lnTo>
                      <a:pt x="149501" y="339997"/>
                    </a:lnTo>
                    <a:lnTo>
                      <a:pt x="196640" y="290629"/>
                    </a:lnTo>
                    <a:lnTo>
                      <a:pt x="198745" y="272131"/>
                    </a:lnTo>
                    <a:lnTo>
                      <a:pt x="193697" y="259034"/>
                    </a:lnTo>
                    <a:cubicBezTo>
                      <a:pt x="193602" y="258796"/>
                      <a:pt x="193573" y="258529"/>
                      <a:pt x="193602" y="258272"/>
                    </a:cubicBezTo>
                    <a:lnTo>
                      <a:pt x="197355" y="228392"/>
                    </a:lnTo>
                    <a:cubicBezTo>
                      <a:pt x="197383" y="228211"/>
                      <a:pt x="197441" y="228021"/>
                      <a:pt x="197526" y="227859"/>
                    </a:cubicBezTo>
                    <a:lnTo>
                      <a:pt x="208671" y="206628"/>
                    </a:lnTo>
                    <a:cubicBezTo>
                      <a:pt x="208766" y="206437"/>
                      <a:pt x="208909" y="206275"/>
                      <a:pt x="209071" y="206132"/>
                    </a:cubicBezTo>
                    <a:lnTo>
                      <a:pt x="237417" y="183282"/>
                    </a:lnTo>
                    <a:lnTo>
                      <a:pt x="242846" y="164737"/>
                    </a:lnTo>
                    <a:cubicBezTo>
                      <a:pt x="242932" y="164432"/>
                      <a:pt x="243122" y="164165"/>
                      <a:pt x="243361" y="163956"/>
                    </a:cubicBezTo>
                    <a:lnTo>
                      <a:pt x="289281" y="126684"/>
                    </a:lnTo>
                    <a:cubicBezTo>
                      <a:pt x="289728" y="126322"/>
                      <a:pt x="290338" y="126227"/>
                      <a:pt x="290862" y="126446"/>
                    </a:cubicBezTo>
                    <a:lnTo>
                      <a:pt x="302149" y="130990"/>
                    </a:lnTo>
                    <a:lnTo>
                      <a:pt x="353908" y="107577"/>
                    </a:lnTo>
                    <a:lnTo>
                      <a:pt x="400323" y="58304"/>
                    </a:lnTo>
                    <a:lnTo>
                      <a:pt x="426545" y="5383"/>
                    </a:lnTo>
                    <a:cubicBezTo>
                      <a:pt x="426755" y="4964"/>
                      <a:pt x="427136" y="4660"/>
                      <a:pt x="427593" y="4555"/>
                    </a:cubicBezTo>
                    <a:lnTo>
                      <a:pt x="446615" y="40"/>
                    </a:lnTo>
                    <a:cubicBezTo>
                      <a:pt x="447053" y="-55"/>
                      <a:pt x="447481" y="21"/>
                      <a:pt x="447843" y="259"/>
                    </a:cubicBezTo>
                    <a:cubicBezTo>
                      <a:pt x="448205" y="497"/>
                      <a:pt x="448453" y="878"/>
                      <a:pt x="448529" y="1316"/>
                    </a:cubicBezTo>
                    <a:lnTo>
                      <a:pt x="451806" y="21023"/>
                    </a:lnTo>
                    <a:lnTo>
                      <a:pt x="471751" y="41978"/>
                    </a:lnTo>
                    <a:lnTo>
                      <a:pt x="538255" y="41416"/>
                    </a:lnTo>
                    <a:lnTo>
                      <a:pt x="547332" y="33987"/>
                    </a:lnTo>
                    <a:cubicBezTo>
                      <a:pt x="547722" y="33663"/>
                      <a:pt x="548256" y="33549"/>
                      <a:pt x="548732" y="33682"/>
                    </a:cubicBezTo>
                    <a:lnTo>
                      <a:pt x="554885" y="35311"/>
                    </a:lnTo>
                    <a:cubicBezTo>
                      <a:pt x="555257" y="35406"/>
                      <a:pt x="555581" y="35644"/>
                      <a:pt x="555790" y="35968"/>
                    </a:cubicBezTo>
                    <a:lnTo>
                      <a:pt x="569335" y="56561"/>
                    </a:lnTo>
                    <a:lnTo>
                      <a:pt x="592185" y="55914"/>
                    </a:lnTo>
                    <a:cubicBezTo>
                      <a:pt x="592919" y="55990"/>
                      <a:pt x="593652" y="56456"/>
                      <a:pt x="593776" y="57228"/>
                    </a:cubicBezTo>
                    <a:lnTo>
                      <a:pt x="596910" y="75935"/>
                    </a:lnTo>
                    <a:lnTo>
                      <a:pt x="605654" y="94185"/>
                    </a:lnTo>
                    <a:cubicBezTo>
                      <a:pt x="605787" y="94471"/>
                      <a:pt x="605834" y="94795"/>
                      <a:pt x="605787" y="95109"/>
                    </a:cubicBezTo>
                    <a:lnTo>
                      <a:pt x="598576" y="141505"/>
                    </a:lnTo>
                    <a:lnTo>
                      <a:pt x="595462" y="151011"/>
                    </a:lnTo>
                    <a:lnTo>
                      <a:pt x="598481" y="172471"/>
                    </a:lnTo>
                    <a:lnTo>
                      <a:pt x="614740" y="184082"/>
                    </a:lnTo>
                    <a:cubicBezTo>
                      <a:pt x="615150" y="184377"/>
                      <a:pt x="615398" y="184853"/>
                      <a:pt x="615398" y="185368"/>
                    </a:cubicBezTo>
                    <a:lnTo>
                      <a:pt x="615398" y="206123"/>
                    </a:lnTo>
                    <a:cubicBezTo>
                      <a:pt x="615398" y="206561"/>
                      <a:pt x="615217" y="206971"/>
                      <a:pt x="614902" y="207275"/>
                    </a:cubicBezTo>
                    <a:lnTo>
                      <a:pt x="602891" y="218515"/>
                    </a:lnTo>
                    <a:cubicBezTo>
                      <a:pt x="602501" y="218877"/>
                      <a:pt x="601948" y="219020"/>
                      <a:pt x="601434" y="218896"/>
                    </a:cubicBezTo>
                    <a:lnTo>
                      <a:pt x="579050" y="213324"/>
                    </a:lnTo>
                    <a:lnTo>
                      <a:pt x="532692" y="211752"/>
                    </a:lnTo>
                    <a:lnTo>
                      <a:pt x="512299" y="228192"/>
                    </a:lnTo>
                    <a:cubicBezTo>
                      <a:pt x="512099" y="228354"/>
                      <a:pt x="511851" y="228468"/>
                      <a:pt x="511604" y="228516"/>
                    </a:cubicBezTo>
                    <a:lnTo>
                      <a:pt x="478314" y="234745"/>
                    </a:lnTo>
                    <a:lnTo>
                      <a:pt x="473675" y="267254"/>
                    </a:lnTo>
                    <a:cubicBezTo>
                      <a:pt x="473608" y="267673"/>
                      <a:pt x="473389" y="268045"/>
                      <a:pt x="473056" y="268293"/>
                    </a:cubicBezTo>
                    <a:lnTo>
                      <a:pt x="448272" y="286647"/>
                    </a:lnTo>
                    <a:cubicBezTo>
                      <a:pt x="448005" y="286847"/>
                      <a:pt x="447672" y="286952"/>
                      <a:pt x="447338" y="286952"/>
                    </a:cubicBezTo>
                    <a:lnTo>
                      <a:pt x="424736" y="286952"/>
                    </a:lnTo>
                    <a:lnTo>
                      <a:pt x="385131" y="326557"/>
                    </a:lnTo>
                    <a:cubicBezTo>
                      <a:pt x="384797" y="326900"/>
                      <a:pt x="384331" y="327090"/>
                      <a:pt x="383845" y="327005"/>
                    </a:cubicBezTo>
                    <a:lnTo>
                      <a:pt x="343754" y="322671"/>
                    </a:lnTo>
                    <a:lnTo>
                      <a:pt x="330733" y="335406"/>
                    </a:lnTo>
                    <a:cubicBezTo>
                      <a:pt x="330438" y="335701"/>
                      <a:pt x="330048" y="335853"/>
                      <a:pt x="329629" y="335853"/>
                    </a:cubicBezTo>
                    <a:lnTo>
                      <a:pt x="291243" y="335853"/>
                    </a:lnTo>
                    <a:lnTo>
                      <a:pt x="225339" y="374487"/>
                    </a:lnTo>
                    <a:lnTo>
                      <a:pt x="215014" y="421093"/>
                    </a:lnTo>
                    <a:cubicBezTo>
                      <a:pt x="214890" y="421807"/>
                      <a:pt x="214252" y="422312"/>
                      <a:pt x="213509" y="422312"/>
                    </a:cubicBezTo>
                    <a:close/>
                    <a:moveTo>
                      <a:pt x="4140" y="419168"/>
                    </a:moveTo>
                    <a:lnTo>
                      <a:pt x="212252" y="419168"/>
                    </a:lnTo>
                    <a:lnTo>
                      <a:pt x="222453" y="373125"/>
                    </a:lnTo>
                    <a:cubicBezTo>
                      <a:pt x="222548" y="372696"/>
                      <a:pt x="222815" y="372334"/>
                      <a:pt x="223196" y="372115"/>
                    </a:cubicBezTo>
                    <a:lnTo>
                      <a:pt x="290062" y="332920"/>
                    </a:lnTo>
                    <a:cubicBezTo>
                      <a:pt x="290300" y="332777"/>
                      <a:pt x="290576" y="332701"/>
                      <a:pt x="290852" y="332701"/>
                    </a:cubicBezTo>
                    <a:lnTo>
                      <a:pt x="329019" y="332701"/>
                    </a:lnTo>
                    <a:lnTo>
                      <a:pt x="342106" y="319889"/>
                    </a:lnTo>
                    <a:cubicBezTo>
                      <a:pt x="342440" y="319556"/>
                      <a:pt x="342906" y="319394"/>
                      <a:pt x="343383" y="319451"/>
                    </a:cubicBezTo>
                    <a:lnTo>
                      <a:pt x="383464" y="323785"/>
                    </a:lnTo>
                    <a:lnTo>
                      <a:pt x="422993" y="284256"/>
                    </a:lnTo>
                    <a:cubicBezTo>
                      <a:pt x="423288" y="283961"/>
                      <a:pt x="423688" y="283799"/>
                      <a:pt x="424107" y="283799"/>
                    </a:cubicBezTo>
                    <a:lnTo>
                      <a:pt x="446843" y="283799"/>
                    </a:lnTo>
                    <a:lnTo>
                      <a:pt x="470684" y="266149"/>
                    </a:lnTo>
                    <a:lnTo>
                      <a:pt x="475399" y="233174"/>
                    </a:lnTo>
                    <a:cubicBezTo>
                      <a:pt x="475494" y="232507"/>
                      <a:pt x="475999" y="231974"/>
                      <a:pt x="476666" y="231850"/>
                    </a:cubicBezTo>
                    <a:lnTo>
                      <a:pt x="510670" y="225478"/>
                    </a:lnTo>
                    <a:lnTo>
                      <a:pt x="531216" y="208914"/>
                    </a:lnTo>
                    <a:cubicBezTo>
                      <a:pt x="531511" y="208685"/>
                      <a:pt x="531873" y="208599"/>
                      <a:pt x="532254" y="208571"/>
                    </a:cubicBezTo>
                    <a:lnTo>
                      <a:pt x="579526" y="210200"/>
                    </a:lnTo>
                    <a:lnTo>
                      <a:pt x="601405" y="215610"/>
                    </a:lnTo>
                    <a:lnTo>
                      <a:pt x="612292" y="205427"/>
                    </a:lnTo>
                    <a:lnTo>
                      <a:pt x="612292" y="186158"/>
                    </a:lnTo>
                    <a:lnTo>
                      <a:pt x="596138" y="174624"/>
                    </a:lnTo>
                    <a:cubicBezTo>
                      <a:pt x="595786" y="174376"/>
                      <a:pt x="595557" y="173985"/>
                      <a:pt x="595490" y="173566"/>
                    </a:cubicBezTo>
                    <a:lnTo>
                      <a:pt x="592318" y="151087"/>
                    </a:lnTo>
                    <a:cubicBezTo>
                      <a:pt x="592280" y="150849"/>
                      <a:pt x="592309" y="150602"/>
                      <a:pt x="592385" y="150373"/>
                    </a:cubicBezTo>
                    <a:lnTo>
                      <a:pt x="595557" y="140762"/>
                    </a:lnTo>
                    <a:lnTo>
                      <a:pt x="602625" y="95099"/>
                    </a:lnTo>
                    <a:lnTo>
                      <a:pt x="593995" y="77088"/>
                    </a:lnTo>
                    <a:cubicBezTo>
                      <a:pt x="593928" y="76954"/>
                      <a:pt x="593881" y="76811"/>
                      <a:pt x="593862" y="76669"/>
                    </a:cubicBezTo>
                    <a:lnTo>
                      <a:pt x="590918" y="59095"/>
                    </a:lnTo>
                    <a:lnTo>
                      <a:pt x="568554" y="59724"/>
                    </a:lnTo>
                    <a:cubicBezTo>
                      <a:pt x="567915" y="59685"/>
                      <a:pt x="567496" y="59466"/>
                      <a:pt x="567201" y="59019"/>
                    </a:cubicBezTo>
                    <a:lnTo>
                      <a:pt x="553504" y="38188"/>
                    </a:lnTo>
                    <a:lnTo>
                      <a:pt x="548713" y="36911"/>
                    </a:lnTo>
                    <a:lnTo>
                      <a:pt x="539826" y="44188"/>
                    </a:lnTo>
                    <a:cubicBezTo>
                      <a:pt x="539550" y="44417"/>
                      <a:pt x="539198" y="44541"/>
                      <a:pt x="538845" y="44541"/>
                    </a:cubicBezTo>
                    <a:lnTo>
                      <a:pt x="471113" y="45112"/>
                    </a:lnTo>
                    <a:cubicBezTo>
                      <a:pt x="470551" y="45226"/>
                      <a:pt x="470256" y="44931"/>
                      <a:pt x="469960" y="44626"/>
                    </a:cubicBezTo>
                    <a:lnTo>
                      <a:pt x="449205" y="22824"/>
                    </a:lnTo>
                    <a:cubicBezTo>
                      <a:pt x="448986" y="22595"/>
                      <a:pt x="448843" y="22309"/>
                      <a:pt x="448796" y="21995"/>
                    </a:cubicBezTo>
                    <a:lnTo>
                      <a:pt x="445710" y="3478"/>
                    </a:lnTo>
                    <a:lnTo>
                      <a:pt x="429041" y="7441"/>
                    </a:lnTo>
                    <a:lnTo>
                      <a:pt x="403047" y="59905"/>
                    </a:lnTo>
                    <a:cubicBezTo>
                      <a:pt x="402980" y="60047"/>
                      <a:pt x="402885" y="60171"/>
                      <a:pt x="402781" y="60286"/>
                    </a:cubicBezTo>
                    <a:lnTo>
                      <a:pt x="355994" y="109958"/>
                    </a:lnTo>
                    <a:cubicBezTo>
                      <a:pt x="355851" y="110111"/>
                      <a:pt x="355679" y="110225"/>
                      <a:pt x="355498" y="110311"/>
                    </a:cubicBezTo>
                    <a:lnTo>
                      <a:pt x="302844" y="134133"/>
                    </a:lnTo>
                    <a:cubicBezTo>
                      <a:pt x="302454" y="134314"/>
                      <a:pt x="302006" y="134323"/>
                      <a:pt x="301606" y="134152"/>
                    </a:cubicBezTo>
                    <a:lnTo>
                      <a:pt x="290557" y="129694"/>
                    </a:lnTo>
                    <a:lnTo>
                      <a:pt x="245742" y="166080"/>
                    </a:lnTo>
                    <a:lnTo>
                      <a:pt x="240303" y="184634"/>
                    </a:lnTo>
                    <a:cubicBezTo>
                      <a:pt x="240208" y="184939"/>
                      <a:pt x="240036" y="185215"/>
                      <a:pt x="239779" y="185415"/>
                    </a:cubicBezTo>
                    <a:lnTo>
                      <a:pt x="211309" y="208361"/>
                    </a:lnTo>
                    <a:lnTo>
                      <a:pt x="200450" y="229049"/>
                    </a:lnTo>
                    <a:lnTo>
                      <a:pt x="196783" y="258253"/>
                    </a:lnTo>
                    <a:lnTo>
                      <a:pt x="201832" y="271341"/>
                    </a:lnTo>
                    <a:cubicBezTo>
                      <a:pt x="201927" y="271579"/>
                      <a:pt x="201955" y="271836"/>
                      <a:pt x="201927" y="272083"/>
                    </a:cubicBezTo>
                    <a:lnTo>
                      <a:pt x="199717" y="291486"/>
                    </a:lnTo>
                    <a:cubicBezTo>
                      <a:pt x="199679" y="291819"/>
                      <a:pt x="199527" y="292143"/>
                      <a:pt x="199288" y="292391"/>
                    </a:cubicBezTo>
                    <a:lnTo>
                      <a:pt x="151540" y="342349"/>
                    </a:lnTo>
                    <a:lnTo>
                      <a:pt x="82988" y="389631"/>
                    </a:lnTo>
                    <a:cubicBezTo>
                      <a:pt x="82779" y="389774"/>
                      <a:pt x="82540" y="389870"/>
                      <a:pt x="82293" y="389898"/>
                    </a:cubicBezTo>
                    <a:lnTo>
                      <a:pt x="14808" y="398156"/>
                    </a:lnTo>
                    <a:lnTo>
                      <a:pt x="4140" y="419168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48" name="Google Shape;2848;p51"/>
            <p:cNvGrpSpPr/>
            <p:nvPr/>
          </p:nvGrpSpPr>
          <p:grpSpPr>
            <a:xfrm rot="-2989666">
              <a:off x="5145592" y="4758057"/>
              <a:ext cx="778029" cy="564524"/>
              <a:chOff x="4277292" y="1886902"/>
              <a:chExt cx="467754" cy="339394"/>
            </a:xfrm>
          </p:grpSpPr>
          <p:sp>
            <p:nvSpPr>
              <p:cNvPr id="2849" name="Google Shape;2849;p51"/>
              <p:cNvSpPr/>
              <p:nvPr/>
            </p:nvSpPr>
            <p:spPr>
              <a:xfrm>
                <a:off x="4278868" y="1888464"/>
                <a:ext cx="464610" cy="336261"/>
              </a:xfrm>
              <a:custGeom>
                <a:rect b="b" l="l" r="r" t="t"/>
                <a:pathLst>
                  <a:path extrusionOk="0" h="336261" w="464610">
                    <a:moveTo>
                      <a:pt x="464610" y="0"/>
                    </a:moveTo>
                    <a:lnTo>
                      <a:pt x="455009" y="96079"/>
                    </a:lnTo>
                    <a:lnTo>
                      <a:pt x="299752" y="96079"/>
                    </a:lnTo>
                    <a:lnTo>
                      <a:pt x="266129" y="224142"/>
                    </a:lnTo>
                    <a:lnTo>
                      <a:pt x="194548" y="256137"/>
                    </a:lnTo>
                    <a:lnTo>
                      <a:pt x="194548" y="336261"/>
                    </a:lnTo>
                    <a:lnTo>
                      <a:pt x="5191" y="336261"/>
                    </a:lnTo>
                    <a:lnTo>
                      <a:pt x="0" y="318297"/>
                    </a:lnTo>
                    <a:lnTo>
                      <a:pt x="26137" y="276215"/>
                    </a:lnTo>
                    <a:lnTo>
                      <a:pt x="41796" y="269100"/>
                    </a:lnTo>
                    <a:lnTo>
                      <a:pt x="95307" y="175241"/>
                    </a:lnTo>
                    <a:lnTo>
                      <a:pt x="138446" y="153429"/>
                    </a:lnTo>
                    <a:lnTo>
                      <a:pt x="179851" y="61103"/>
                    </a:lnTo>
                    <a:lnTo>
                      <a:pt x="204445" y="61103"/>
                    </a:lnTo>
                    <a:lnTo>
                      <a:pt x="236344" y="31994"/>
                    </a:lnTo>
                    <a:lnTo>
                      <a:pt x="252679" y="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50" name="Google Shape;2850;p51"/>
              <p:cNvSpPr/>
              <p:nvPr/>
            </p:nvSpPr>
            <p:spPr>
              <a:xfrm>
                <a:off x="4277292" y="1886902"/>
                <a:ext cx="467754" cy="339394"/>
              </a:xfrm>
              <a:custGeom>
                <a:rect b="b" l="l" r="r" t="t"/>
                <a:pathLst>
                  <a:path extrusionOk="0" h="339394" w="467754">
                    <a:moveTo>
                      <a:pt x="196124" y="339395"/>
                    </a:moveTo>
                    <a:lnTo>
                      <a:pt x="6767" y="339395"/>
                    </a:lnTo>
                    <a:cubicBezTo>
                      <a:pt x="6062" y="339395"/>
                      <a:pt x="5452" y="338938"/>
                      <a:pt x="5252" y="338261"/>
                    </a:cubicBezTo>
                    <a:lnTo>
                      <a:pt x="61" y="320297"/>
                    </a:lnTo>
                    <a:cubicBezTo>
                      <a:pt x="-63" y="319869"/>
                      <a:pt x="4" y="319411"/>
                      <a:pt x="242" y="319030"/>
                    </a:cubicBezTo>
                    <a:lnTo>
                      <a:pt x="26369" y="276949"/>
                    </a:lnTo>
                    <a:cubicBezTo>
                      <a:pt x="26531" y="276682"/>
                      <a:pt x="26769" y="276473"/>
                      <a:pt x="27055" y="276349"/>
                    </a:cubicBezTo>
                    <a:lnTo>
                      <a:pt x="42247" y="269453"/>
                    </a:lnTo>
                    <a:lnTo>
                      <a:pt x="95511" y="176032"/>
                    </a:lnTo>
                    <a:cubicBezTo>
                      <a:pt x="95663" y="175755"/>
                      <a:pt x="95892" y="175546"/>
                      <a:pt x="96168" y="175403"/>
                    </a:cubicBezTo>
                    <a:lnTo>
                      <a:pt x="138812" y="153848"/>
                    </a:lnTo>
                    <a:lnTo>
                      <a:pt x="179988" y="62027"/>
                    </a:lnTo>
                    <a:cubicBezTo>
                      <a:pt x="180245" y="61465"/>
                      <a:pt x="180807" y="61103"/>
                      <a:pt x="181427" y="61103"/>
                    </a:cubicBezTo>
                    <a:lnTo>
                      <a:pt x="205411" y="61103"/>
                    </a:lnTo>
                    <a:lnTo>
                      <a:pt x="236643" y="32595"/>
                    </a:lnTo>
                    <a:lnTo>
                      <a:pt x="252845" y="857"/>
                    </a:lnTo>
                    <a:cubicBezTo>
                      <a:pt x="253112" y="333"/>
                      <a:pt x="253655" y="0"/>
                      <a:pt x="254245" y="0"/>
                    </a:cubicBezTo>
                    <a:lnTo>
                      <a:pt x="466176" y="0"/>
                    </a:lnTo>
                    <a:cubicBezTo>
                      <a:pt x="466624" y="0"/>
                      <a:pt x="467043" y="181"/>
                      <a:pt x="467348" y="514"/>
                    </a:cubicBezTo>
                    <a:cubicBezTo>
                      <a:pt x="467643" y="848"/>
                      <a:pt x="467786" y="1286"/>
                      <a:pt x="467748" y="1724"/>
                    </a:cubicBezTo>
                    <a:lnTo>
                      <a:pt x="458137" y="97803"/>
                    </a:lnTo>
                    <a:cubicBezTo>
                      <a:pt x="458052" y="98603"/>
                      <a:pt x="457375" y="99212"/>
                      <a:pt x="456575" y="99212"/>
                    </a:cubicBezTo>
                    <a:lnTo>
                      <a:pt x="302537" y="99212"/>
                    </a:lnTo>
                    <a:lnTo>
                      <a:pt x="269218" y="226104"/>
                    </a:lnTo>
                    <a:cubicBezTo>
                      <a:pt x="269095" y="226562"/>
                      <a:pt x="268771" y="226952"/>
                      <a:pt x="268333" y="227143"/>
                    </a:cubicBezTo>
                    <a:lnTo>
                      <a:pt x="197686" y="258718"/>
                    </a:lnTo>
                    <a:lnTo>
                      <a:pt x="197686" y="337823"/>
                    </a:lnTo>
                    <a:cubicBezTo>
                      <a:pt x="197695" y="338690"/>
                      <a:pt x="196990" y="339395"/>
                      <a:pt x="196124" y="339395"/>
                    </a:cubicBezTo>
                    <a:close/>
                    <a:moveTo>
                      <a:pt x="7957" y="336252"/>
                    </a:moveTo>
                    <a:lnTo>
                      <a:pt x="194562" y="336252"/>
                    </a:lnTo>
                    <a:lnTo>
                      <a:pt x="194562" y="257699"/>
                    </a:lnTo>
                    <a:cubicBezTo>
                      <a:pt x="194562" y="257080"/>
                      <a:pt x="194923" y="256518"/>
                      <a:pt x="195495" y="256261"/>
                    </a:cubicBezTo>
                    <a:lnTo>
                      <a:pt x="266380" y="224571"/>
                    </a:lnTo>
                    <a:lnTo>
                      <a:pt x="299813" y="97231"/>
                    </a:lnTo>
                    <a:cubicBezTo>
                      <a:pt x="299994" y="96536"/>
                      <a:pt x="300622" y="96060"/>
                      <a:pt x="301337" y="96060"/>
                    </a:cubicBezTo>
                    <a:lnTo>
                      <a:pt x="455166" y="96060"/>
                    </a:lnTo>
                    <a:lnTo>
                      <a:pt x="464462" y="3124"/>
                    </a:lnTo>
                    <a:lnTo>
                      <a:pt x="255217" y="3124"/>
                    </a:lnTo>
                    <a:lnTo>
                      <a:pt x="239319" y="34261"/>
                    </a:lnTo>
                    <a:cubicBezTo>
                      <a:pt x="239234" y="34423"/>
                      <a:pt x="239119" y="34585"/>
                      <a:pt x="238986" y="34709"/>
                    </a:cubicBezTo>
                    <a:lnTo>
                      <a:pt x="207087" y="63818"/>
                    </a:lnTo>
                    <a:cubicBezTo>
                      <a:pt x="206801" y="64084"/>
                      <a:pt x="206420" y="64227"/>
                      <a:pt x="206030" y="64227"/>
                    </a:cubicBezTo>
                    <a:lnTo>
                      <a:pt x="182455" y="64227"/>
                    </a:lnTo>
                    <a:lnTo>
                      <a:pt x="141460" y="155629"/>
                    </a:lnTo>
                    <a:cubicBezTo>
                      <a:pt x="141307" y="155962"/>
                      <a:pt x="141060" y="156229"/>
                      <a:pt x="140736" y="156391"/>
                    </a:cubicBezTo>
                    <a:lnTo>
                      <a:pt x="98016" y="177984"/>
                    </a:lnTo>
                    <a:lnTo>
                      <a:pt x="44733" y="271443"/>
                    </a:lnTo>
                    <a:cubicBezTo>
                      <a:pt x="44571" y="271729"/>
                      <a:pt x="44324" y="271958"/>
                      <a:pt x="44019" y="272101"/>
                    </a:cubicBezTo>
                    <a:lnTo>
                      <a:pt x="28788" y="279006"/>
                    </a:lnTo>
                    <a:lnTo>
                      <a:pt x="3280" y="320088"/>
                    </a:lnTo>
                    <a:lnTo>
                      <a:pt x="7957" y="33625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51" name="Google Shape;2851;p51"/>
            <p:cNvGrpSpPr/>
            <p:nvPr/>
          </p:nvGrpSpPr>
          <p:grpSpPr>
            <a:xfrm rot="-2989666">
              <a:off x="5340051" y="4593814"/>
              <a:ext cx="1076707" cy="1146200"/>
              <a:chOff x="4262688" y="1919082"/>
              <a:chExt cx="647321" cy="689100"/>
            </a:xfrm>
          </p:grpSpPr>
          <p:sp>
            <p:nvSpPr>
              <p:cNvPr id="2852" name="Google Shape;2852;p51"/>
              <p:cNvSpPr/>
              <p:nvPr/>
            </p:nvSpPr>
            <p:spPr>
              <a:xfrm>
                <a:off x="4264266" y="1920649"/>
                <a:ext cx="644175" cy="685971"/>
              </a:xfrm>
              <a:custGeom>
                <a:rect b="b" l="l" r="r" t="t"/>
                <a:pathLst>
                  <a:path extrusionOk="0" h="685971" w="644175">
                    <a:moveTo>
                      <a:pt x="560108" y="590664"/>
                    </a:moveTo>
                    <a:lnTo>
                      <a:pt x="573462" y="613048"/>
                    </a:lnTo>
                    <a:lnTo>
                      <a:pt x="560108" y="662721"/>
                    </a:lnTo>
                    <a:lnTo>
                      <a:pt x="359988" y="654739"/>
                    </a:lnTo>
                    <a:lnTo>
                      <a:pt x="332699" y="662721"/>
                    </a:lnTo>
                    <a:lnTo>
                      <a:pt x="313487" y="657149"/>
                    </a:lnTo>
                    <a:lnTo>
                      <a:pt x="305514" y="649072"/>
                    </a:lnTo>
                    <a:lnTo>
                      <a:pt x="288703" y="646671"/>
                    </a:lnTo>
                    <a:lnTo>
                      <a:pt x="269491" y="662721"/>
                    </a:lnTo>
                    <a:lnTo>
                      <a:pt x="251041" y="635527"/>
                    </a:lnTo>
                    <a:lnTo>
                      <a:pt x="242297" y="635527"/>
                    </a:lnTo>
                    <a:lnTo>
                      <a:pt x="227886" y="649072"/>
                    </a:lnTo>
                    <a:lnTo>
                      <a:pt x="227886" y="675494"/>
                    </a:lnTo>
                    <a:lnTo>
                      <a:pt x="204635" y="685971"/>
                    </a:lnTo>
                    <a:lnTo>
                      <a:pt x="190995" y="660311"/>
                    </a:lnTo>
                    <a:lnTo>
                      <a:pt x="175812" y="654739"/>
                    </a:lnTo>
                    <a:lnTo>
                      <a:pt x="171783" y="637070"/>
                    </a:lnTo>
                    <a:lnTo>
                      <a:pt x="153429" y="617849"/>
                    </a:lnTo>
                    <a:lnTo>
                      <a:pt x="153429" y="591426"/>
                    </a:lnTo>
                    <a:lnTo>
                      <a:pt x="132007" y="593065"/>
                    </a:lnTo>
                    <a:lnTo>
                      <a:pt x="109137" y="563661"/>
                    </a:lnTo>
                    <a:lnTo>
                      <a:pt x="17297" y="564813"/>
                    </a:lnTo>
                    <a:lnTo>
                      <a:pt x="0" y="576539"/>
                    </a:lnTo>
                    <a:lnTo>
                      <a:pt x="7106" y="544354"/>
                    </a:lnTo>
                    <a:lnTo>
                      <a:pt x="32471" y="505539"/>
                    </a:lnTo>
                    <a:lnTo>
                      <a:pt x="35452" y="421957"/>
                    </a:lnTo>
                    <a:lnTo>
                      <a:pt x="26518" y="410813"/>
                    </a:lnTo>
                    <a:lnTo>
                      <a:pt x="46692" y="355568"/>
                    </a:lnTo>
                    <a:lnTo>
                      <a:pt x="35452" y="327231"/>
                    </a:lnTo>
                    <a:lnTo>
                      <a:pt x="24308" y="319735"/>
                    </a:lnTo>
                    <a:lnTo>
                      <a:pt x="19793" y="304076"/>
                    </a:lnTo>
                    <a:lnTo>
                      <a:pt x="209150" y="304076"/>
                    </a:lnTo>
                    <a:lnTo>
                      <a:pt x="209150" y="223952"/>
                    </a:lnTo>
                    <a:lnTo>
                      <a:pt x="280730" y="191957"/>
                    </a:lnTo>
                    <a:lnTo>
                      <a:pt x="314354" y="63894"/>
                    </a:lnTo>
                    <a:lnTo>
                      <a:pt x="469611" y="63894"/>
                    </a:lnTo>
                    <a:lnTo>
                      <a:pt x="476040" y="0"/>
                    </a:lnTo>
                    <a:lnTo>
                      <a:pt x="644176" y="135941"/>
                    </a:lnTo>
                    <a:lnTo>
                      <a:pt x="565680" y="135941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53" name="Google Shape;2853;p51"/>
              <p:cNvSpPr/>
              <p:nvPr/>
            </p:nvSpPr>
            <p:spPr>
              <a:xfrm>
                <a:off x="4262688" y="1919082"/>
                <a:ext cx="647321" cy="689100"/>
              </a:xfrm>
              <a:custGeom>
                <a:rect b="b" l="l" r="r" t="t"/>
                <a:pathLst>
                  <a:path extrusionOk="0" h="689100" w="647321">
                    <a:moveTo>
                      <a:pt x="206213" y="689101"/>
                    </a:moveTo>
                    <a:cubicBezTo>
                      <a:pt x="205641" y="689101"/>
                      <a:pt x="205108" y="688796"/>
                      <a:pt x="204822" y="688272"/>
                    </a:cubicBezTo>
                    <a:lnTo>
                      <a:pt x="191459" y="663155"/>
                    </a:lnTo>
                    <a:lnTo>
                      <a:pt x="176838" y="657792"/>
                    </a:lnTo>
                    <a:cubicBezTo>
                      <a:pt x="176343" y="657611"/>
                      <a:pt x="175962" y="657183"/>
                      <a:pt x="175847" y="656668"/>
                    </a:cubicBezTo>
                    <a:lnTo>
                      <a:pt x="171913" y="639409"/>
                    </a:lnTo>
                    <a:lnTo>
                      <a:pt x="153864" y="620511"/>
                    </a:lnTo>
                    <a:cubicBezTo>
                      <a:pt x="153578" y="620216"/>
                      <a:pt x="153425" y="619826"/>
                      <a:pt x="153425" y="619425"/>
                    </a:cubicBezTo>
                    <a:lnTo>
                      <a:pt x="153425" y="594699"/>
                    </a:lnTo>
                    <a:lnTo>
                      <a:pt x="133699" y="596204"/>
                    </a:lnTo>
                    <a:cubicBezTo>
                      <a:pt x="133156" y="596261"/>
                      <a:pt x="132661" y="596022"/>
                      <a:pt x="132337" y="595603"/>
                    </a:cubicBezTo>
                    <a:lnTo>
                      <a:pt x="109944" y="566819"/>
                    </a:lnTo>
                    <a:lnTo>
                      <a:pt x="19361" y="567952"/>
                    </a:lnTo>
                    <a:lnTo>
                      <a:pt x="2454" y="579411"/>
                    </a:lnTo>
                    <a:cubicBezTo>
                      <a:pt x="1921" y="579773"/>
                      <a:pt x="1216" y="579773"/>
                      <a:pt x="692" y="579411"/>
                    </a:cubicBezTo>
                    <a:cubicBezTo>
                      <a:pt x="159" y="579049"/>
                      <a:pt x="-99" y="578401"/>
                      <a:pt x="35" y="577773"/>
                    </a:cubicBezTo>
                    <a:lnTo>
                      <a:pt x="7140" y="545588"/>
                    </a:lnTo>
                    <a:cubicBezTo>
                      <a:pt x="7178" y="545397"/>
                      <a:pt x="7255" y="545226"/>
                      <a:pt x="7359" y="545064"/>
                    </a:cubicBezTo>
                    <a:lnTo>
                      <a:pt x="32486" y="506621"/>
                    </a:lnTo>
                    <a:lnTo>
                      <a:pt x="35430" y="424058"/>
                    </a:lnTo>
                    <a:lnTo>
                      <a:pt x="26857" y="413371"/>
                    </a:lnTo>
                    <a:cubicBezTo>
                      <a:pt x="26514" y="412943"/>
                      <a:pt x="26419" y="412371"/>
                      <a:pt x="26610" y="411847"/>
                    </a:cubicBezTo>
                    <a:lnTo>
                      <a:pt x="46583" y="357164"/>
                    </a:lnTo>
                    <a:lnTo>
                      <a:pt x="35744" y="329827"/>
                    </a:lnTo>
                    <a:lnTo>
                      <a:pt x="25000" y="322607"/>
                    </a:lnTo>
                    <a:cubicBezTo>
                      <a:pt x="24695" y="322398"/>
                      <a:pt x="24466" y="322093"/>
                      <a:pt x="24371" y="321741"/>
                    </a:cubicBezTo>
                    <a:lnTo>
                      <a:pt x="19856" y="306082"/>
                    </a:lnTo>
                    <a:cubicBezTo>
                      <a:pt x="19713" y="305605"/>
                      <a:pt x="19809" y="305091"/>
                      <a:pt x="20113" y="304700"/>
                    </a:cubicBezTo>
                    <a:cubicBezTo>
                      <a:pt x="20409" y="304310"/>
                      <a:pt x="20875" y="304081"/>
                      <a:pt x="21371" y="304081"/>
                    </a:cubicBezTo>
                    <a:lnTo>
                      <a:pt x="209156" y="304081"/>
                    </a:lnTo>
                    <a:lnTo>
                      <a:pt x="209156" y="225529"/>
                    </a:lnTo>
                    <a:cubicBezTo>
                      <a:pt x="209156" y="224909"/>
                      <a:pt x="209518" y="224347"/>
                      <a:pt x="210090" y="224090"/>
                    </a:cubicBezTo>
                    <a:lnTo>
                      <a:pt x="280975" y="192401"/>
                    </a:lnTo>
                    <a:lnTo>
                      <a:pt x="314407" y="65061"/>
                    </a:lnTo>
                    <a:cubicBezTo>
                      <a:pt x="314588" y="64366"/>
                      <a:pt x="315217" y="63889"/>
                      <a:pt x="315931" y="63889"/>
                    </a:cubicBezTo>
                    <a:lnTo>
                      <a:pt x="469760" y="63889"/>
                    </a:lnTo>
                    <a:lnTo>
                      <a:pt x="476056" y="1415"/>
                    </a:lnTo>
                    <a:cubicBezTo>
                      <a:pt x="476113" y="843"/>
                      <a:pt x="476485" y="339"/>
                      <a:pt x="477018" y="119"/>
                    </a:cubicBezTo>
                    <a:cubicBezTo>
                      <a:pt x="477552" y="-100"/>
                      <a:pt x="478161" y="-14"/>
                      <a:pt x="478609" y="348"/>
                    </a:cubicBezTo>
                    <a:lnTo>
                      <a:pt x="646735" y="136289"/>
                    </a:lnTo>
                    <a:cubicBezTo>
                      <a:pt x="647249" y="136708"/>
                      <a:pt x="647459" y="137413"/>
                      <a:pt x="647230" y="138041"/>
                    </a:cubicBezTo>
                    <a:cubicBezTo>
                      <a:pt x="647011" y="138670"/>
                      <a:pt x="646411" y="139089"/>
                      <a:pt x="645744" y="139089"/>
                    </a:cubicBezTo>
                    <a:lnTo>
                      <a:pt x="568811" y="139089"/>
                    </a:lnTo>
                    <a:lnTo>
                      <a:pt x="563258" y="591812"/>
                    </a:lnTo>
                    <a:lnTo>
                      <a:pt x="576383" y="613815"/>
                    </a:lnTo>
                    <a:cubicBezTo>
                      <a:pt x="576602" y="614187"/>
                      <a:pt x="576659" y="614615"/>
                      <a:pt x="576545" y="615034"/>
                    </a:cubicBezTo>
                    <a:lnTo>
                      <a:pt x="563191" y="664707"/>
                    </a:lnTo>
                    <a:cubicBezTo>
                      <a:pt x="563000" y="665422"/>
                      <a:pt x="562362" y="665955"/>
                      <a:pt x="561610" y="665869"/>
                    </a:cubicBezTo>
                    <a:lnTo>
                      <a:pt x="361747" y="657906"/>
                    </a:lnTo>
                    <a:lnTo>
                      <a:pt x="334715" y="665812"/>
                    </a:lnTo>
                    <a:cubicBezTo>
                      <a:pt x="334419" y="665898"/>
                      <a:pt x="334124" y="665898"/>
                      <a:pt x="333829" y="665812"/>
                    </a:cubicBezTo>
                    <a:lnTo>
                      <a:pt x="314617" y="660240"/>
                    </a:lnTo>
                    <a:cubicBezTo>
                      <a:pt x="314360" y="660164"/>
                      <a:pt x="314122" y="660021"/>
                      <a:pt x="313941" y="659840"/>
                    </a:cubicBezTo>
                    <a:lnTo>
                      <a:pt x="306340" y="652144"/>
                    </a:lnTo>
                    <a:lnTo>
                      <a:pt x="290747" y="649915"/>
                    </a:lnTo>
                    <a:lnTo>
                      <a:pt x="272069" y="665507"/>
                    </a:lnTo>
                    <a:cubicBezTo>
                      <a:pt x="271726" y="665793"/>
                      <a:pt x="271288" y="665907"/>
                      <a:pt x="270840" y="665860"/>
                    </a:cubicBezTo>
                    <a:cubicBezTo>
                      <a:pt x="270402" y="665793"/>
                      <a:pt x="270002" y="665555"/>
                      <a:pt x="269754" y="665184"/>
                    </a:cubicBezTo>
                    <a:lnTo>
                      <a:pt x="251781" y="638685"/>
                    </a:lnTo>
                    <a:lnTo>
                      <a:pt x="244494" y="638685"/>
                    </a:lnTo>
                    <a:lnTo>
                      <a:pt x="231035" y="651334"/>
                    </a:lnTo>
                    <a:lnTo>
                      <a:pt x="231035" y="677071"/>
                    </a:lnTo>
                    <a:cubicBezTo>
                      <a:pt x="231035" y="677690"/>
                      <a:pt x="230673" y="678252"/>
                      <a:pt x="230111" y="678509"/>
                    </a:cubicBezTo>
                    <a:lnTo>
                      <a:pt x="206861" y="688987"/>
                    </a:lnTo>
                    <a:cubicBezTo>
                      <a:pt x="206651" y="689063"/>
                      <a:pt x="206432" y="689101"/>
                      <a:pt x="206213" y="689101"/>
                    </a:cubicBezTo>
                    <a:close/>
                    <a:moveTo>
                      <a:pt x="178733" y="655135"/>
                    </a:moveTo>
                    <a:lnTo>
                      <a:pt x="193116" y="660412"/>
                    </a:lnTo>
                    <a:cubicBezTo>
                      <a:pt x="193478" y="660545"/>
                      <a:pt x="193783" y="660802"/>
                      <a:pt x="193964" y="661145"/>
                    </a:cubicBezTo>
                    <a:lnTo>
                      <a:pt x="206918" y="685491"/>
                    </a:lnTo>
                    <a:lnTo>
                      <a:pt x="227901" y="676042"/>
                    </a:lnTo>
                    <a:lnTo>
                      <a:pt x="227901" y="650639"/>
                    </a:lnTo>
                    <a:cubicBezTo>
                      <a:pt x="227901" y="650201"/>
                      <a:pt x="228073" y="649791"/>
                      <a:pt x="228397" y="649496"/>
                    </a:cubicBezTo>
                    <a:lnTo>
                      <a:pt x="242808" y="635951"/>
                    </a:lnTo>
                    <a:cubicBezTo>
                      <a:pt x="243094" y="635675"/>
                      <a:pt x="243484" y="635523"/>
                      <a:pt x="243884" y="635523"/>
                    </a:cubicBezTo>
                    <a:lnTo>
                      <a:pt x="252628" y="635523"/>
                    </a:lnTo>
                    <a:cubicBezTo>
                      <a:pt x="253152" y="635523"/>
                      <a:pt x="253638" y="635780"/>
                      <a:pt x="253933" y="636209"/>
                    </a:cubicBezTo>
                    <a:lnTo>
                      <a:pt x="271402" y="661955"/>
                    </a:lnTo>
                    <a:lnTo>
                      <a:pt x="289280" y="647029"/>
                    </a:lnTo>
                    <a:cubicBezTo>
                      <a:pt x="289623" y="646743"/>
                      <a:pt x="290071" y="646629"/>
                      <a:pt x="290509" y="646677"/>
                    </a:cubicBezTo>
                    <a:lnTo>
                      <a:pt x="307321" y="649077"/>
                    </a:lnTo>
                    <a:cubicBezTo>
                      <a:pt x="307654" y="649124"/>
                      <a:pt x="307978" y="649286"/>
                      <a:pt x="308216" y="649534"/>
                    </a:cubicBezTo>
                    <a:lnTo>
                      <a:pt x="315903" y="657316"/>
                    </a:lnTo>
                    <a:lnTo>
                      <a:pt x="334286" y="662650"/>
                    </a:lnTo>
                    <a:lnTo>
                      <a:pt x="361128" y="654801"/>
                    </a:lnTo>
                    <a:cubicBezTo>
                      <a:pt x="361289" y="654754"/>
                      <a:pt x="361470" y="654725"/>
                      <a:pt x="361632" y="654735"/>
                    </a:cubicBezTo>
                    <a:lnTo>
                      <a:pt x="560495" y="662650"/>
                    </a:lnTo>
                    <a:lnTo>
                      <a:pt x="573354" y="614834"/>
                    </a:lnTo>
                    <a:lnTo>
                      <a:pt x="560333" y="593022"/>
                    </a:lnTo>
                    <a:cubicBezTo>
                      <a:pt x="560181" y="592775"/>
                      <a:pt x="560114" y="592489"/>
                      <a:pt x="560114" y="592194"/>
                    </a:cubicBezTo>
                    <a:lnTo>
                      <a:pt x="565686" y="137480"/>
                    </a:lnTo>
                    <a:cubicBezTo>
                      <a:pt x="565696" y="136613"/>
                      <a:pt x="566401" y="135927"/>
                      <a:pt x="567258" y="135927"/>
                    </a:cubicBezTo>
                    <a:lnTo>
                      <a:pt x="641305" y="135927"/>
                    </a:lnTo>
                    <a:lnTo>
                      <a:pt x="478895" y="4606"/>
                    </a:lnTo>
                    <a:lnTo>
                      <a:pt x="472751" y="65604"/>
                    </a:lnTo>
                    <a:cubicBezTo>
                      <a:pt x="472665" y="66404"/>
                      <a:pt x="471989" y="67014"/>
                      <a:pt x="471189" y="67014"/>
                    </a:cubicBezTo>
                    <a:lnTo>
                      <a:pt x="317141" y="67014"/>
                    </a:lnTo>
                    <a:lnTo>
                      <a:pt x="283823" y="193906"/>
                    </a:lnTo>
                    <a:cubicBezTo>
                      <a:pt x="283699" y="194363"/>
                      <a:pt x="283375" y="194753"/>
                      <a:pt x="282937" y="194944"/>
                    </a:cubicBezTo>
                    <a:lnTo>
                      <a:pt x="212290" y="226519"/>
                    </a:lnTo>
                    <a:lnTo>
                      <a:pt x="212290" y="305624"/>
                    </a:lnTo>
                    <a:cubicBezTo>
                      <a:pt x="212290" y="306491"/>
                      <a:pt x="211585" y="307196"/>
                      <a:pt x="210718" y="307196"/>
                    </a:cubicBezTo>
                    <a:lnTo>
                      <a:pt x="23457" y="307196"/>
                    </a:lnTo>
                    <a:lnTo>
                      <a:pt x="27229" y="320302"/>
                    </a:lnTo>
                    <a:lnTo>
                      <a:pt x="37897" y="327484"/>
                    </a:lnTo>
                    <a:cubicBezTo>
                      <a:pt x="38163" y="327656"/>
                      <a:pt x="38363" y="327913"/>
                      <a:pt x="38478" y="328208"/>
                    </a:cubicBezTo>
                    <a:lnTo>
                      <a:pt x="49717" y="356545"/>
                    </a:lnTo>
                    <a:cubicBezTo>
                      <a:pt x="49860" y="356907"/>
                      <a:pt x="49870" y="357298"/>
                      <a:pt x="49736" y="357669"/>
                    </a:cubicBezTo>
                    <a:lnTo>
                      <a:pt x="29867" y="412076"/>
                    </a:lnTo>
                    <a:lnTo>
                      <a:pt x="38249" y="422534"/>
                    </a:lnTo>
                    <a:cubicBezTo>
                      <a:pt x="38478" y="422829"/>
                      <a:pt x="38601" y="423201"/>
                      <a:pt x="38592" y="423572"/>
                    </a:cubicBezTo>
                    <a:lnTo>
                      <a:pt x="35620" y="507154"/>
                    </a:lnTo>
                    <a:cubicBezTo>
                      <a:pt x="35611" y="507440"/>
                      <a:pt x="35525" y="507716"/>
                      <a:pt x="35363" y="507954"/>
                    </a:cubicBezTo>
                    <a:lnTo>
                      <a:pt x="10160" y="546521"/>
                    </a:lnTo>
                    <a:lnTo>
                      <a:pt x="3969" y="574572"/>
                    </a:lnTo>
                    <a:lnTo>
                      <a:pt x="17989" y="565066"/>
                    </a:lnTo>
                    <a:cubicBezTo>
                      <a:pt x="18247" y="564895"/>
                      <a:pt x="18542" y="564800"/>
                      <a:pt x="18847" y="564800"/>
                    </a:cubicBezTo>
                    <a:lnTo>
                      <a:pt x="110696" y="563647"/>
                    </a:lnTo>
                    <a:lnTo>
                      <a:pt x="110715" y="563647"/>
                    </a:lnTo>
                    <a:cubicBezTo>
                      <a:pt x="111201" y="563647"/>
                      <a:pt x="111658" y="563866"/>
                      <a:pt x="111953" y="564257"/>
                    </a:cubicBezTo>
                    <a:lnTo>
                      <a:pt x="134299" y="592994"/>
                    </a:lnTo>
                    <a:lnTo>
                      <a:pt x="154873" y="591422"/>
                    </a:lnTo>
                    <a:cubicBezTo>
                      <a:pt x="155273" y="591365"/>
                      <a:pt x="155740" y="591536"/>
                      <a:pt x="156064" y="591832"/>
                    </a:cubicBezTo>
                    <a:cubicBezTo>
                      <a:pt x="156388" y="592127"/>
                      <a:pt x="156559" y="592546"/>
                      <a:pt x="156559" y="592984"/>
                    </a:cubicBezTo>
                    <a:lnTo>
                      <a:pt x="156559" y="618778"/>
                    </a:lnTo>
                    <a:lnTo>
                      <a:pt x="174476" y="637532"/>
                    </a:lnTo>
                    <a:cubicBezTo>
                      <a:pt x="174676" y="637742"/>
                      <a:pt x="174809" y="637990"/>
                      <a:pt x="174866" y="638266"/>
                    </a:cubicBezTo>
                    <a:lnTo>
                      <a:pt x="178733" y="65513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54" name="Google Shape;2854;p51"/>
            <p:cNvGrpSpPr/>
            <p:nvPr/>
          </p:nvGrpSpPr>
          <p:grpSpPr>
            <a:xfrm rot="-2989666">
              <a:off x="5950022" y="5913321"/>
              <a:ext cx="257217" cy="81149"/>
              <a:chOff x="4225154" y="2636434"/>
              <a:chExt cx="154640" cy="48787"/>
            </a:xfrm>
          </p:grpSpPr>
          <p:sp>
            <p:nvSpPr>
              <p:cNvPr id="2855" name="Google Shape;2855;p51"/>
              <p:cNvSpPr/>
              <p:nvPr/>
            </p:nvSpPr>
            <p:spPr>
              <a:xfrm>
                <a:off x="4226737" y="2638005"/>
                <a:ext cx="151495" cy="45634"/>
              </a:xfrm>
              <a:custGeom>
                <a:rect b="b" l="l" r="r" t="t"/>
                <a:pathLst>
                  <a:path extrusionOk="0" h="45634" w="151495">
                    <a:moveTo>
                      <a:pt x="9573" y="10211"/>
                    </a:moveTo>
                    <a:lnTo>
                      <a:pt x="42015" y="10211"/>
                    </a:lnTo>
                    <a:lnTo>
                      <a:pt x="49416" y="16212"/>
                    </a:lnTo>
                    <a:lnTo>
                      <a:pt x="72238" y="10211"/>
                    </a:lnTo>
                    <a:lnTo>
                      <a:pt x="77638" y="0"/>
                    </a:lnTo>
                    <a:lnTo>
                      <a:pt x="105861" y="4810"/>
                    </a:lnTo>
                    <a:lnTo>
                      <a:pt x="123873" y="16212"/>
                    </a:lnTo>
                    <a:lnTo>
                      <a:pt x="151495" y="23422"/>
                    </a:lnTo>
                    <a:lnTo>
                      <a:pt x="151495" y="41434"/>
                    </a:lnTo>
                    <a:lnTo>
                      <a:pt x="134684" y="45634"/>
                    </a:lnTo>
                    <a:lnTo>
                      <a:pt x="108261" y="37833"/>
                    </a:lnTo>
                    <a:lnTo>
                      <a:pt x="93250" y="28823"/>
                    </a:lnTo>
                    <a:lnTo>
                      <a:pt x="75238" y="35433"/>
                    </a:lnTo>
                    <a:lnTo>
                      <a:pt x="52426" y="33023"/>
                    </a:lnTo>
                    <a:lnTo>
                      <a:pt x="40415" y="45634"/>
                    </a:lnTo>
                    <a:lnTo>
                      <a:pt x="0" y="45634"/>
                    </a:lnTo>
                    <a:lnTo>
                      <a:pt x="2076" y="2702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56" name="Google Shape;2856;p51"/>
              <p:cNvSpPr/>
              <p:nvPr/>
            </p:nvSpPr>
            <p:spPr>
              <a:xfrm>
                <a:off x="4225154" y="2636434"/>
                <a:ext cx="154640" cy="48787"/>
              </a:xfrm>
              <a:custGeom>
                <a:rect b="b" l="l" r="r" t="t"/>
                <a:pathLst>
                  <a:path extrusionOk="0" h="48787" w="154640">
                    <a:moveTo>
                      <a:pt x="41989" y="48787"/>
                    </a:moveTo>
                    <a:lnTo>
                      <a:pt x="1574" y="48787"/>
                    </a:lnTo>
                    <a:cubicBezTo>
                      <a:pt x="1126" y="48787"/>
                      <a:pt x="698" y="48597"/>
                      <a:pt x="402" y="48263"/>
                    </a:cubicBezTo>
                    <a:cubicBezTo>
                      <a:pt x="107" y="47930"/>
                      <a:pt x="-45" y="47482"/>
                      <a:pt x="12" y="47035"/>
                    </a:cubicBezTo>
                    <a:lnTo>
                      <a:pt x="2088" y="28423"/>
                    </a:lnTo>
                    <a:cubicBezTo>
                      <a:pt x="2107" y="28261"/>
                      <a:pt x="2145" y="28108"/>
                      <a:pt x="2212" y="27956"/>
                    </a:cubicBezTo>
                    <a:lnTo>
                      <a:pt x="9708" y="11144"/>
                    </a:lnTo>
                    <a:cubicBezTo>
                      <a:pt x="9956" y="10573"/>
                      <a:pt x="10518" y="10211"/>
                      <a:pt x="11147" y="10211"/>
                    </a:cubicBezTo>
                    <a:lnTo>
                      <a:pt x="43589" y="10211"/>
                    </a:lnTo>
                    <a:cubicBezTo>
                      <a:pt x="43951" y="10211"/>
                      <a:pt x="44303" y="10335"/>
                      <a:pt x="44579" y="10563"/>
                    </a:cubicBezTo>
                    <a:lnTo>
                      <a:pt x="51361" y="16059"/>
                    </a:lnTo>
                    <a:lnTo>
                      <a:pt x="72745" y="10439"/>
                    </a:lnTo>
                    <a:lnTo>
                      <a:pt x="77822" y="838"/>
                    </a:lnTo>
                    <a:cubicBezTo>
                      <a:pt x="78145" y="238"/>
                      <a:pt x="78841" y="-105"/>
                      <a:pt x="79479" y="29"/>
                    </a:cubicBezTo>
                    <a:lnTo>
                      <a:pt x="107701" y="4829"/>
                    </a:lnTo>
                    <a:cubicBezTo>
                      <a:pt x="107911" y="4867"/>
                      <a:pt x="108102" y="4934"/>
                      <a:pt x="108283" y="5048"/>
                    </a:cubicBezTo>
                    <a:lnTo>
                      <a:pt x="126085" y="16326"/>
                    </a:lnTo>
                    <a:lnTo>
                      <a:pt x="153469" y="23470"/>
                    </a:lnTo>
                    <a:cubicBezTo>
                      <a:pt x="154164" y="23651"/>
                      <a:pt x="154641" y="24279"/>
                      <a:pt x="154641" y="24994"/>
                    </a:cubicBezTo>
                    <a:lnTo>
                      <a:pt x="154641" y="43005"/>
                    </a:lnTo>
                    <a:cubicBezTo>
                      <a:pt x="154641" y="43729"/>
                      <a:pt x="154145" y="44358"/>
                      <a:pt x="153450" y="44529"/>
                    </a:cubicBezTo>
                    <a:lnTo>
                      <a:pt x="136638" y="48730"/>
                    </a:lnTo>
                    <a:cubicBezTo>
                      <a:pt x="136353" y="48787"/>
                      <a:pt x="136086" y="48778"/>
                      <a:pt x="135810" y="48711"/>
                    </a:cubicBezTo>
                    <a:lnTo>
                      <a:pt x="109387" y="40900"/>
                    </a:lnTo>
                    <a:cubicBezTo>
                      <a:pt x="109264" y="40862"/>
                      <a:pt x="109140" y="40805"/>
                      <a:pt x="109025" y="40738"/>
                    </a:cubicBezTo>
                    <a:lnTo>
                      <a:pt x="94662" y="32118"/>
                    </a:lnTo>
                    <a:lnTo>
                      <a:pt x="77355" y="38462"/>
                    </a:lnTo>
                    <a:cubicBezTo>
                      <a:pt x="77126" y="38548"/>
                      <a:pt x="76888" y="38576"/>
                      <a:pt x="76650" y="38548"/>
                    </a:cubicBezTo>
                    <a:lnTo>
                      <a:pt x="54600" y="36233"/>
                    </a:lnTo>
                    <a:lnTo>
                      <a:pt x="43122" y="48282"/>
                    </a:lnTo>
                    <a:cubicBezTo>
                      <a:pt x="42836" y="48606"/>
                      <a:pt x="42427" y="48787"/>
                      <a:pt x="41989" y="48787"/>
                    </a:cubicBezTo>
                    <a:close/>
                    <a:moveTo>
                      <a:pt x="3346" y="45644"/>
                    </a:moveTo>
                    <a:lnTo>
                      <a:pt x="41322" y="45644"/>
                    </a:lnTo>
                    <a:lnTo>
                      <a:pt x="52866" y="33518"/>
                    </a:lnTo>
                    <a:cubicBezTo>
                      <a:pt x="53199" y="33166"/>
                      <a:pt x="53676" y="32966"/>
                      <a:pt x="54171" y="33042"/>
                    </a:cubicBezTo>
                    <a:lnTo>
                      <a:pt x="76631" y="35404"/>
                    </a:lnTo>
                    <a:lnTo>
                      <a:pt x="94300" y="28927"/>
                    </a:lnTo>
                    <a:cubicBezTo>
                      <a:pt x="94748" y="28756"/>
                      <a:pt x="95243" y="28804"/>
                      <a:pt x="95652" y="29051"/>
                    </a:cubicBezTo>
                    <a:lnTo>
                      <a:pt x="110492" y="37948"/>
                    </a:lnTo>
                    <a:lnTo>
                      <a:pt x="136315" y="45577"/>
                    </a:lnTo>
                    <a:lnTo>
                      <a:pt x="151516" y="41767"/>
                    </a:lnTo>
                    <a:lnTo>
                      <a:pt x="151516" y="26194"/>
                    </a:lnTo>
                    <a:lnTo>
                      <a:pt x="125066" y="19298"/>
                    </a:lnTo>
                    <a:cubicBezTo>
                      <a:pt x="124904" y="19250"/>
                      <a:pt x="124761" y="19193"/>
                      <a:pt x="124618" y="19107"/>
                    </a:cubicBezTo>
                    <a:lnTo>
                      <a:pt x="106873" y="7868"/>
                    </a:lnTo>
                    <a:lnTo>
                      <a:pt x="80089" y="3315"/>
                    </a:lnTo>
                    <a:lnTo>
                      <a:pt x="75221" y="12516"/>
                    </a:lnTo>
                    <a:cubicBezTo>
                      <a:pt x="75012" y="12897"/>
                      <a:pt x="74659" y="13183"/>
                      <a:pt x="74231" y="13297"/>
                    </a:cubicBezTo>
                    <a:lnTo>
                      <a:pt x="51409" y="19298"/>
                    </a:lnTo>
                    <a:cubicBezTo>
                      <a:pt x="50923" y="19431"/>
                      <a:pt x="50409" y="19317"/>
                      <a:pt x="50018" y="18993"/>
                    </a:cubicBezTo>
                    <a:lnTo>
                      <a:pt x="43046" y="13345"/>
                    </a:lnTo>
                    <a:lnTo>
                      <a:pt x="12185" y="13345"/>
                    </a:lnTo>
                    <a:lnTo>
                      <a:pt x="5203" y="29004"/>
                    </a:lnTo>
                    <a:lnTo>
                      <a:pt x="3346" y="45644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57" name="Google Shape;2857;p51"/>
            <p:cNvGrpSpPr/>
            <p:nvPr/>
          </p:nvGrpSpPr>
          <p:grpSpPr>
            <a:xfrm rot="-2989666">
              <a:off x="5827396" y="5621714"/>
              <a:ext cx="480193" cy="413665"/>
              <a:chOff x="4211391" y="2482748"/>
              <a:chExt cx="288694" cy="248697"/>
            </a:xfrm>
          </p:grpSpPr>
          <p:sp>
            <p:nvSpPr>
              <p:cNvPr id="2858" name="Google Shape;2858;p51"/>
              <p:cNvSpPr/>
              <p:nvPr/>
            </p:nvSpPr>
            <p:spPr>
              <a:xfrm>
                <a:off x="4212964" y="2484310"/>
                <a:ext cx="285559" cy="245563"/>
              </a:xfrm>
              <a:custGeom>
                <a:rect b="b" l="l" r="r" t="t"/>
                <a:pathLst>
                  <a:path extrusionOk="0" h="245563" w="285559">
                    <a:moveTo>
                      <a:pt x="51302" y="12878"/>
                    </a:moveTo>
                    <a:lnTo>
                      <a:pt x="68599" y="1152"/>
                    </a:lnTo>
                    <a:lnTo>
                      <a:pt x="160439" y="0"/>
                    </a:lnTo>
                    <a:lnTo>
                      <a:pt x="183309" y="29404"/>
                    </a:lnTo>
                    <a:lnTo>
                      <a:pt x="204730" y="27765"/>
                    </a:lnTo>
                    <a:lnTo>
                      <a:pt x="204730" y="54188"/>
                    </a:lnTo>
                    <a:lnTo>
                      <a:pt x="223085" y="73409"/>
                    </a:lnTo>
                    <a:lnTo>
                      <a:pt x="227114" y="91078"/>
                    </a:lnTo>
                    <a:lnTo>
                      <a:pt x="242297" y="96650"/>
                    </a:lnTo>
                    <a:lnTo>
                      <a:pt x="255937" y="122310"/>
                    </a:lnTo>
                    <a:lnTo>
                      <a:pt x="255937" y="138284"/>
                    </a:lnTo>
                    <a:lnTo>
                      <a:pt x="264747" y="168707"/>
                    </a:lnTo>
                    <a:lnTo>
                      <a:pt x="253536" y="176517"/>
                    </a:lnTo>
                    <a:lnTo>
                      <a:pt x="285560" y="215141"/>
                    </a:lnTo>
                    <a:lnTo>
                      <a:pt x="285560" y="245564"/>
                    </a:lnTo>
                    <a:lnTo>
                      <a:pt x="225514" y="245564"/>
                    </a:lnTo>
                    <a:lnTo>
                      <a:pt x="191091" y="228752"/>
                    </a:lnTo>
                    <a:lnTo>
                      <a:pt x="99822" y="225552"/>
                    </a:lnTo>
                    <a:lnTo>
                      <a:pt x="66999" y="237563"/>
                    </a:lnTo>
                    <a:lnTo>
                      <a:pt x="24565" y="227152"/>
                    </a:lnTo>
                    <a:lnTo>
                      <a:pt x="9896" y="234039"/>
                    </a:lnTo>
                    <a:lnTo>
                      <a:pt x="13773" y="199330"/>
                    </a:lnTo>
                    <a:lnTo>
                      <a:pt x="54188" y="199330"/>
                    </a:lnTo>
                    <a:lnTo>
                      <a:pt x="66199" y="186719"/>
                    </a:lnTo>
                    <a:lnTo>
                      <a:pt x="89011" y="189128"/>
                    </a:lnTo>
                    <a:lnTo>
                      <a:pt x="107023" y="182518"/>
                    </a:lnTo>
                    <a:lnTo>
                      <a:pt x="122034" y="191529"/>
                    </a:lnTo>
                    <a:lnTo>
                      <a:pt x="148457" y="199330"/>
                    </a:lnTo>
                    <a:lnTo>
                      <a:pt x="165268" y="195129"/>
                    </a:lnTo>
                    <a:lnTo>
                      <a:pt x="165268" y="177117"/>
                    </a:lnTo>
                    <a:lnTo>
                      <a:pt x="137646" y="169907"/>
                    </a:lnTo>
                    <a:lnTo>
                      <a:pt x="119634" y="158505"/>
                    </a:lnTo>
                    <a:lnTo>
                      <a:pt x="91411" y="153695"/>
                    </a:lnTo>
                    <a:lnTo>
                      <a:pt x="86011" y="163906"/>
                    </a:lnTo>
                    <a:lnTo>
                      <a:pt x="63189" y="169907"/>
                    </a:lnTo>
                    <a:lnTo>
                      <a:pt x="55788" y="163906"/>
                    </a:lnTo>
                    <a:lnTo>
                      <a:pt x="23346" y="163906"/>
                    </a:lnTo>
                    <a:lnTo>
                      <a:pt x="22965" y="129988"/>
                    </a:lnTo>
                    <a:lnTo>
                      <a:pt x="0" y="101270"/>
                    </a:lnTo>
                    <a:lnTo>
                      <a:pt x="44291" y="44777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59" name="Google Shape;2859;p51"/>
              <p:cNvSpPr/>
              <p:nvPr/>
            </p:nvSpPr>
            <p:spPr>
              <a:xfrm>
                <a:off x="4211391" y="2482748"/>
                <a:ext cx="288694" cy="248697"/>
              </a:xfrm>
              <a:custGeom>
                <a:rect b="b" l="l" r="r" t="t"/>
                <a:pathLst>
                  <a:path extrusionOk="0" h="248697" w="288694">
                    <a:moveTo>
                      <a:pt x="287132" y="248698"/>
                    </a:moveTo>
                    <a:lnTo>
                      <a:pt x="227087" y="248698"/>
                    </a:lnTo>
                    <a:cubicBezTo>
                      <a:pt x="226849" y="248698"/>
                      <a:pt x="226610" y="248650"/>
                      <a:pt x="226401" y="248545"/>
                    </a:cubicBezTo>
                    <a:lnTo>
                      <a:pt x="192273" y="231886"/>
                    </a:lnTo>
                    <a:lnTo>
                      <a:pt x="101642" y="228705"/>
                    </a:lnTo>
                    <a:lnTo>
                      <a:pt x="69105" y="240611"/>
                    </a:lnTo>
                    <a:cubicBezTo>
                      <a:pt x="68810" y="240716"/>
                      <a:pt x="68495" y="240735"/>
                      <a:pt x="68191" y="240659"/>
                    </a:cubicBezTo>
                    <a:lnTo>
                      <a:pt x="26300" y="230381"/>
                    </a:lnTo>
                    <a:lnTo>
                      <a:pt x="12127" y="237030"/>
                    </a:lnTo>
                    <a:cubicBezTo>
                      <a:pt x="11612" y="237268"/>
                      <a:pt x="11003" y="237220"/>
                      <a:pt x="10545" y="236887"/>
                    </a:cubicBezTo>
                    <a:cubicBezTo>
                      <a:pt x="10088" y="236553"/>
                      <a:pt x="9831" y="236001"/>
                      <a:pt x="9898" y="235439"/>
                    </a:cubicBezTo>
                    <a:lnTo>
                      <a:pt x="13774" y="200730"/>
                    </a:lnTo>
                    <a:cubicBezTo>
                      <a:pt x="13860" y="199939"/>
                      <a:pt x="14536" y="199330"/>
                      <a:pt x="15336" y="199330"/>
                    </a:cubicBezTo>
                    <a:lnTo>
                      <a:pt x="55075" y="199330"/>
                    </a:lnTo>
                    <a:lnTo>
                      <a:pt x="66619" y="187204"/>
                    </a:lnTo>
                    <a:cubicBezTo>
                      <a:pt x="66952" y="186852"/>
                      <a:pt x="67429" y="186652"/>
                      <a:pt x="67924" y="186728"/>
                    </a:cubicBezTo>
                    <a:lnTo>
                      <a:pt x="90384" y="189090"/>
                    </a:lnTo>
                    <a:lnTo>
                      <a:pt x="108053" y="182613"/>
                    </a:lnTo>
                    <a:cubicBezTo>
                      <a:pt x="108500" y="182442"/>
                      <a:pt x="108996" y="182489"/>
                      <a:pt x="109405" y="182737"/>
                    </a:cubicBezTo>
                    <a:lnTo>
                      <a:pt x="124245" y="191633"/>
                    </a:lnTo>
                    <a:lnTo>
                      <a:pt x="150068" y="199263"/>
                    </a:lnTo>
                    <a:lnTo>
                      <a:pt x="165269" y="195453"/>
                    </a:lnTo>
                    <a:lnTo>
                      <a:pt x="165269" y="179880"/>
                    </a:lnTo>
                    <a:lnTo>
                      <a:pt x="138819" y="172983"/>
                    </a:lnTo>
                    <a:cubicBezTo>
                      <a:pt x="138657" y="172936"/>
                      <a:pt x="138514" y="172879"/>
                      <a:pt x="138371" y="172793"/>
                    </a:cubicBezTo>
                    <a:lnTo>
                      <a:pt x="120626" y="161554"/>
                    </a:lnTo>
                    <a:lnTo>
                      <a:pt x="93841" y="157001"/>
                    </a:lnTo>
                    <a:lnTo>
                      <a:pt x="88974" y="166202"/>
                    </a:lnTo>
                    <a:cubicBezTo>
                      <a:pt x="88765" y="166583"/>
                      <a:pt x="88412" y="166868"/>
                      <a:pt x="87984" y="166983"/>
                    </a:cubicBezTo>
                    <a:lnTo>
                      <a:pt x="65162" y="172983"/>
                    </a:lnTo>
                    <a:cubicBezTo>
                      <a:pt x="64676" y="173117"/>
                      <a:pt x="64162" y="173003"/>
                      <a:pt x="63771" y="172679"/>
                    </a:cubicBezTo>
                    <a:lnTo>
                      <a:pt x="56799" y="167030"/>
                    </a:lnTo>
                    <a:lnTo>
                      <a:pt x="24919" y="167030"/>
                    </a:lnTo>
                    <a:cubicBezTo>
                      <a:pt x="24061" y="167030"/>
                      <a:pt x="23356" y="166335"/>
                      <a:pt x="23347" y="165478"/>
                    </a:cubicBezTo>
                    <a:lnTo>
                      <a:pt x="22966" y="132102"/>
                    </a:lnTo>
                    <a:lnTo>
                      <a:pt x="344" y="103803"/>
                    </a:lnTo>
                    <a:cubicBezTo>
                      <a:pt x="-113" y="103232"/>
                      <a:pt x="-113" y="102422"/>
                      <a:pt x="335" y="101851"/>
                    </a:cubicBezTo>
                    <a:lnTo>
                      <a:pt x="44407" y="45644"/>
                    </a:lnTo>
                    <a:lnTo>
                      <a:pt x="51341" y="14097"/>
                    </a:lnTo>
                    <a:cubicBezTo>
                      <a:pt x="51427" y="13697"/>
                      <a:pt x="51665" y="13364"/>
                      <a:pt x="51998" y="13135"/>
                    </a:cubicBezTo>
                    <a:lnTo>
                      <a:pt x="69296" y="1419"/>
                    </a:lnTo>
                    <a:cubicBezTo>
                      <a:pt x="69553" y="1248"/>
                      <a:pt x="69848" y="1152"/>
                      <a:pt x="70153" y="1152"/>
                    </a:cubicBezTo>
                    <a:lnTo>
                      <a:pt x="162002" y="0"/>
                    </a:lnTo>
                    <a:lnTo>
                      <a:pt x="162021" y="0"/>
                    </a:lnTo>
                    <a:cubicBezTo>
                      <a:pt x="162507" y="0"/>
                      <a:pt x="162964" y="219"/>
                      <a:pt x="163260" y="610"/>
                    </a:cubicBezTo>
                    <a:lnTo>
                      <a:pt x="185605" y="29346"/>
                    </a:lnTo>
                    <a:lnTo>
                      <a:pt x="206179" y="27775"/>
                    </a:lnTo>
                    <a:cubicBezTo>
                      <a:pt x="206579" y="27718"/>
                      <a:pt x="207046" y="27889"/>
                      <a:pt x="207370" y="28184"/>
                    </a:cubicBezTo>
                    <a:cubicBezTo>
                      <a:pt x="207694" y="28480"/>
                      <a:pt x="207865" y="28899"/>
                      <a:pt x="207865" y="29337"/>
                    </a:cubicBezTo>
                    <a:lnTo>
                      <a:pt x="207865" y="55131"/>
                    </a:lnTo>
                    <a:lnTo>
                      <a:pt x="225782" y="73885"/>
                    </a:lnTo>
                    <a:cubicBezTo>
                      <a:pt x="225982" y="74095"/>
                      <a:pt x="226115" y="74343"/>
                      <a:pt x="226172" y="74619"/>
                    </a:cubicBezTo>
                    <a:lnTo>
                      <a:pt x="230020" y="91469"/>
                    </a:lnTo>
                    <a:lnTo>
                      <a:pt x="244403" y="96745"/>
                    </a:lnTo>
                    <a:cubicBezTo>
                      <a:pt x="244765" y="96879"/>
                      <a:pt x="245070" y="97136"/>
                      <a:pt x="245251" y="97479"/>
                    </a:cubicBezTo>
                    <a:lnTo>
                      <a:pt x="258891" y="123130"/>
                    </a:lnTo>
                    <a:cubicBezTo>
                      <a:pt x="259015" y="123358"/>
                      <a:pt x="259072" y="123606"/>
                      <a:pt x="259072" y="123873"/>
                    </a:cubicBezTo>
                    <a:lnTo>
                      <a:pt x="259072" y="139627"/>
                    </a:lnTo>
                    <a:lnTo>
                      <a:pt x="267816" y="169831"/>
                    </a:lnTo>
                    <a:cubicBezTo>
                      <a:pt x="268006" y="170478"/>
                      <a:pt x="267758" y="171174"/>
                      <a:pt x="267206" y="171564"/>
                    </a:cubicBezTo>
                    <a:lnTo>
                      <a:pt x="257405" y="178394"/>
                    </a:lnTo>
                    <a:lnTo>
                      <a:pt x="288333" y="215703"/>
                    </a:lnTo>
                    <a:cubicBezTo>
                      <a:pt x="288561" y="215989"/>
                      <a:pt x="288694" y="216341"/>
                      <a:pt x="288694" y="216703"/>
                    </a:cubicBezTo>
                    <a:lnTo>
                      <a:pt x="288694" y="247126"/>
                    </a:lnTo>
                    <a:cubicBezTo>
                      <a:pt x="288704" y="248002"/>
                      <a:pt x="287999" y="248698"/>
                      <a:pt x="287132" y="248698"/>
                    </a:cubicBezTo>
                    <a:close/>
                    <a:moveTo>
                      <a:pt x="227458" y="245554"/>
                    </a:moveTo>
                    <a:lnTo>
                      <a:pt x="285561" y="245554"/>
                    </a:lnTo>
                    <a:lnTo>
                      <a:pt x="285561" y="217265"/>
                    </a:lnTo>
                    <a:lnTo>
                      <a:pt x="253900" y="179070"/>
                    </a:lnTo>
                    <a:cubicBezTo>
                      <a:pt x="253623" y="178737"/>
                      <a:pt x="253490" y="178289"/>
                      <a:pt x="253557" y="177851"/>
                    </a:cubicBezTo>
                    <a:cubicBezTo>
                      <a:pt x="253614" y="177413"/>
                      <a:pt x="253852" y="177022"/>
                      <a:pt x="254214" y="176774"/>
                    </a:cubicBezTo>
                    <a:lnTo>
                      <a:pt x="264491" y="169612"/>
                    </a:lnTo>
                    <a:lnTo>
                      <a:pt x="256005" y="140275"/>
                    </a:lnTo>
                    <a:cubicBezTo>
                      <a:pt x="255957" y="140132"/>
                      <a:pt x="255947" y="139989"/>
                      <a:pt x="255947" y="139837"/>
                    </a:cubicBezTo>
                    <a:lnTo>
                      <a:pt x="255947" y="124244"/>
                    </a:lnTo>
                    <a:lnTo>
                      <a:pt x="242774" y="99470"/>
                    </a:lnTo>
                    <a:lnTo>
                      <a:pt x="228154" y="94107"/>
                    </a:lnTo>
                    <a:cubicBezTo>
                      <a:pt x="227658" y="93926"/>
                      <a:pt x="227277" y="93497"/>
                      <a:pt x="227163" y="92983"/>
                    </a:cubicBezTo>
                    <a:lnTo>
                      <a:pt x="223229" y="75724"/>
                    </a:lnTo>
                    <a:lnTo>
                      <a:pt x="205179" y="56826"/>
                    </a:lnTo>
                    <a:cubicBezTo>
                      <a:pt x="204893" y="56531"/>
                      <a:pt x="204741" y="56140"/>
                      <a:pt x="204741" y="55740"/>
                    </a:cubicBezTo>
                    <a:lnTo>
                      <a:pt x="204741" y="31013"/>
                    </a:lnTo>
                    <a:lnTo>
                      <a:pt x="185015" y="32518"/>
                    </a:lnTo>
                    <a:cubicBezTo>
                      <a:pt x="184472" y="32575"/>
                      <a:pt x="183977" y="32337"/>
                      <a:pt x="183653" y="31918"/>
                    </a:cubicBezTo>
                    <a:lnTo>
                      <a:pt x="161259" y="3134"/>
                    </a:lnTo>
                    <a:lnTo>
                      <a:pt x="70677" y="4267"/>
                    </a:lnTo>
                    <a:lnTo>
                      <a:pt x="54294" y="15373"/>
                    </a:lnTo>
                    <a:lnTo>
                      <a:pt x="47417" y="46653"/>
                    </a:lnTo>
                    <a:cubicBezTo>
                      <a:pt x="47359" y="46882"/>
                      <a:pt x="47264" y="47101"/>
                      <a:pt x="47121" y="47282"/>
                    </a:cubicBezTo>
                    <a:lnTo>
                      <a:pt x="3602" y="102794"/>
                    </a:lnTo>
                    <a:lnTo>
                      <a:pt x="25785" y="130540"/>
                    </a:lnTo>
                    <a:cubicBezTo>
                      <a:pt x="26004" y="130816"/>
                      <a:pt x="26119" y="131159"/>
                      <a:pt x="26128" y="131502"/>
                    </a:cubicBezTo>
                    <a:lnTo>
                      <a:pt x="26490" y="163868"/>
                    </a:lnTo>
                    <a:lnTo>
                      <a:pt x="57380" y="163868"/>
                    </a:lnTo>
                    <a:cubicBezTo>
                      <a:pt x="57742" y="163868"/>
                      <a:pt x="58094" y="163992"/>
                      <a:pt x="58370" y="164221"/>
                    </a:cubicBezTo>
                    <a:lnTo>
                      <a:pt x="65152" y="169716"/>
                    </a:lnTo>
                    <a:lnTo>
                      <a:pt x="86536" y="164097"/>
                    </a:lnTo>
                    <a:lnTo>
                      <a:pt x="91613" y="154496"/>
                    </a:lnTo>
                    <a:cubicBezTo>
                      <a:pt x="91936" y="153895"/>
                      <a:pt x="92632" y="153552"/>
                      <a:pt x="93270" y="153686"/>
                    </a:cubicBezTo>
                    <a:lnTo>
                      <a:pt x="121493" y="158486"/>
                    </a:lnTo>
                    <a:cubicBezTo>
                      <a:pt x="121702" y="158524"/>
                      <a:pt x="121893" y="158591"/>
                      <a:pt x="122074" y="158705"/>
                    </a:cubicBezTo>
                    <a:lnTo>
                      <a:pt x="139876" y="169983"/>
                    </a:lnTo>
                    <a:lnTo>
                      <a:pt x="167260" y="177127"/>
                    </a:lnTo>
                    <a:cubicBezTo>
                      <a:pt x="167956" y="177308"/>
                      <a:pt x="168432" y="177937"/>
                      <a:pt x="168432" y="178651"/>
                    </a:cubicBezTo>
                    <a:lnTo>
                      <a:pt x="168432" y="196663"/>
                    </a:lnTo>
                    <a:cubicBezTo>
                      <a:pt x="168432" y="197387"/>
                      <a:pt x="167937" y="198015"/>
                      <a:pt x="167241" y="198187"/>
                    </a:cubicBezTo>
                    <a:lnTo>
                      <a:pt x="150430" y="202387"/>
                    </a:lnTo>
                    <a:cubicBezTo>
                      <a:pt x="150144" y="202444"/>
                      <a:pt x="149877" y="202435"/>
                      <a:pt x="149601" y="202368"/>
                    </a:cubicBezTo>
                    <a:lnTo>
                      <a:pt x="123178" y="194558"/>
                    </a:lnTo>
                    <a:cubicBezTo>
                      <a:pt x="123055" y="194520"/>
                      <a:pt x="122931" y="194462"/>
                      <a:pt x="122817" y="194396"/>
                    </a:cubicBezTo>
                    <a:lnTo>
                      <a:pt x="108453" y="185776"/>
                    </a:lnTo>
                    <a:lnTo>
                      <a:pt x="91146" y="192119"/>
                    </a:lnTo>
                    <a:cubicBezTo>
                      <a:pt x="90917" y="192205"/>
                      <a:pt x="90698" y="192233"/>
                      <a:pt x="90441" y="192205"/>
                    </a:cubicBezTo>
                    <a:lnTo>
                      <a:pt x="68391" y="189890"/>
                    </a:lnTo>
                    <a:lnTo>
                      <a:pt x="56913" y="201939"/>
                    </a:lnTo>
                    <a:cubicBezTo>
                      <a:pt x="56618" y="202254"/>
                      <a:pt x="56199" y="202425"/>
                      <a:pt x="55770" y="202425"/>
                    </a:cubicBezTo>
                    <a:lnTo>
                      <a:pt x="16756" y="202425"/>
                    </a:lnTo>
                    <a:lnTo>
                      <a:pt x="13346" y="232943"/>
                    </a:lnTo>
                    <a:lnTo>
                      <a:pt x="25471" y="227257"/>
                    </a:lnTo>
                    <a:cubicBezTo>
                      <a:pt x="25804" y="227104"/>
                      <a:pt x="26176" y="227076"/>
                      <a:pt x="26509" y="227152"/>
                    </a:cubicBezTo>
                    <a:lnTo>
                      <a:pt x="68476" y="237449"/>
                    </a:lnTo>
                    <a:lnTo>
                      <a:pt x="100852" y="225600"/>
                    </a:lnTo>
                    <a:cubicBezTo>
                      <a:pt x="101033" y="225533"/>
                      <a:pt x="101195" y="225495"/>
                      <a:pt x="101452" y="225504"/>
                    </a:cubicBezTo>
                    <a:lnTo>
                      <a:pt x="192721" y="228705"/>
                    </a:lnTo>
                    <a:cubicBezTo>
                      <a:pt x="192940" y="228714"/>
                      <a:pt x="193159" y="228771"/>
                      <a:pt x="193349" y="228867"/>
                    </a:cubicBezTo>
                    <a:lnTo>
                      <a:pt x="227458" y="245554"/>
                    </a:lnTo>
                    <a:close/>
                    <a:moveTo>
                      <a:pt x="45864" y="46339"/>
                    </a:moveTo>
                    <a:lnTo>
                      <a:pt x="45902" y="46339"/>
                    </a:lnTo>
                    <a:lnTo>
                      <a:pt x="45864" y="46339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60" name="Google Shape;2860;p51"/>
            <p:cNvGrpSpPr/>
            <p:nvPr/>
          </p:nvGrpSpPr>
          <p:grpSpPr>
            <a:xfrm rot="-2989666">
              <a:off x="6064302" y="5978339"/>
              <a:ext cx="266685" cy="156453"/>
              <a:chOff x="4221300" y="2708289"/>
              <a:chExt cx="160332" cy="94060"/>
            </a:xfrm>
          </p:grpSpPr>
          <p:sp>
            <p:nvSpPr>
              <p:cNvPr id="2861" name="Google Shape;2861;p51"/>
              <p:cNvSpPr/>
              <p:nvPr/>
            </p:nvSpPr>
            <p:spPr>
              <a:xfrm>
                <a:off x="4222861" y="2709862"/>
                <a:ext cx="157191" cy="90916"/>
              </a:xfrm>
              <a:custGeom>
                <a:rect b="b" l="l" r="r" t="t"/>
                <a:pathLst>
                  <a:path extrusionOk="0" h="90916" w="157191">
                    <a:moveTo>
                      <a:pt x="157191" y="2362"/>
                    </a:moveTo>
                    <a:lnTo>
                      <a:pt x="157191" y="20012"/>
                    </a:lnTo>
                    <a:lnTo>
                      <a:pt x="143961" y="29223"/>
                    </a:lnTo>
                    <a:lnTo>
                      <a:pt x="152771" y="42834"/>
                    </a:lnTo>
                    <a:lnTo>
                      <a:pt x="152771" y="53245"/>
                    </a:lnTo>
                    <a:lnTo>
                      <a:pt x="122749" y="58445"/>
                    </a:lnTo>
                    <a:lnTo>
                      <a:pt x="103537" y="66856"/>
                    </a:lnTo>
                    <a:lnTo>
                      <a:pt x="93288" y="90916"/>
                    </a:lnTo>
                    <a:lnTo>
                      <a:pt x="44767" y="49130"/>
                    </a:lnTo>
                    <a:lnTo>
                      <a:pt x="13449" y="17802"/>
                    </a:lnTo>
                    <a:lnTo>
                      <a:pt x="0" y="8487"/>
                    </a:lnTo>
                    <a:lnTo>
                      <a:pt x="14668" y="1600"/>
                    </a:lnTo>
                    <a:lnTo>
                      <a:pt x="57102" y="12011"/>
                    </a:lnTo>
                    <a:lnTo>
                      <a:pt x="89926" y="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62" name="Google Shape;2862;p51"/>
              <p:cNvSpPr/>
              <p:nvPr/>
            </p:nvSpPr>
            <p:spPr>
              <a:xfrm>
                <a:off x="4221300" y="2708289"/>
                <a:ext cx="160332" cy="94060"/>
              </a:xfrm>
              <a:custGeom>
                <a:rect b="b" l="l" r="r" t="t"/>
                <a:pathLst>
                  <a:path extrusionOk="0" h="94060" w="160332">
                    <a:moveTo>
                      <a:pt x="94848" y="94061"/>
                    </a:moveTo>
                    <a:cubicBezTo>
                      <a:pt x="94477" y="94061"/>
                      <a:pt x="94115" y="93927"/>
                      <a:pt x="93819" y="93680"/>
                    </a:cubicBezTo>
                    <a:lnTo>
                      <a:pt x="45309" y="51894"/>
                    </a:lnTo>
                    <a:lnTo>
                      <a:pt x="13905" y="20490"/>
                    </a:lnTo>
                    <a:lnTo>
                      <a:pt x="674" y="11355"/>
                    </a:lnTo>
                    <a:cubicBezTo>
                      <a:pt x="217" y="11031"/>
                      <a:pt x="-49" y="10488"/>
                      <a:pt x="8" y="9926"/>
                    </a:cubicBezTo>
                    <a:cubicBezTo>
                      <a:pt x="55" y="9364"/>
                      <a:pt x="398" y="8869"/>
                      <a:pt x="903" y="8641"/>
                    </a:cubicBezTo>
                    <a:lnTo>
                      <a:pt x="15572" y="1754"/>
                    </a:lnTo>
                    <a:cubicBezTo>
                      <a:pt x="15905" y="1602"/>
                      <a:pt x="16276" y="1573"/>
                      <a:pt x="16610" y="1649"/>
                    </a:cubicBezTo>
                    <a:lnTo>
                      <a:pt x="58577" y="11946"/>
                    </a:lnTo>
                    <a:lnTo>
                      <a:pt x="90952" y="97"/>
                    </a:lnTo>
                    <a:cubicBezTo>
                      <a:pt x="91133" y="30"/>
                      <a:pt x="91295" y="-8"/>
                      <a:pt x="91552" y="1"/>
                    </a:cubicBezTo>
                    <a:lnTo>
                      <a:pt x="158818" y="2364"/>
                    </a:lnTo>
                    <a:cubicBezTo>
                      <a:pt x="159666" y="2392"/>
                      <a:pt x="160332" y="3087"/>
                      <a:pt x="160332" y="3935"/>
                    </a:cubicBezTo>
                    <a:lnTo>
                      <a:pt x="160332" y="21595"/>
                    </a:lnTo>
                    <a:cubicBezTo>
                      <a:pt x="160332" y="22109"/>
                      <a:pt x="160085" y="22595"/>
                      <a:pt x="159656" y="22880"/>
                    </a:cubicBezTo>
                    <a:lnTo>
                      <a:pt x="147674" y="31224"/>
                    </a:lnTo>
                    <a:lnTo>
                      <a:pt x="155656" y="43559"/>
                    </a:lnTo>
                    <a:cubicBezTo>
                      <a:pt x="155818" y="43816"/>
                      <a:pt x="155903" y="44112"/>
                      <a:pt x="155903" y="44416"/>
                    </a:cubicBezTo>
                    <a:lnTo>
                      <a:pt x="155903" y="54827"/>
                    </a:lnTo>
                    <a:cubicBezTo>
                      <a:pt x="155903" y="55589"/>
                      <a:pt x="155351" y="56247"/>
                      <a:pt x="154598" y="56380"/>
                    </a:cubicBezTo>
                    <a:lnTo>
                      <a:pt x="124576" y="61581"/>
                    </a:lnTo>
                    <a:lnTo>
                      <a:pt x="106297" y="69629"/>
                    </a:lnTo>
                    <a:lnTo>
                      <a:pt x="96296" y="93118"/>
                    </a:lnTo>
                    <a:cubicBezTo>
                      <a:pt x="96096" y="93585"/>
                      <a:pt x="95696" y="93918"/>
                      <a:pt x="95201" y="94032"/>
                    </a:cubicBezTo>
                    <a:cubicBezTo>
                      <a:pt x="95086" y="94051"/>
                      <a:pt x="94962" y="94061"/>
                      <a:pt x="94848" y="94061"/>
                    </a:cubicBezTo>
                    <a:close/>
                    <a:moveTo>
                      <a:pt x="4703" y="10327"/>
                    </a:moveTo>
                    <a:lnTo>
                      <a:pt x="15905" y="18089"/>
                    </a:lnTo>
                    <a:lnTo>
                      <a:pt x="47442" y="49589"/>
                    </a:lnTo>
                    <a:lnTo>
                      <a:pt x="94239" y="89889"/>
                    </a:lnTo>
                    <a:lnTo>
                      <a:pt x="103649" y="67810"/>
                    </a:lnTo>
                    <a:cubicBezTo>
                      <a:pt x="103811" y="67438"/>
                      <a:pt x="104097" y="67143"/>
                      <a:pt x="104468" y="66981"/>
                    </a:cubicBezTo>
                    <a:lnTo>
                      <a:pt x="123680" y="58571"/>
                    </a:lnTo>
                    <a:lnTo>
                      <a:pt x="152760" y="53484"/>
                    </a:lnTo>
                    <a:lnTo>
                      <a:pt x="152760" y="44855"/>
                    </a:lnTo>
                    <a:lnTo>
                      <a:pt x="144207" y="31634"/>
                    </a:lnTo>
                    <a:cubicBezTo>
                      <a:pt x="143749" y="30919"/>
                      <a:pt x="143930" y="29967"/>
                      <a:pt x="144626" y="29491"/>
                    </a:cubicBezTo>
                    <a:lnTo>
                      <a:pt x="157180" y="20756"/>
                    </a:lnTo>
                    <a:lnTo>
                      <a:pt x="157180" y="5440"/>
                    </a:lnTo>
                    <a:lnTo>
                      <a:pt x="91733" y="3145"/>
                    </a:lnTo>
                    <a:lnTo>
                      <a:pt x="59196" y="15051"/>
                    </a:lnTo>
                    <a:cubicBezTo>
                      <a:pt x="58901" y="15156"/>
                      <a:pt x="58586" y="15175"/>
                      <a:pt x="58282" y="15099"/>
                    </a:cubicBezTo>
                    <a:lnTo>
                      <a:pt x="16391" y="4821"/>
                    </a:lnTo>
                    <a:lnTo>
                      <a:pt x="4703" y="10327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63" name="Google Shape;2863;p51"/>
            <p:cNvGrpSpPr/>
            <p:nvPr/>
          </p:nvGrpSpPr>
          <p:grpSpPr>
            <a:xfrm rot="-2989666">
              <a:off x="6254492" y="5665681"/>
              <a:ext cx="602918" cy="540648"/>
              <a:chOff x="4314573" y="2710643"/>
              <a:chExt cx="362477" cy="325040"/>
            </a:xfrm>
          </p:grpSpPr>
          <p:sp>
            <p:nvSpPr>
              <p:cNvPr id="2864" name="Google Shape;2864;p51"/>
              <p:cNvSpPr/>
              <p:nvPr/>
            </p:nvSpPr>
            <p:spPr>
              <a:xfrm>
                <a:off x="4316148" y="2712224"/>
                <a:ext cx="359311" cy="321887"/>
              </a:xfrm>
              <a:custGeom>
                <a:rect b="b" l="l" r="r" t="t"/>
                <a:pathLst>
                  <a:path extrusionOk="0" h="321887" w="359311">
                    <a:moveTo>
                      <a:pt x="182375" y="17650"/>
                    </a:moveTo>
                    <a:lnTo>
                      <a:pt x="182375" y="43101"/>
                    </a:lnTo>
                    <a:lnTo>
                      <a:pt x="185976" y="45672"/>
                    </a:lnTo>
                    <a:lnTo>
                      <a:pt x="202397" y="35271"/>
                    </a:lnTo>
                    <a:lnTo>
                      <a:pt x="215598" y="50483"/>
                    </a:lnTo>
                    <a:lnTo>
                      <a:pt x="239220" y="37271"/>
                    </a:lnTo>
                    <a:lnTo>
                      <a:pt x="264043" y="50483"/>
                    </a:lnTo>
                    <a:lnTo>
                      <a:pt x="286055" y="31661"/>
                    </a:lnTo>
                    <a:lnTo>
                      <a:pt x="288455" y="22460"/>
                    </a:lnTo>
                    <a:lnTo>
                      <a:pt x="302066" y="22060"/>
                    </a:lnTo>
                    <a:lnTo>
                      <a:pt x="308877" y="30861"/>
                    </a:lnTo>
                    <a:lnTo>
                      <a:pt x="308877" y="65694"/>
                    </a:lnTo>
                    <a:lnTo>
                      <a:pt x="331289" y="84106"/>
                    </a:lnTo>
                    <a:lnTo>
                      <a:pt x="324488" y="105318"/>
                    </a:lnTo>
                    <a:lnTo>
                      <a:pt x="333689" y="107718"/>
                    </a:lnTo>
                    <a:lnTo>
                      <a:pt x="335690" y="135341"/>
                    </a:lnTo>
                    <a:lnTo>
                      <a:pt x="354911" y="153353"/>
                    </a:lnTo>
                    <a:lnTo>
                      <a:pt x="343300" y="164963"/>
                    </a:lnTo>
                    <a:lnTo>
                      <a:pt x="342900" y="198596"/>
                    </a:lnTo>
                    <a:lnTo>
                      <a:pt x="357711" y="213408"/>
                    </a:lnTo>
                    <a:lnTo>
                      <a:pt x="357711" y="221409"/>
                    </a:lnTo>
                    <a:lnTo>
                      <a:pt x="350511" y="230219"/>
                    </a:lnTo>
                    <a:lnTo>
                      <a:pt x="359312" y="241021"/>
                    </a:lnTo>
                    <a:lnTo>
                      <a:pt x="357311" y="257842"/>
                    </a:lnTo>
                    <a:lnTo>
                      <a:pt x="334899" y="253832"/>
                    </a:lnTo>
                    <a:lnTo>
                      <a:pt x="332889" y="265443"/>
                    </a:lnTo>
                    <a:lnTo>
                      <a:pt x="342900" y="274253"/>
                    </a:lnTo>
                    <a:lnTo>
                      <a:pt x="338499" y="288665"/>
                    </a:lnTo>
                    <a:lnTo>
                      <a:pt x="320478" y="302276"/>
                    </a:lnTo>
                    <a:lnTo>
                      <a:pt x="310877" y="293865"/>
                    </a:lnTo>
                    <a:lnTo>
                      <a:pt x="289655" y="321888"/>
                    </a:lnTo>
                    <a:lnTo>
                      <a:pt x="266443" y="306676"/>
                    </a:lnTo>
                    <a:lnTo>
                      <a:pt x="260833" y="255432"/>
                    </a:lnTo>
                    <a:lnTo>
                      <a:pt x="251231" y="241830"/>
                    </a:lnTo>
                    <a:lnTo>
                      <a:pt x="227209" y="243430"/>
                    </a:lnTo>
                    <a:lnTo>
                      <a:pt x="219208" y="255432"/>
                    </a:lnTo>
                    <a:lnTo>
                      <a:pt x="199987" y="253032"/>
                    </a:lnTo>
                    <a:lnTo>
                      <a:pt x="207997" y="225809"/>
                    </a:lnTo>
                    <a:lnTo>
                      <a:pt x="188786" y="169774"/>
                    </a:lnTo>
                    <a:lnTo>
                      <a:pt x="169564" y="156162"/>
                    </a:lnTo>
                    <a:lnTo>
                      <a:pt x="115929" y="156963"/>
                    </a:lnTo>
                    <a:lnTo>
                      <a:pt x="98317" y="180975"/>
                    </a:lnTo>
                    <a:lnTo>
                      <a:pt x="67313" y="210226"/>
                    </a:lnTo>
                    <a:lnTo>
                      <a:pt x="47073" y="154267"/>
                    </a:lnTo>
                    <a:lnTo>
                      <a:pt x="15659" y="133426"/>
                    </a:lnTo>
                    <a:lnTo>
                      <a:pt x="0" y="88554"/>
                    </a:lnTo>
                    <a:lnTo>
                      <a:pt x="10249" y="64494"/>
                    </a:lnTo>
                    <a:lnTo>
                      <a:pt x="29461" y="56083"/>
                    </a:lnTo>
                    <a:lnTo>
                      <a:pt x="59484" y="50883"/>
                    </a:lnTo>
                    <a:lnTo>
                      <a:pt x="59484" y="40472"/>
                    </a:lnTo>
                    <a:lnTo>
                      <a:pt x="50673" y="26860"/>
                    </a:lnTo>
                    <a:lnTo>
                      <a:pt x="63903" y="17650"/>
                    </a:lnTo>
                    <a:lnTo>
                      <a:pt x="63903" y="0"/>
                    </a:lnTo>
                    <a:lnTo>
                      <a:pt x="87906" y="838"/>
                    </a:lnTo>
                    <a:lnTo>
                      <a:pt x="122330" y="1765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65" name="Google Shape;2865;p51"/>
              <p:cNvSpPr/>
              <p:nvPr/>
            </p:nvSpPr>
            <p:spPr>
              <a:xfrm>
                <a:off x="4314573" y="2710643"/>
                <a:ext cx="362477" cy="325040"/>
              </a:xfrm>
              <a:custGeom>
                <a:rect b="b" l="l" r="r" t="t"/>
                <a:pathLst>
                  <a:path extrusionOk="0" h="325040" w="362477">
                    <a:moveTo>
                      <a:pt x="291230" y="325041"/>
                    </a:moveTo>
                    <a:cubicBezTo>
                      <a:pt x="290935" y="325041"/>
                      <a:pt x="290630" y="324955"/>
                      <a:pt x="290373" y="324783"/>
                    </a:cubicBezTo>
                    <a:lnTo>
                      <a:pt x="267151" y="309572"/>
                    </a:lnTo>
                    <a:cubicBezTo>
                      <a:pt x="266761" y="309315"/>
                      <a:pt x="266494" y="308886"/>
                      <a:pt x="266446" y="308429"/>
                    </a:cubicBezTo>
                    <a:lnTo>
                      <a:pt x="260884" y="257594"/>
                    </a:lnTo>
                    <a:lnTo>
                      <a:pt x="252025" y="245040"/>
                    </a:lnTo>
                    <a:lnTo>
                      <a:pt x="229661" y="246526"/>
                    </a:lnTo>
                    <a:lnTo>
                      <a:pt x="222088" y="257889"/>
                    </a:lnTo>
                    <a:cubicBezTo>
                      <a:pt x="221755" y="258385"/>
                      <a:pt x="221164" y="258632"/>
                      <a:pt x="220583" y="258575"/>
                    </a:cubicBezTo>
                    <a:lnTo>
                      <a:pt x="201362" y="256175"/>
                    </a:lnTo>
                    <a:cubicBezTo>
                      <a:pt x="200905" y="256118"/>
                      <a:pt x="200495" y="255861"/>
                      <a:pt x="200238" y="255470"/>
                    </a:cubicBezTo>
                    <a:cubicBezTo>
                      <a:pt x="199990" y="255089"/>
                      <a:pt x="199914" y="254613"/>
                      <a:pt x="200047" y="254165"/>
                    </a:cubicBezTo>
                    <a:lnTo>
                      <a:pt x="207915" y="227428"/>
                    </a:lnTo>
                    <a:lnTo>
                      <a:pt x="189027" y="172345"/>
                    </a:lnTo>
                    <a:lnTo>
                      <a:pt x="170644" y="159325"/>
                    </a:lnTo>
                    <a:lnTo>
                      <a:pt x="118304" y="160106"/>
                    </a:lnTo>
                    <a:lnTo>
                      <a:pt x="101159" y="183490"/>
                    </a:lnTo>
                    <a:lnTo>
                      <a:pt x="69974" y="212960"/>
                    </a:lnTo>
                    <a:cubicBezTo>
                      <a:pt x="69584" y="213322"/>
                      <a:pt x="69050" y="213455"/>
                      <a:pt x="68526" y="213341"/>
                    </a:cubicBezTo>
                    <a:cubicBezTo>
                      <a:pt x="68012" y="213217"/>
                      <a:pt x="67593" y="212846"/>
                      <a:pt x="67412" y="212341"/>
                    </a:cubicBezTo>
                    <a:lnTo>
                      <a:pt x="47343" y="156867"/>
                    </a:lnTo>
                    <a:lnTo>
                      <a:pt x="16367" y="136312"/>
                    </a:lnTo>
                    <a:cubicBezTo>
                      <a:pt x="16082" y="136122"/>
                      <a:pt x="15863" y="135845"/>
                      <a:pt x="15748" y="135522"/>
                    </a:cubicBezTo>
                    <a:lnTo>
                      <a:pt x="89" y="90659"/>
                    </a:lnTo>
                    <a:cubicBezTo>
                      <a:pt x="-44" y="90288"/>
                      <a:pt x="-25" y="89887"/>
                      <a:pt x="127" y="89525"/>
                    </a:cubicBezTo>
                    <a:lnTo>
                      <a:pt x="10376" y="65456"/>
                    </a:lnTo>
                    <a:cubicBezTo>
                      <a:pt x="10538" y="65084"/>
                      <a:pt x="10824" y="64789"/>
                      <a:pt x="11195" y="64627"/>
                    </a:cubicBezTo>
                    <a:lnTo>
                      <a:pt x="30407" y="56216"/>
                    </a:lnTo>
                    <a:lnTo>
                      <a:pt x="59487" y="51130"/>
                    </a:lnTo>
                    <a:lnTo>
                      <a:pt x="59487" y="42501"/>
                    </a:lnTo>
                    <a:lnTo>
                      <a:pt x="50934" y="29280"/>
                    </a:lnTo>
                    <a:cubicBezTo>
                      <a:pt x="50476" y="28565"/>
                      <a:pt x="50657" y="27613"/>
                      <a:pt x="51353" y="27137"/>
                    </a:cubicBezTo>
                    <a:lnTo>
                      <a:pt x="63907" y="18402"/>
                    </a:lnTo>
                    <a:lnTo>
                      <a:pt x="63907" y="1572"/>
                    </a:lnTo>
                    <a:cubicBezTo>
                      <a:pt x="63907" y="1143"/>
                      <a:pt x="64078" y="743"/>
                      <a:pt x="64383" y="438"/>
                    </a:cubicBezTo>
                    <a:cubicBezTo>
                      <a:pt x="64688" y="143"/>
                      <a:pt x="65050" y="19"/>
                      <a:pt x="65535" y="0"/>
                    </a:cubicBezTo>
                    <a:lnTo>
                      <a:pt x="89538" y="838"/>
                    </a:lnTo>
                    <a:cubicBezTo>
                      <a:pt x="89758" y="848"/>
                      <a:pt x="89977" y="905"/>
                      <a:pt x="90167" y="1000"/>
                    </a:cubicBezTo>
                    <a:lnTo>
                      <a:pt x="124276" y="17650"/>
                    </a:lnTo>
                    <a:lnTo>
                      <a:pt x="183950" y="17650"/>
                    </a:lnTo>
                    <a:cubicBezTo>
                      <a:pt x="184817" y="17650"/>
                      <a:pt x="185522" y="18355"/>
                      <a:pt x="185522" y="19222"/>
                    </a:cubicBezTo>
                    <a:lnTo>
                      <a:pt x="185522" y="43863"/>
                    </a:lnTo>
                    <a:lnTo>
                      <a:pt x="187608" y="45349"/>
                    </a:lnTo>
                    <a:lnTo>
                      <a:pt x="203124" y="35509"/>
                    </a:lnTo>
                    <a:cubicBezTo>
                      <a:pt x="203791" y="35109"/>
                      <a:pt x="204648" y="35223"/>
                      <a:pt x="205153" y="35805"/>
                    </a:cubicBezTo>
                    <a:lnTo>
                      <a:pt x="217526" y="50044"/>
                    </a:lnTo>
                    <a:lnTo>
                      <a:pt x="240033" y="37462"/>
                    </a:lnTo>
                    <a:cubicBezTo>
                      <a:pt x="240500" y="37205"/>
                      <a:pt x="241072" y="37186"/>
                      <a:pt x="241538" y="37452"/>
                    </a:cubicBezTo>
                    <a:lnTo>
                      <a:pt x="265408" y="50159"/>
                    </a:lnTo>
                    <a:lnTo>
                      <a:pt x="286239" y="32366"/>
                    </a:lnTo>
                    <a:lnTo>
                      <a:pt x="288516" y="23641"/>
                    </a:lnTo>
                    <a:cubicBezTo>
                      <a:pt x="288697" y="22965"/>
                      <a:pt x="289297" y="22479"/>
                      <a:pt x="289992" y="22460"/>
                    </a:cubicBezTo>
                    <a:lnTo>
                      <a:pt x="303603" y="22060"/>
                    </a:lnTo>
                    <a:cubicBezTo>
                      <a:pt x="304099" y="22050"/>
                      <a:pt x="304594" y="22269"/>
                      <a:pt x="304899" y="22670"/>
                    </a:cubicBezTo>
                    <a:lnTo>
                      <a:pt x="311700" y="31480"/>
                    </a:lnTo>
                    <a:cubicBezTo>
                      <a:pt x="311909" y="31756"/>
                      <a:pt x="312023" y="32090"/>
                      <a:pt x="312023" y="32442"/>
                    </a:cubicBezTo>
                    <a:lnTo>
                      <a:pt x="312023" y="66523"/>
                    </a:lnTo>
                    <a:lnTo>
                      <a:pt x="333864" y="84458"/>
                    </a:lnTo>
                    <a:cubicBezTo>
                      <a:pt x="334369" y="84868"/>
                      <a:pt x="334560" y="85534"/>
                      <a:pt x="334369" y="86154"/>
                    </a:cubicBezTo>
                    <a:lnTo>
                      <a:pt x="328073" y="105794"/>
                    </a:lnTo>
                    <a:lnTo>
                      <a:pt x="335674" y="107775"/>
                    </a:lnTo>
                    <a:cubicBezTo>
                      <a:pt x="336331" y="107947"/>
                      <a:pt x="336798" y="108509"/>
                      <a:pt x="336846" y="109185"/>
                    </a:cubicBezTo>
                    <a:lnTo>
                      <a:pt x="338808" y="136188"/>
                    </a:lnTo>
                    <a:lnTo>
                      <a:pt x="357572" y="153781"/>
                    </a:lnTo>
                    <a:cubicBezTo>
                      <a:pt x="357886" y="154076"/>
                      <a:pt x="358067" y="154476"/>
                      <a:pt x="358067" y="154905"/>
                    </a:cubicBezTo>
                    <a:cubicBezTo>
                      <a:pt x="358077" y="155334"/>
                      <a:pt x="357905" y="155743"/>
                      <a:pt x="357610" y="156039"/>
                    </a:cubicBezTo>
                    <a:lnTo>
                      <a:pt x="346456" y="167192"/>
                    </a:lnTo>
                    <a:lnTo>
                      <a:pt x="346075" y="199511"/>
                    </a:lnTo>
                    <a:lnTo>
                      <a:pt x="360420" y="213855"/>
                    </a:lnTo>
                    <a:cubicBezTo>
                      <a:pt x="360715" y="214151"/>
                      <a:pt x="360877" y="214551"/>
                      <a:pt x="360877" y="214970"/>
                    </a:cubicBezTo>
                    <a:lnTo>
                      <a:pt x="360877" y="222971"/>
                    </a:lnTo>
                    <a:cubicBezTo>
                      <a:pt x="360877" y="223333"/>
                      <a:pt x="360753" y="223685"/>
                      <a:pt x="360525" y="223971"/>
                    </a:cubicBezTo>
                    <a:lnTo>
                      <a:pt x="354133" y="231781"/>
                    </a:lnTo>
                    <a:lnTo>
                      <a:pt x="362125" y="241592"/>
                    </a:lnTo>
                    <a:cubicBezTo>
                      <a:pt x="362392" y="241926"/>
                      <a:pt x="362515" y="242345"/>
                      <a:pt x="362468" y="242773"/>
                    </a:cubicBezTo>
                    <a:lnTo>
                      <a:pt x="360468" y="259585"/>
                    </a:lnTo>
                    <a:cubicBezTo>
                      <a:pt x="360410" y="260013"/>
                      <a:pt x="360191" y="260404"/>
                      <a:pt x="359839" y="260661"/>
                    </a:cubicBezTo>
                    <a:cubicBezTo>
                      <a:pt x="359496" y="260918"/>
                      <a:pt x="359048" y="261033"/>
                      <a:pt x="358629" y="260947"/>
                    </a:cubicBezTo>
                    <a:lnTo>
                      <a:pt x="337769" y="257223"/>
                    </a:lnTo>
                    <a:lnTo>
                      <a:pt x="336188" y="266405"/>
                    </a:lnTo>
                    <a:lnTo>
                      <a:pt x="345542" y="274634"/>
                    </a:lnTo>
                    <a:cubicBezTo>
                      <a:pt x="345999" y="275044"/>
                      <a:pt x="346190" y="275682"/>
                      <a:pt x="346009" y="276273"/>
                    </a:cubicBezTo>
                    <a:lnTo>
                      <a:pt x="341608" y="290684"/>
                    </a:lnTo>
                    <a:cubicBezTo>
                      <a:pt x="341513" y="290998"/>
                      <a:pt x="341313" y="291275"/>
                      <a:pt x="341046" y="291475"/>
                    </a:cubicBezTo>
                    <a:lnTo>
                      <a:pt x="323034" y="305086"/>
                    </a:lnTo>
                    <a:cubicBezTo>
                      <a:pt x="322434" y="305524"/>
                      <a:pt x="321606" y="305505"/>
                      <a:pt x="321053" y="305019"/>
                    </a:cubicBezTo>
                    <a:lnTo>
                      <a:pt x="312709" y="297723"/>
                    </a:lnTo>
                    <a:lnTo>
                      <a:pt x="292516" y="324393"/>
                    </a:lnTo>
                    <a:cubicBezTo>
                      <a:pt x="292183" y="324822"/>
                      <a:pt x="291707" y="325041"/>
                      <a:pt x="291230" y="325041"/>
                    </a:cubicBezTo>
                    <a:close/>
                    <a:moveTo>
                      <a:pt x="269504" y="307353"/>
                    </a:moveTo>
                    <a:lnTo>
                      <a:pt x="290868" y="321355"/>
                    </a:lnTo>
                    <a:lnTo>
                      <a:pt x="311195" y="294504"/>
                    </a:lnTo>
                    <a:cubicBezTo>
                      <a:pt x="311461" y="294151"/>
                      <a:pt x="311861" y="293932"/>
                      <a:pt x="312290" y="293884"/>
                    </a:cubicBezTo>
                    <a:cubicBezTo>
                      <a:pt x="312709" y="293837"/>
                      <a:pt x="313147" y="293980"/>
                      <a:pt x="313481" y="294265"/>
                    </a:cubicBezTo>
                    <a:lnTo>
                      <a:pt x="322129" y="301838"/>
                    </a:lnTo>
                    <a:lnTo>
                      <a:pt x="338712" y="289303"/>
                    </a:lnTo>
                    <a:lnTo>
                      <a:pt x="342675" y="276349"/>
                    </a:lnTo>
                    <a:lnTo>
                      <a:pt x="333426" y="268214"/>
                    </a:lnTo>
                    <a:cubicBezTo>
                      <a:pt x="333016" y="267853"/>
                      <a:pt x="332826" y="267310"/>
                      <a:pt x="332921" y="266767"/>
                    </a:cubicBezTo>
                    <a:lnTo>
                      <a:pt x="334922" y="255165"/>
                    </a:lnTo>
                    <a:cubicBezTo>
                      <a:pt x="334988" y="254756"/>
                      <a:pt x="335226" y="254384"/>
                      <a:pt x="335569" y="254146"/>
                    </a:cubicBezTo>
                    <a:cubicBezTo>
                      <a:pt x="335912" y="253898"/>
                      <a:pt x="336322" y="253794"/>
                      <a:pt x="336750" y="253879"/>
                    </a:cubicBezTo>
                    <a:lnTo>
                      <a:pt x="357524" y="257585"/>
                    </a:lnTo>
                    <a:lnTo>
                      <a:pt x="359248" y="243087"/>
                    </a:lnTo>
                    <a:lnTo>
                      <a:pt x="350866" y="232791"/>
                    </a:lnTo>
                    <a:cubicBezTo>
                      <a:pt x="350400" y="232210"/>
                      <a:pt x="350400" y="231381"/>
                      <a:pt x="350866" y="230800"/>
                    </a:cubicBezTo>
                    <a:lnTo>
                      <a:pt x="357715" y="222428"/>
                    </a:lnTo>
                    <a:lnTo>
                      <a:pt x="357715" y="215636"/>
                    </a:lnTo>
                    <a:lnTo>
                      <a:pt x="343361" y="201282"/>
                    </a:lnTo>
                    <a:cubicBezTo>
                      <a:pt x="343056" y="200987"/>
                      <a:pt x="342894" y="200577"/>
                      <a:pt x="342903" y="200158"/>
                    </a:cubicBezTo>
                    <a:lnTo>
                      <a:pt x="343303" y="166535"/>
                    </a:lnTo>
                    <a:cubicBezTo>
                      <a:pt x="343303" y="166125"/>
                      <a:pt x="343475" y="165735"/>
                      <a:pt x="343761" y="165440"/>
                    </a:cubicBezTo>
                    <a:lnTo>
                      <a:pt x="354219" y="154981"/>
                    </a:lnTo>
                    <a:lnTo>
                      <a:pt x="336188" y="138074"/>
                    </a:lnTo>
                    <a:cubicBezTo>
                      <a:pt x="335903" y="137808"/>
                      <a:pt x="335722" y="137436"/>
                      <a:pt x="335693" y="137046"/>
                    </a:cubicBezTo>
                    <a:lnTo>
                      <a:pt x="333769" y="110547"/>
                    </a:lnTo>
                    <a:lnTo>
                      <a:pt x="325654" y="108433"/>
                    </a:lnTo>
                    <a:cubicBezTo>
                      <a:pt x="325235" y="108318"/>
                      <a:pt x="324882" y="108052"/>
                      <a:pt x="324673" y="107671"/>
                    </a:cubicBezTo>
                    <a:cubicBezTo>
                      <a:pt x="324463" y="107290"/>
                      <a:pt x="324425" y="106842"/>
                      <a:pt x="324558" y="106432"/>
                    </a:cubicBezTo>
                    <a:lnTo>
                      <a:pt x="331035" y="86230"/>
                    </a:lnTo>
                    <a:lnTo>
                      <a:pt x="309452" y="68494"/>
                    </a:lnTo>
                    <a:cubicBezTo>
                      <a:pt x="309090" y="68199"/>
                      <a:pt x="308880" y="67751"/>
                      <a:pt x="308880" y="67275"/>
                    </a:cubicBezTo>
                    <a:lnTo>
                      <a:pt x="308880" y="32985"/>
                    </a:lnTo>
                    <a:lnTo>
                      <a:pt x="302889" y="25241"/>
                    </a:lnTo>
                    <a:lnTo>
                      <a:pt x="291259" y="25584"/>
                    </a:lnTo>
                    <a:lnTo>
                      <a:pt x="289154" y="33642"/>
                    </a:lnTo>
                    <a:cubicBezTo>
                      <a:pt x="289068" y="33957"/>
                      <a:pt x="288897" y="34233"/>
                      <a:pt x="288659" y="34442"/>
                    </a:cubicBezTo>
                    <a:lnTo>
                      <a:pt x="266637" y="53254"/>
                    </a:lnTo>
                    <a:cubicBezTo>
                      <a:pt x="266132" y="53673"/>
                      <a:pt x="265446" y="53759"/>
                      <a:pt x="264875" y="53445"/>
                    </a:cubicBezTo>
                    <a:lnTo>
                      <a:pt x="240814" y="40643"/>
                    </a:lnTo>
                    <a:lnTo>
                      <a:pt x="217945" y="53435"/>
                    </a:lnTo>
                    <a:cubicBezTo>
                      <a:pt x="217307" y="53807"/>
                      <a:pt x="216478" y="53664"/>
                      <a:pt x="215983" y="53092"/>
                    </a:cubicBezTo>
                    <a:lnTo>
                      <a:pt x="203658" y="38910"/>
                    </a:lnTo>
                    <a:lnTo>
                      <a:pt x="188389" y="48597"/>
                    </a:lnTo>
                    <a:cubicBezTo>
                      <a:pt x="187846" y="48930"/>
                      <a:pt x="187151" y="48920"/>
                      <a:pt x="186636" y="48549"/>
                    </a:cubicBezTo>
                    <a:lnTo>
                      <a:pt x="183036" y="45977"/>
                    </a:lnTo>
                    <a:cubicBezTo>
                      <a:pt x="182617" y="45682"/>
                      <a:pt x="182379" y="45206"/>
                      <a:pt x="182379" y="44691"/>
                    </a:cubicBezTo>
                    <a:lnTo>
                      <a:pt x="182379" y="20812"/>
                    </a:lnTo>
                    <a:lnTo>
                      <a:pt x="123905" y="20812"/>
                    </a:lnTo>
                    <a:cubicBezTo>
                      <a:pt x="123667" y="20812"/>
                      <a:pt x="123428" y="20764"/>
                      <a:pt x="123219" y="20660"/>
                    </a:cubicBezTo>
                    <a:lnTo>
                      <a:pt x="89091" y="3981"/>
                    </a:lnTo>
                    <a:lnTo>
                      <a:pt x="67050" y="3210"/>
                    </a:lnTo>
                    <a:lnTo>
                      <a:pt x="67050" y="19231"/>
                    </a:lnTo>
                    <a:cubicBezTo>
                      <a:pt x="67050" y="19745"/>
                      <a:pt x="66802" y="20231"/>
                      <a:pt x="66374" y="20517"/>
                    </a:cubicBezTo>
                    <a:lnTo>
                      <a:pt x="54391" y="28861"/>
                    </a:lnTo>
                    <a:lnTo>
                      <a:pt x="62373" y="41196"/>
                    </a:lnTo>
                    <a:cubicBezTo>
                      <a:pt x="62535" y="41453"/>
                      <a:pt x="62621" y="41748"/>
                      <a:pt x="62621" y="42053"/>
                    </a:cubicBezTo>
                    <a:lnTo>
                      <a:pt x="62621" y="52464"/>
                    </a:lnTo>
                    <a:cubicBezTo>
                      <a:pt x="62621" y="53226"/>
                      <a:pt x="62068" y="53883"/>
                      <a:pt x="61316" y="54016"/>
                    </a:cubicBezTo>
                    <a:lnTo>
                      <a:pt x="31293" y="59217"/>
                    </a:lnTo>
                    <a:lnTo>
                      <a:pt x="13015" y="67266"/>
                    </a:lnTo>
                    <a:lnTo>
                      <a:pt x="3251" y="90202"/>
                    </a:lnTo>
                    <a:lnTo>
                      <a:pt x="18539" y="133998"/>
                    </a:lnTo>
                    <a:lnTo>
                      <a:pt x="49514" y="154553"/>
                    </a:lnTo>
                    <a:cubicBezTo>
                      <a:pt x="49791" y="154743"/>
                      <a:pt x="50010" y="155010"/>
                      <a:pt x="50124" y="155334"/>
                    </a:cubicBezTo>
                    <a:lnTo>
                      <a:pt x="69555" y="209036"/>
                    </a:lnTo>
                    <a:lnTo>
                      <a:pt x="98806" y="181432"/>
                    </a:lnTo>
                    <a:lnTo>
                      <a:pt x="116228" y="157629"/>
                    </a:lnTo>
                    <a:cubicBezTo>
                      <a:pt x="116513" y="157229"/>
                      <a:pt x="116980" y="156991"/>
                      <a:pt x="117475" y="156991"/>
                    </a:cubicBezTo>
                    <a:lnTo>
                      <a:pt x="171120" y="156191"/>
                    </a:lnTo>
                    <a:cubicBezTo>
                      <a:pt x="171330" y="156258"/>
                      <a:pt x="171787" y="156286"/>
                      <a:pt x="172054" y="156477"/>
                    </a:cubicBezTo>
                    <a:lnTo>
                      <a:pt x="191275" y="170088"/>
                    </a:lnTo>
                    <a:cubicBezTo>
                      <a:pt x="191551" y="170278"/>
                      <a:pt x="191751" y="170545"/>
                      <a:pt x="191856" y="170859"/>
                    </a:cubicBezTo>
                    <a:lnTo>
                      <a:pt x="211068" y="226905"/>
                    </a:lnTo>
                    <a:cubicBezTo>
                      <a:pt x="211173" y="227209"/>
                      <a:pt x="211182" y="227543"/>
                      <a:pt x="211087" y="227857"/>
                    </a:cubicBezTo>
                    <a:lnTo>
                      <a:pt x="203600" y="253298"/>
                    </a:lnTo>
                    <a:lnTo>
                      <a:pt x="220012" y="255346"/>
                    </a:lnTo>
                    <a:lnTo>
                      <a:pt x="227480" y="244145"/>
                    </a:lnTo>
                    <a:cubicBezTo>
                      <a:pt x="227756" y="243735"/>
                      <a:pt x="228194" y="243478"/>
                      <a:pt x="228680" y="243450"/>
                    </a:cubicBezTo>
                    <a:lnTo>
                      <a:pt x="252702" y="241849"/>
                    </a:lnTo>
                    <a:cubicBezTo>
                      <a:pt x="253264" y="241840"/>
                      <a:pt x="253778" y="242068"/>
                      <a:pt x="254092" y="242516"/>
                    </a:cubicBezTo>
                    <a:lnTo>
                      <a:pt x="263694" y="256118"/>
                    </a:lnTo>
                    <a:cubicBezTo>
                      <a:pt x="263846" y="256337"/>
                      <a:pt x="263941" y="256594"/>
                      <a:pt x="263970" y="256851"/>
                    </a:cubicBezTo>
                    <a:lnTo>
                      <a:pt x="269504" y="30735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66" name="Google Shape;2866;p51"/>
            <p:cNvGrpSpPr/>
            <p:nvPr/>
          </p:nvGrpSpPr>
          <p:grpSpPr>
            <a:xfrm rot="-2989666">
              <a:off x="6492107" y="5923327"/>
              <a:ext cx="257881" cy="293716"/>
              <a:chOff x="4381898" y="2866815"/>
              <a:chExt cx="155039" cy="176583"/>
            </a:xfrm>
          </p:grpSpPr>
          <p:sp>
            <p:nvSpPr>
              <p:cNvPr id="2867" name="Google Shape;2867;p51"/>
              <p:cNvSpPr/>
              <p:nvPr/>
            </p:nvSpPr>
            <p:spPr>
              <a:xfrm>
                <a:off x="4383462" y="2868387"/>
                <a:ext cx="151895" cy="173440"/>
              </a:xfrm>
              <a:custGeom>
                <a:rect b="b" l="l" r="r" t="t"/>
                <a:pathLst>
                  <a:path extrusionOk="0" h="173440" w="151895">
                    <a:moveTo>
                      <a:pt x="151895" y="99270"/>
                    </a:moveTo>
                    <a:lnTo>
                      <a:pt x="149485" y="110080"/>
                    </a:lnTo>
                    <a:lnTo>
                      <a:pt x="138284" y="114881"/>
                    </a:lnTo>
                    <a:lnTo>
                      <a:pt x="132274" y="136103"/>
                    </a:lnTo>
                    <a:lnTo>
                      <a:pt x="112338" y="144913"/>
                    </a:lnTo>
                    <a:lnTo>
                      <a:pt x="82658" y="173441"/>
                    </a:lnTo>
                    <a:lnTo>
                      <a:pt x="23765" y="119739"/>
                    </a:lnTo>
                    <a:lnTo>
                      <a:pt x="0" y="54064"/>
                    </a:lnTo>
                    <a:lnTo>
                      <a:pt x="31004" y="24813"/>
                    </a:lnTo>
                    <a:lnTo>
                      <a:pt x="48616" y="800"/>
                    </a:lnTo>
                    <a:lnTo>
                      <a:pt x="102251" y="0"/>
                    </a:lnTo>
                    <a:lnTo>
                      <a:pt x="121472" y="13611"/>
                    </a:lnTo>
                    <a:lnTo>
                      <a:pt x="140684" y="69647"/>
                    </a:lnTo>
                    <a:lnTo>
                      <a:pt x="132674" y="96869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68" name="Google Shape;2868;p51"/>
              <p:cNvSpPr/>
              <p:nvPr/>
            </p:nvSpPr>
            <p:spPr>
              <a:xfrm>
                <a:off x="4381898" y="2866815"/>
                <a:ext cx="155039" cy="176583"/>
              </a:xfrm>
              <a:custGeom>
                <a:rect b="b" l="l" r="r" t="t"/>
                <a:pathLst>
                  <a:path extrusionOk="0" h="176583" w="155039">
                    <a:moveTo>
                      <a:pt x="84221" y="176584"/>
                    </a:moveTo>
                    <a:cubicBezTo>
                      <a:pt x="83840" y="176584"/>
                      <a:pt x="83459" y="176451"/>
                      <a:pt x="83164" y="176174"/>
                    </a:cubicBezTo>
                    <a:lnTo>
                      <a:pt x="24271" y="122463"/>
                    </a:lnTo>
                    <a:cubicBezTo>
                      <a:pt x="24090" y="122292"/>
                      <a:pt x="23938" y="122082"/>
                      <a:pt x="23852" y="121834"/>
                    </a:cubicBezTo>
                    <a:lnTo>
                      <a:pt x="97" y="56169"/>
                    </a:lnTo>
                    <a:cubicBezTo>
                      <a:pt x="-122" y="55578"/>
                      <a:pt x="39" y="54921"/>
                      <a:pt x="497" y="54493"/>
                    </a:cubicBezTo>
                    <a:lnTo>
                      <a:pt x="31491" y="25241"/>
                    </a:lnTo>
                    <a:lnTo>
                      <a:pt x="48912" y="1438"/>
                    </a:lnTo>
                    <a:cubicBezTo>
                      <a:pt x="49198" y="1038"/>
                      <a:pt x="49665" y="800"/>
                      <a:pt x="50160" y="800"/>
                    </a:cubicBezTo>
                    <a:lnTo>
                      <a:pt x="103805" y="0"/>
                    </a:lnTo>
                    <a:cubicBezTo>
                      <a:pt x="104014" y="67"/>
                      <a:pt x="104472" y="95"/>
                      <a:pt x="104738" y="286"/>
                    </a:cubicBezTo>
                    <a:lnTo>
                      <a:pt x="123960" y="13897"/>
                    </a:lnTo>
                    <a:cubicBezTo>
                      <a:pt x="124236" y="14088"/>
                      <a:pt x="124436" y="14354"/>
                      <a:pt x="124541" y="14669"/>
                    </a:cubicBezTo>
                    <a:lnTo>
                      <a:pt x="143753" y="70714"/>
                    </a:lnTo>
                    <a:cubicBezTo>
                      <a:pt x="143857" y="71018"/>
                      <a:pt x="143867" y="71352"/>
                      <a:pt x="143772" y="71666"/>
                    </a:cubicBezTo>
                    <a:lnTo>
                      <a:pt x="136285" y="97107"/>
                    </a:lnTo>
                    <a:lnTo>
                      <a:pt x="153659" y="99279"/>
                    </a:lnTo>
                    <a:cubicBezTo>
                      <a:pt x="154097" y="99336"/>
                      <a:pt x="154497" y="99574"/>
                      <a:pt x="154754" y="99936"/>
                    </a:cubicBezTo>
                    <a:cubicBezTo>
                      <a:pt x="155011" y="100298"/>
                      <a:pt x="155097" y="100746"/>
                      <a:pt x="155002" y="101184"/>
                    </a:cubicBezTo>
                    <a:lnTo>
                      <a:pt x="152601" y="111995"/>
                    </a:lnTo>
                    <a:cubicBezTo>
                      <a:pt x="152497" y="112490"/>
                      <a:pt x="152154" y="112900"/>
                      <a:pt x="151687" y="113100"/>
                    </a:cubicBezTo>
                    <a:lnTo>
                      <a:pt x="141162" y="117605"/>
                    </a:lnTo>
                    <a:lnTo>
                      <a:pt x="135361" y="138103"/>
                    </a:lnTo>
                    <a:cubicBezTo>
                      <a:pt x="135237" y="138551"/>
                      <a:pt x="134904" y="138922"/>
                      <a:pt x="134485" y="139113"/>
                    </a:cubicBezTo>
                    <a:lnTo>
                      <a:pt x="114806" y="147799"/>
                    </a:lnTo>
                    <a:lnTo>
                      <a:pt x="85317" y="176146"/>
                    </a:lnTo>
                    <a:cubicBezTo>
                      <a:pt x="85003" y="176441"/>
                      <a:pt x="84612" y="176584"/>
                      <a:pt x="84221" y="176584"/>
                    </a:cubicBezTo>
                    <a:close/>
                    <a:moveTo>
                      <a:pt x="26671" y="120406"/>
                    </a:moveTo>
                    <a:lnTo>
                      <a:pt x="84193" y="172860"/>
                    </a:lnTo>
                    <a:lnTo>
                      <a:pt x="112815" y="145342"/>
                    </a:lnTo>
                    <a:cubicBezTo>
                      <a:pt x="112949" y="145218"/>
                      <a:pt x="113101" y="145113"/>
                      <a:pt x="113273" y="145037"/>
                    </a:cubicBezTo>
                    <a:lnTo>
                      <a:pt x="132532" y="136531"/>
                    </a:lnTo>
                    <a:lnTo>
                      <a:pt x="138333" y="116024"/>
                    </a:lnTo>
                    <a:cubicBezTo>
                      <a:pt x="138466" y="115567"/>
                      <a:pt x="138790" y="115195"/>
                      <a:pt x="139228" y="115014"/>
                    </a:cubicBezTo>
                    <a:lnTo>
                      <a:pt x="149696" y="110528"/>
                    </a:lnTo>
                    <a:lnTo>
                      <a:pt x="151544" y="102194"/>
                    </a:lnTo>
                    <a:lnTo>
                      <a:pt x="134047" y="100013"/>
                    </a:lnTo>
                    <a:cubicBezTo>
                      <a:pt x="133590" y="99955"/>
                      <a:pt x="133180" y="99698"/>
                      <a:pt x="132923" y="99308"/>
                    </a:cubicBezTo>
                    <a:cubicBezTo>
                      <a:pt x="132675" y="98927"/>
                      <a:pt x="132599" y="98450"/>
                      <a:pt x="132732" y="98003"/>
                    </a:cubicBezTo>
                    <a:lnTo>
                      <a:pt x="140600" y="71266"/>
                    </a:lnTo>
                    <a:lnTo>
                      <a:pt x="121712" y="16183"/>
                    </a:lnTo>
                    <a:lnTo>
                      <a:pt x="103329" y="3162"/>
                    </a:lnTo>
                    <a:lnTo>
                      <a:pt x="50989" y="3943"/>
                    </a:lnTo>
                    <a:lnTo>
                      <a:pt x="33844" y="27327"/>
                    </a:lnTo>
                    <a:lnTo>
                      <a:pt x="3411" y="56083"/>
                    </a:lnTo>
                    <a:lnTo>
                      <a:pt x="26671" y="120406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69" name="Google Shape;2869;p51"/>
            <p:cNvGrpSpPr/>
            <p:nvPr/>
          </p:nvGrpSpPr>
          <p:grpSpPr>
            <a:xfrm rot="-2989666">
              <a:off x="6708957" y="5848504"/>
              <a:ext cx="371423" cy="397015"/>
              <a:chOff x="4464531" y="2952473"/>
              <a:chExt cx="223301" cy="238687"/>
            </a:xfrm>
          </p:grpSpPr>
          <p:sp>
            <p:nvSpPr>
              <p:cNvPr id="2870" name="Google Shape;2870;p51"/>
              <p:cNvSpPr/>
              <p:nvPr/>
            </p:nvSpPr>
            <p:spPr>
              <a:xfrm>
                <a:off x="4466120" y="2954054"/>
                <a:ext cx="220151" cy="235534"/>
              </a:xfrm>
              <a:custGeom>
                <a:rect b="b" l="l" r="r" t="t"/>
                <a:pathLst>
                  <a:path extrusionOk="0" h="235534" w="220151">
                    <a:moveTo>
                      <a:pt x="170507" y="60446"/>
                    </a:moveTo>
                    <a:lnTo>
                      <a:pt x="170507" y="104280"/>
                    </a:lnTo>
                    <a:lnTo>
                      <a:pt x="158906" y="121091"/>
                    </a:lnTo>
                    <a:lnTo>
                      <a:pt x="199130" y="158915"/>
                    </a:lnTo>
                    <a:lnTo>
                      <a:pt x="220151" y="188938"/>
                    </a:lnTo>
                    <a:lnTo>
                      <a:pt x="209340" y="203949"/>
                    </a:lnTo>
                    <a:lnTo>
                      <a:pt x="209340" y="235029"/>
                    </a:lnTo>
                    <a:lnTo>
                      <a:pt x="191853" y="235534"/>
                    </a:lnTo>
                    <a:lnTo>
                      <a:pt x="100013" y="169145"/>
                    </a:lnTo>
                    <a:lnTo>
                      <a:pt x="59760" y="125921"/>
                    </a:lnTo>
                    <a:lnTo>
                      <a:pt x="0" y="87773"/>
                    </a:lnTo>
                    <a:lnTo>
                      <a:pt x="29680" y="59246"/>
                    </a:lnTo>
                    <a:lnTo>
                      <a:pt x="49616" y="50435"/>
                    </a:lnTo>
                    <a:lnTo>
                      <a:pt x="55626" y="29213"/>
                    </a:lnTo>
                    <a:lnTo>
                      <a:pt x="66827" y="24413"/>
                    </a:lnTo>
                    <a:lnTo>
                      <a:pt x="69237" y="13602"/>
                    </a:lnTo>
                    <a:lnTo>
                      <a:pt x="77238" y="1600"/>
                    </a:lnTo>
                    <a:lnTo>
                      <a:pt x="101260" y="0"/>
                    </a:lnTo>
                    <a:lnTo>
                      <a:pt x="110861" y="13602"/>
                    </a:lnTo>
                    <a:lnTo>
                      <a:pt x="116472" y="64846"/>
                    </a:lnTo>
                    <a:lnTo>
                      <a:pt x="139684" y="80058"/>
                    </a:lnTo>
                    <a:lnTo>
                      <a:pt x="160906" y="5203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71" name="Google Shape;2871;p51"/>
              <p:cNvSpPr/>
              <p:nvPr/>
            </p:nvSpPr>
            <p:spPr>
              <a:xfrm>
                <a:off x="4464531" y="2952473"/>
                <a:ext cx="223301" cy="238687"/>
              </a:xfrm>
              <a:custGeom>
                <a:rect b="b" l="l" r="r" t="t"/>
                <a:pathLst>
                  <a:path extrusionOk="0" h="238687" w="223301">
                    <a:moveTo>
                      <a:pt x="193442" y="238687"/>
                    </a:moveTo>
                    <a:cubicBezTo>
                      <a:pt x="193108" y="238687"/>
                      <a:pt x="192784" y="238583"/>
                      <a:pt x="192518" y="238392"/>
                    </a:cubicBezTo>
                    <a:lnTo>
                      <a:pt x="100668" y="172003"/>
                    </a:lnTo>
                    <a:lnTo>
                      <a:pt x="60320" y="128712"/>
                    </a:lnTo>
                    <a:lnTo>
                      <a:pt x="732" y="90678"/>
                    </a:lnTo>
                    <a:cubicBezTo>
                      <a:pt x="332" y="90421"/>
                      <a:pt x="55" y="89993"/>
                      <a:pt x="8" y="89507"/>
                    </a:cubicBezTo>
                    <a:cubicBezTo>
                      <a:pt x="-40" y="89030"/>
                      <a:pt x="132" y="88554"/>
                      <a:pt x="484" y="88221"/>
                    </a:cubicBezTo>
                    <a:lnTo>
                      <a:pt x="30174" y="59684"/>
                    </a:lnTo>
                    <a:cubicBezTo>
                      <a:pt x="30307" y="59560"/>
                      <a:pt x="30459" y="59455"/>
                      <a:pt x="30631" y="59379"/>
                    </a:cubicBezTo>
                    <a:lnTo>
                      <a:pt x="49890" y="50873"/>
                    </a:lnTo>
                    <a:lnTo>
                      <a:pt x="55691" y="30366"/>
                    </a:lnTo>
                    <a:cubicBezTo>
                      <a:pt x="55824" y="29909"/>
                      <a:pt x="56148" y="29537"/>
                      <a:pt x="56586" y="29356"/>
                    </a:cubicBezTo>
                    <a:lnTo>
                      <a:pt x="67054" y="24870"/>
                    </a:lnTo>
                    <a:lnTo>
                      <a:pt x="69283" y="14840"/>
                    </a:lnTo>
                    <a:cubicBezTo>
                      <a:pt x="69331" y="14650"/>
                      <a:pt x="69397" y="14469"/>
                      <a:pt x="69512" y="14307"/>
                    </a:cubicBezTo>
                    <a:lnTo>
                      <a:pt x="77513" y="2296"/>
                    </a:lnTo>
                    <a:cubicBezTo>
                      <a:pt x="77789" y="1886"/>
                      <a:pt x="78227" y="1629"/>
                      <a:pt x="78713" y="1601"/>
                    </a:cubicBezTo>
                    <a:lnTo>
                      <a:pt x="102735" y="0"/>
                    </a:lnTo>
                    <a:cubicBezTo>
                      <a:pt x="103297" y="-9"/>
                      <a:pt x="103811" y="219"/>
                      <a:pt x="104126" y="667"/>
                    </a:cubicBezTo>
                    <a:lnTo>
                      <a:pt x="113727" y="14269"/>
                    </a:lnTo>
                    <a:cubicBezTo>
                      <a:pt x="113879" y="14488"/>
                      <a:pt x="113974" y="14745"/>
                      <a:pt x="114003" y="15002"/>
                    </a:cubicBezTo>
                    <a:lnTo>
                      <a:pt x="119527" y="65504"/>
                    </a:lnTo>
                    <a:lnTo>
                      <a:pt x="140892" y="79505"/>
                    </a:lnTo>
                    <a:lnTo>
                      <a:pt x="161218" y="52654"/>
                    </a:lnTo>
                    <a:cubicBezTo>
                      <a:pt x="161485" y="52302"/>
                      <a:pt x="161885" y="52083"/>
                      <a:pt x="162314" y="52035"/>
                    </a:cubicBezTo>
                    <a:cubicBezTo>
                      <a:pt x="162733" y="51988"/>
                      <a:pt x="163171" y="52131"/>
                      <a:pt x="163504" y="52416"/>
                    </a:cubicBezTo>
                    <a:lnTo>
                      <a:pt x="173115" y="60827"/>
                    </a:lnTo>
                    <a:cubicBezTo>
                      <a:pt x="173458" y="61122"/>
                      <a:pt x="173649" y="61560"/>
                      <a:pt x="173649" y="62008"/>
                    </a:cubicBezTo>
                    <a:lnTo>
                      <a:pt x="173649" y="105842"/>
                    </a:lnTo>
                    <a:cubicBezTo>
                      <a:pt x="173649" y="106166"/>
                      <a:pt x="173553" y="106471"/>
                      <a:pt x="173372" y="106738"/>
                    </a:cubicBezTo>
                    <a:lnTo>
                      <a:pt x="162533" y="122435"/>
                    </a:lnTo>
                    <a:lnTo>
                      <a:pt x="201785" y="159344"/>
                    </a:lnTo>
                    <a:lnTo>
                      <a:pt x="223017" y="189605"/>
                    </a:lnTo>
                    <a:cubicBezTo>
                      <a:pt x="223398" y="190157"/>
                      <a:pt x="223398" y="190891"/>
                      <a:pt x="223007" y="191424"/>
                    </a:cubicBezTo>
                    <a:lnTo>
                      <a:pt x="212492" y="206026"/>
                    </a:lnTo>
                    <a:lnTo>
                      <a:pt x="212492" y="236592"/>
                    </a:lnTo>
                    <a:cubicBezTo>
                      <a:pt x="212492" y="237440"/>
                      <a:pt x="211815" y="238144"/>
                      <a:pt x="210967" y="238164"/>
                    </a:cubicBezTo>
                    <a:lnTo>
                      <a:pt x="193480" y="238668"/>
                    </a:lnTo>
                    <a:cubicBezTo>
                      <a:pt x="193480" y="238687"/>
                      <a:pt x="193461" y="238687"/>
                      <a:pt x="193442" y="238687"/>
                    </a:cubicBezTo>
                    <a:close/>
                    <a:moveTo>
                      <a:pt x="4123" y="89107"/>
                    </a:moveTo>
                    <a:lnTo>
                      <a:pt x="62197" y="126168"/>
                    </a:lnTo>
                    <a:cubicBezTo>
                      <a:pt x="62301" y="126235"/>
                      <a:pt x="62406" y="126330"/>
                      <a:pt x="62501" y="126426"/>
                    </a:cubicBezTo>
                    <a:lnTo>
                      <a:pt x="102754" y="169660"/>
                    </a:lnTo>
                    <a:lnTo>
                      <a:pt x="193937" y="235525"/>
                    </a:lnTo>
                    <a:lnTo>
                      <a:pt x="209358" y="235077"/>
                    </a:lnTo>
                    <a:lnTo>
                      <a:pt x="209358" y="205531"/>
                    </a:lnTo>
                    <a:cubicBezTo>
                      <a:pt x="209358" y="205198"/>
                      <a:pt x="209463" y="204883"/>
                      <a:pt x="209653" y="204616"/>
                    </a:cubicBezTo>
                    <a:lnTo>
                      <a:pt x="219807" y="190510"/>
                    </a:lnTo>
                    <a:lnTo>
                      <a:pt x="199433" y="161401"/>
                    </a:lnTo>
                    <a:lnTo>
                      <a:pt x="159409" y="123806"/>
                    </a:lnTo>
                    <a:cubicBezTo>
                      <a:pt x="158837" y="123273"/>
                      <a:pt x="158751" y="122406"/>
                      <a:pt x="159190" y="121768"/>
                    </a:cubicBezTo>
                    <a:lnTo>
                      <a:pt x="170524" y="105356"/>
                    </a:lnTo>
                    <a:lnTo>
                      <a:pt x="170524" y="62732"/>
                    </a:lnTo>
                    <a:lnTo>
                      <a:pt x="162723" y="55903"/>
                    </a:lnTo>
                    <a:lnTo>
                      <a:pt x="142530" y="82573"/>
                    </a:lnTo>
                    <a:cubicBezTo>
                      <a:pt x="142035" y="83239"/>
                      <a:pt x="141092" y="83382"/>
                      <a:pt x="140416" y="82944"/>
                    </a:cubicBezTo>
                    <a:lnTo>
                      <a:pt x="117194" y="67733"/>
                    </a:lnTo>
                    <a:cubicBezTo>
                      <a:pt x="116803" y="67475"/>
                      <a:pt x="116537" y="67047"/>
                      <a:pt x="116489" y="66590"/>
                    </a:cubicBezTo>
                    <a:lnTo>
                      <a:pt x="110926" y="15755"/>
                    </a:lnTo>
                    <a:lnTo>
                      <a:pt x="102068" y="3201"/>
                    </a:lnTo>
                    <a:lnTo>
                      <a:pt x="79703" y="4687"/>
                    </a:lnTo>
                    <a:lnTo>
                      <a:pt x="72293" y="15802"/>
                    </a:lnTo>
                    <a:lnTo>
                      <a:pt x="69959" y="26327"/>
                    </a:lnTo>
                    <a:cubicBezTo>
                      <a:pt x="69855" y="26823"/>
                      <a:pt x="69512" y="27232"/>
                      <a:pt x="69045" y="27432"/>
                    </a:cubicBezTo>
                    <a:lnTo>
                      <a:pt x="58520" y="31938"/>
                    </a:lnTo>
                    <a:lnTo>
                      <a:pt x="52719" y="52435"/>
                    </a:lnTo>
                    <a:cubicBezTo>
                      <a:pt x="52595" y="52883"/>
                      <a:pt x="52262" y="53255"/>
                      <a:pt x="51843" y="53445"/>
                    </a:cubicBezTo>
                    <a:lnTo>
                      <a:pt x="32164" y="62132"/>
                    </a:lnTo>
                    <a:lnTo>
                      <a:pt x="4123" y="89107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72" name="Google Shape;2872;p51"/>
            <p:cNvGrpSpPr/>
            <p:nvPr/>
          </p:nvGrpSpPr>
          <p:grpSpPr>
            <a:xfrm rot="-2989666">
              <a:off x="6775965" y="5424535"/>
              <a:ext cx="557508" cy="579815"/>
              <a:chOff x="4623443" y="2842068"/>
              <a:chExt cx="335176" cy="348587"/>
            </a:xfrm>
          </p:grpSpPr>
          <p:sp>
            <p:nvSpPr>
              <p:cNvPr id="2873" name="Google Shape;2873;p51"/>
              <p:cNvSpPr/>
              <p:nvPr/>
            </p:nvSpPr>
            <p:spPr>
              <a:xfrm>
                <a:off x="4625025" y="2843669"/>
                <a:ext cx="332050" cy="345414"/>
              </a:xfrm>
              <a:custGeom>
                <a:rect b="b" l="l" r="r" t="t"/>
                <a:pathLst>
                  <a:path extrusionOk="0" h="345414" w="332050">
                    <a:moveTo>
                      <a:pt x="46034" y="21908"/>
                    </a:moveTo>
                    <a:lnTo>
                      <a:pt x="66951" y="13506"/>
                    </a:lnTo>
                    <a:lnTo>
                      <a:pt x="76257" y="24613"/>
                    </a:lnTo>
                    <a:lnTo>
                      <a:pt x="105375" y="19059"/>
                    </a:lnTo>
                    <a:lnTo>
                      <a:pt x="116186" y="0"/>
                    </a:lnTo>
                    <a:lnTo>
                      <a:pt x="133598" y="1495"/>
                    </a:lnTo>
                    <a:lnTo>
                      <a:pt x="139008" y="29499"/>
                    </a:lnTo>
                    <a:lnTo>
                      <a:pt x="150114" y="27318"/>
                    </a:lnTo>
                    <a:lnTo>
                      <a:pt x="158820" y="18307"/>
                    </a:lnTo>
                    <a:lnTo>
                      <a:pt x="189138" y="21908"/>
                    </a:lnTo>
                    <a:lnTo>
                      <a:pt x="199349" y="47730"/>
                    </a:lnTo>
                    <a:lnTo>
                      <a:pt x="231772" y="66351"/>
                    </a:lnTo>
                    <a:lnTo>
                      <a:pt x="250384" y="48330"/>
                    </a:lnTo>
                    <a:lnTo>
                      <a:pt x="285817" y="48330"/>
                    </a:lnTo>
                    <a:lnTo>
                      <a:pt x="320040" y="74752"/>
                    </a:lnTo>
                    <a:lnTo>
                      <a:pt x="320040" y="90364"/>
                    </a:lnTo>
                    <a:lnTo>
                      <a:pt x="310439" y="98174"/>
                    </a:lnTo>
                    <a:lnTo>
                      <a:pt x="332051" y="122787"/>
                    </a:lnTo>
                    <a:lnTo>
                      <a:pt x="329051" y="149809"/>
                    </a:lnTo>
                    <a:lnTo>
                      <a:pt x="299628" y="181032"/>
                    </a:lnTo>
                    <a:lnTo>
                      <a:pt x="296028" y="202654"/>
                    </a:lnTo>
                    <a:lnTo>
                      <a:pt x="284016" y="220666"/>
                    </a:lnTo>
                    <a:lnTo>
                      <a:pt x="284016" y="245888"/>
                    </a:lnTo>
                    <a:lnTo>
                      <a:pt x="293618" y="260299"/>
                    </a:lnTo>
                    <a:lnTo>
                      <a:pt x="290617" y="286112"/>
                    </a:lnTo>
                    <a:lnTo>
                      <a:pt x="309829" y="294218"/>
                    </a:lnTo>
                    <a:lnTo>
                      <a:pt x="311934" y="311334"/>
                    </a:lnTo>
                    <a:lnTo>
                      <a:pt x="302724" y="320364"/>
                    </a:lnTo>
                    <a:lnTo>
                      <a:pt x="286483" y="310858"/>
                    </a:lnTo>
                    <a:lnTo>
                      <a:pt x="252860" y="307010"/>
                    </a:lnTo>
                    <a:lnTo>
                      <a:pt x="161687" y="307495"/>
                    </a:lnTo>
                    <a:lnTo>
                      <a:pt x="56102" y="345243"/>
                    </a:lnTo>
                    <a:lnTo>
                      <a:pt x="50435" y="345415"/>
                    </a:lnTo>
                    <a:lnTo>
                      <a:pt x="50435" y="314334"/>
                    </a:lnTo>
                    <a:lnTo>
                      <a:pt x="61246" y="299323"/>
                    </a:lnTo>
                    <a:lnTo>
                      <a:pt x="40224" y="269300"/>
                    </a:lnTo>
                    <a:lnTo>
                      <a:pt x="0" y="231477"/>
                    </a:lnTo>
                    <a:lnTo>
                      <a:pt x="11601" y="214665"/>
                    </a:lnTo>
                    <a:lnTo>
                      <a:pt x="11601" y="170831"/>
                    </a:lnTo>
                    <a:lnTo>
                      <a:pt x="29623" y="157220"/>
                    </a:lnTo>
                    <a:lnTo>
                      <a:pt x="34023" y="142808"/>
                    </a:lnTo>
                    <a:lnTo>
                      <a:pt x="24012" y="133998"/>
                    </a:lnTo>
                    <a:lnTo>
                      <a:pt x="26022" y="122387"/>
                    </a:lnTo>
                    <a:lnTo>
                      <a:pt x="48435" y="126397"/>
                    </a:lnTo>
                    <a:lnTo>
                      <a:pt x="50435" y="109576"/>
                    </a:lnTo>
                    <a:lnTo>
                      <a:pt x="41634" y="98774"/>
                    </a:lnTo>
                    <a:lnTo>
                      <a:pt x="48835" y="89964"/>
                    </a:lnTo>
                    <a:lnTo>
                      <a:pt x="48835" y="81963"/>
                    </a:lnTo>
                    <a:lnTo>
                      <a:pt x="34023" y="67151"/>
                    </a:lnTo>
                    <a:lnTo>
                      <a:pt x="34423" y="33518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74" name="Google Shape;2874;p51"/>
              <p:cNvSpPr/>
              <p:nvPr/>
            </p:nvSpPr>
            <p:spPr>
              <a:xfrm>
                <a:off x="4623443" y="2842068"/>
                <a:ext cx="335176" cy="348587"/>
              </a:xfrm>
              <a:custGeom>
                <a:rect b="b" l="l" r="r" t="t"/>
                <a:pathLst>
                  <a:path extrusionOk="0" h="348587" w="335176">
                    <a:moveTo>
                      <a:pt x="52017" y="348588"/>
                    </a:moveTo>
                    <a:cubicBezTo>
                      <a:pt x="51608" y="348588"/>
                      <a:pt x="51217" y="348426"/>
                      <a:pt x="50922" y="348140"/>
                    </a:cubicBezTo>
                    <a:cubicBezTo>
                      <a:pt x="50617" y="347845"/>
                      <a:pt x="50446" y="347435"/>
                      <a:pt x="50446" y="347016"/>
                    </a:cubicBezTo>
                    <a:lnTo>
                      <a:pt x="50446" y="315946"/>
                    </a:lnTo>
                    <a:cubicBezTo>
                      <a:pt x="50446" y="315612"/>
                      <a:pt x="50551" y="315298"/>
                      <a:pt x="50741" y="315031"/>
                    </a:cubicBezTo>
                    <a:lnTo>
                      <a:pt x="60895" y="300925"/>
                    </a:lnTo>
                    <a:lnTo>
                      <a:pt x="40521" y="271816"/>
                    </a:lnTo>
                    <a:lnTo>
                      <a:pt x="497" y="234221"/>
                    </a:lnTo>
                    <a:cubicBezTo>
                      <a:pt x="-75" y="233688"/>
                      <a:pt x="-160" y="232821"/>
                      <a:pt x="278" y="232183"/>
                    </a:cubicBezTo>
                    <a:lnTo>
                      <a:pt x="11612" y="215771"/>
                    </a:lnTo>
                    <a:lnTo>
                      <a:pt x="11612" y="172432"/>
                    </a:lnTo>
                    <a:cubicBezTo>
                      <a:pt x="11612" y="171937"/>
                      <a:pt x="11841" y="171480"/>
                      <a:pt x="12232" y="171175"/>
                    </a:cubicBezTo>
                    <a:lnTo>
                      <a:pt x="29834" y="157869"/>
                    </a:lnTo>
                    <a:lnTo>
                      <a:pt x="33796" y="144915"/>
                    </a:lnTo>
                    <a:lnTo>
                      <a:pt x="24547" y="136780"/>
                    </a:lnTo>
                    <a:cubicBezTo>
                      <a:pt x="24138" y="136418"/>
                      <a:pt x="23947" y="135875"/>
                      <a:pt x="24043" y="135332"/>
                    </a:cubicBezTo>
                    <a:lnTo>
                      <a:pt x="26043" y="123731"/>
                    </a:lnTo>
                    <a:cubicBezTo>
                      <a:pt x="26109" y="123321"/>
                      <a:pt x="26348" y="122950"/>
                      <a:pt x="26691" y="122712"/>
                    </a:cubicBezTo>
                    <a:cubicBezTo>
                      <a:pt x="27033" y="122464"/>
                      <a:pt x="27443" y="122359"/>
                      <a:pt x="27872" y="122445"/>
                    </a:cubicBezTo>
                    <a:lnTo>
                      <a:pt x="48646" y="126150"/>
                    </a:lnTo>
                    <a:lnTo>
                      <a:pt x="50370" y="111653"/>
                    </a:lnTo>
                    <a:lnTo>
                      <a:pt x="41988" y="101357"/>
                    </a:lnTo>
                    <a:cubicBezTo>
                      <a:pt x="41521" y="100776"/>
                      <a:pt x="41521" y="99947"/>
                      <a:pt x="41988" y="99366"/>
                    </a:cubicBezTo>
                    <a:lnTo>
                      <a:pt x="48836" y="90994"/>
                    </a:lnTo>
                    <a:lnTo>
                      <a:pt x="48836" y="84202"/>
                    </a:lnTo>
                    <a:lnTo>
                      <a:pt x="34482" y="69848"/>
                    </a:lnTo>
                    <a:cubicBezTo>
                      <a:pt x="34177" y="69553"/>
                      <a:pt x="34015" y="69143"/>
                      <a:pt x="34025" y="68724"/>
                    </a:cubicBezTo>
                    <a:lnTo>
                      <a:pt x="34425" y="35101"/>
                    </a:lnTo>
                    <a:cubicBezTo>
                      <a:pt x="34425" y="34691"/>
                      <a:pt x="34596" y="34301"/>
                      <a:pt x="34882" y="34006"/>
                    </a:cubicBezTo>
                    <a:lnTo>
                      <a:pt x="46493" y="22395"/>
                    </a:lnTo>
                    <a:cubicBezTo>
                      <a:pt x="46645" y="22242"/>
                      <a:pt x="46817" y="22128"/>
                      <a:pt x="47017" y="22042"/>
                    </a:cubicBezTo>
                    <a:lnTo>
                      <a:pt x="67934" y="13632"/>
                    </a:lnTo>
                    <a:cubicBezTo>
                      <a:pt x="68562" y="13374"/>
                      <a:pt x="69286" y="13555"/>
                      <a:pt x="69724" y="14089"/>
                    </a:cubicBezTo>
                    <a:lnTo>
                      <a:pt x="78440" y="24490"/>
                    </a:lnTo>
                    <a:lnTo>
                      <a:pt x="105939" y="19242"/>
                    </a:lnTo>
                    <a:lnTo>
                      <a:pt x="116387" y="801"/>
                    </a:lnTo>
                    <a:cubicBezTo>
                      <a:pt x="116692" y="268"/>
                      <a:pt x="117216" y="-65"/>
                      <a:pt x="117892" y="11"/>
                    </a:cubicBezTo>
                    <a:lnTo>
                      <a:pt x="135304" y="1516"/>
                    </a:lnTo>
                    <a:cubicBezTo>
                      <a:pt x="135999" y="1583"/>
                      <a:pt x="136580" y="2097"/>
                      <a:pt x="136714" y="2783"/>
                    </a:cubicBezTo>
                    <a:lnTo>
                      <a:pt x="141819" y="29234"/>
                    </a:lnTo>
                    <a:lnTo>
                      <a:pt x="150896" y="27452"/>
                    </a:lnTo>
                    <a:lnTo>
                      <a:pt x="159259" y="18804"/>
                    </a:lnTo>
                    <a:cubicBezTo>
                      <a:pt x="159602" y="18451"/>
                      <a:pt x="160088" y="18270"/>
                      <a:pt x="160574" y="18337"/>
                    </a:cubicBezTo>
                    <a:lnTo>
                      <a:pt x="190892" y="21937"/>
                    </a:lnTo>
                    <a:cubicBezTo>
                      <a:pt x="191463" y="22004"/>
                      <a:pt x="191959" y="22385"/>
                      <a:pt x="192168" y="22918"/>
                    </a:cubicBezTo>
                    <a:lnTo>
                      <a:pt x="202170" y="48226"/>
                    </a:lnTo>
                    <a:lnTo>
                      <a:pt x="233097" y="65981"/>
                    </a:lnTo>
                    <a:lnTo>
                      <a:pt x="250852" y="48788"/>
                    </a:lnTo>
                    <a:cubicBezTo>
                      <a:pt x="251147" y="48512"/>
                      <a:pt x="251538" y="48350"/>
                      <a:pt x="251947" y="48350"/>
                    </a:cubicBezTo>
                    <a:lnTo>
                      <a:pt x="287380" y="48350"/>
                    </a:lnTo>
                    <a:cubicBezTo>
                      <a:pt x="287723" y="48350"/>
                      <a:pt x="288066" y="48465"/>
                      <a:pt x="288342" y="48674"/>
                    </a:cubicBezTo>
                    <a:lnTo>
                      <a:pt x="322566" y="75096"/>
                    </a:lnTo>
                    <a:cubicBezTo>
                      <a:pt x="322956" y="75392"/>
                      <a:pt x="323175" y="75858"/>
                      <a:pt x="323175" y="76344"/>
                    </a:cubicBezTo>
                    <a:lnTo>
                      <a:pt x="323175" y="91956"/>
                    </a:lnTo>
                    <a:cubicBezTo>
                      <a:pt x="323175" y="92432"/>
                      <a:pt x="322966" y="92880"/>
                      <a:pt x="322594" y="93175"/>
                    </a:cubicBezTo>
                    <a:lnTo>
                      <a:pt x="314250" y="99947"/>
                    </a:lnTo>
                    <a:lnTo>
                      <a:pt x="334786" y="123340"/>
                    </a:lnTo>
                    <a:cubicBezTo>
                      <a:pt x="335081" y="123674"/>
                      <a:pt x="335215" y="124112"/>
                      <a:pt x="335167" y="124550"/>
                    </a:cubicBezTo>
                    <a:lnTo>
                      <a:pt x="332167" y="151573"/>
                    </a:lnTo>
                    <a:cubicBezTo>
                      <a:pt x="332129" y="151915"/>
                      <a:pt x="331986" y="152230"/>
                      <a:pt x="331748" y="152478"/>
                    </a:cubicBezTo>
                    <a:lnTo>
                      <a:pt x="302658" y="183348"/>
                    </a:lnTo>
                    <a:lnTo>
                      <a:pt x="299134" y="204494"/>
                    </a:lnTo>
                    <a:cubicBezTo>
                      <a:pt x="299096" y="204713"/>
                      <a:pt x="299010" y="204922"/>
                      <a:pt x="298886" y="205103"/>
                    </a:cubicBezTo>
                    <a:lnTo>
                      <a:pt x="287142" y="222724"/>
                    </a:lnTo>
                    <a:lnTo>
                      <a:pt x="287142" y="246994"/>
                    </a:lnTo>
                    <a:lnTo>
                      <a:pt x="296486" y="261005"/>
                    </a:lnTo>
                    <a:cubicBezTo>
                      <a:pt x="296696" y="261320"/>
                      <a:pt x="296781" y="261691"/>
                      <a:pt x="296743" y="262063"/>
                    </a:cubicBezTo>
                    <a:lnTo>
                      <a:pt x="293876" y="286704"/>
                    </a:lnTo>
                    <a:lnTo>
                      <a:pt x="312002" y="294352"/>
                    </a:lnTo>
                    <a:cubicBezTo>
                      <a:pt x="312526" y="294571"/>
                      <a:pt x="312888" y="295048"/>
                      <a:pt x="312955" y="295610"/>
                    </a:cubicBezTo>
                    <a:lnTo>
                      <a:pt x="315060" y="312726"/>
                    </a:lnTo>
                    <a:cubicBezTo>
                      <a:pt x="315117" y="313212"/>
                      <a:pt x="314946" y="313698"/>
                      <a:pt x="314603" y="314041"/>
                    </a:cubicBezTo>
                    <a:lnTo>
                      <a:pt x="305392" y="323070"/>
                    </a:lnTo>
                    <a:cubicBezTo>
                      <a:pt x="304887" y="323575"/>
                      <a:pt x="304116" y="323661"/>
                      <a:pt x="303497" y="323299"/>
                    </a:cubicBezTo>
                    <a:lnTo>
                      <a:pt x="287542" y="313955"/>
                    </a:lnTo>
                    <a:lnTo>
                      <a:pt x="254243" y="310154"/>
                    </a:lnTo>
                    <a:lnTo>
                      <a:pt x="163527" y="310640"/>
                    </a:lnTo>
                    <a:lnTo>
                      <a:pt x="58199" y="348302"/>
                    </a:lnTo>
                    <a:cubicBezTo>
                      <a:pt x="58037" y="348359"/>
                      <a:pt x="57875" y="348388"/>
                      <a:pt x="57713" y="348397"/>
                    </a:cubicBezTo>
                    <a:lnTo>
                      <a:pt x="52046" y="348559"/>
                    </a:lnTo>
                    <a:cubicBezTo>
                      <a:pt x="52046" y="348588"/>
                      <a:pt x="52027" y="348588"/>
                      <a:pt x="52017" y="348588"/>
                    </a:cubicBezTo>
                    <a:close/>
                    <a:moveTo>
                      <a:pt x="53589" y="316450"/>
                    </a:moveTo>
                    <a:lnTo>
                      <a:pt x="53589" y="345397"/>
                    </a:lnTo>
                    <a:lnTo>
                      <a:pt x="57390" y="345292"/>
                    </a:lnTo>
                    <a:lnTo>
                      <a:pt x="162736" y="307621"/>
                    </a:lnTo>
                    <a:cubicBezTo>
                      <a:pt x="162908" y="307564"/>
                      <a:pt x="163079" y="307525"/>
                      <a:pt x="163260" y="307525"/>
                    </a:cubicBezTo>
                    <a:lnTo>
                      <a:pt x="254433" y="307049"/>
                    </a:lnTo>
                    <a:lnTo>
                      <a:pt x="288247" y="310897"/>
                    </a:lnTo>
                    <a:cubicBezTo>
                      <a:pt x="288457" y="310926"/>
                      <a:pt x="288676" y="310993"/>
                      <a:pt x="288857" y="311107"/>
                    </a:cubicBezTo>
                    <a:lnTo>
                      <a:pt x="304059" y="320013"/>
                    </a:lnTo>
                    <a:lnTo>
                      <a:pt x="311850" y="312374"/>
                    </a:lnTo>
                    <a:lnTo>
                      <a:pt x="309955" y="296934"/>
                    </a:lnTo>
                    <a:lnTo>
                      <a:pt x="291581" y="289180"/>
                    </a:lnTo>
                    <a:cubicBezTo>
                      <a:pt x="290933" y="288904"/>
                      <a:pt x="290552" y="288247"/>
                      <a:pt x="290628" y="287552"/>
                    </a:cubicBezTo>
                    <a:lnTo>
                      <a:pt x="293562" y="262301"/>
                    </a:lnTo>
                    <a:lnTo>
                      <a:pt x="284275" y="248375"/>
                    </a:lnTo>
                    <a:cubicBezTo>
                      <a:pt x="284104" y="248118"/>
                      <a:pt x="284008" y="247813"/>
                      <a:pt x="284008" y="247499"/>
                    </a:cubicBezTo>
                    <a:lnTo>
                      <a:pt x="284008" y="222277"/>
                    </a:lnTo>
                    <a:cubicBezTo>
                      <a:pt x="284008" y="221962"/>
                      <a:pt x="284104" y="221667"/>
                      <a:pt x="284275" y="221400"/>
                    </a:cubicBezTo>
                    <a:lnTo>
                      <a:pt x="296096" y="203665"/>
                    </a:lnTo>
                    <a:lnTo>
                      <a:pt x="299639" y="182376"/>
                    </a:lnTo>
                    <a:cubicBezTo>
                      <a:pt x="299696" y="182072"/>
                      <a:pt x="299829" y="181786"/>
                      <a:pt x="300049" y="181557"/>
                    </a:cubicBezTo>
                    <a:lnTo>
                      <a:pt x="329109" y="150715"/>
                    </a:lnTo>
                    <a:lnTo>
                      <a:pt x="331976" y="124912"/>
                    </a:lnTo>
                    <a:lnTo>
                      <a:pt x="310821" y="100814"/>
                    </a:lnTo>
                    <a:cubicBezTo>
                      <a:pt x="310536" y="100490"/>
                      <a:pt x="310402" y="100071"/>
                      <a:pt x="310431" y="99642"/>
                    </a:cubicBezTo>
                    <a:cubicBezTo>
                      <a:pt x="310469" y="99214"/>
                      <a:pt x="310669" y="98823"/>
                      <a:pt x="311002" y="98557"/>
                    </a:cubicBezTo>
                    <a:lnTo>
                      <a:pt x="320032" y="91222"/>
                    </a:lnTo>
                    <a:lnTo>
                      <a:pt x="320032" y="77135"/>
                    </a:lnTo>
                    <a:lnTo>
                      <a:pt x="286847" y="51512"/>
                    </a:lnTo>
                    <a:lnTo>
                      <a:pt x="252585" y="51512"/>
                    </a:lnTo>
                    <a:lnTo>
                      <a:pt x="234431" y="69086"/>
                    </a:lnTo>
                    <a:cubicBezTo>
                      <a:pt x="233935" y="69572"/>
                      <a:pt x="233164" y="69677"/>
                      <a:pt x="232554" y="69315"/>
                    </a:cubicBezTo>
                    <a:lnTo>
                      <a:pt x="200122" y="50703"/>
                    </a:lnTo>
                    <a:cubicBezTo>
                      <a:pt x="199807" y="50522"/>
                      <a:pt x="199569" y="50246"/>
                      <a:pt x="199445" y="49912"/>
                    </a:cubicBezTo>
                    <a:lnTo>
                      <a:pt x="189587" y="24966"/>
                    </a:lnTo>
                    <a:lnTo>
                      <a:pt x="160974" y="21566"/>
                    </a:lnTo>
                    <a:lnTo>
                      <a:pt x="152811" y="30015"/>
                    </a:lnTo>
                    <a:cubicBezTo>
                      <a:pt x="152592" y="30253"/>
                      <a:pt x="152297" y="30405"/>
                      <a:pt x="151982" y="30472"/>
                    </a:cubicBezTo>
                    <a:lnTo>
                      <a:pt x="140876" y="32653"/>
                    </a:lnTo>
                    <a:cubicBezTo>
                      <a:pt x="140467" y="32729"/>
                      <a:pt x="140038" y="32653"/>
                      <a:pt x="139695" y="32415"/>
                    </a:cubicBezTo>
                    <a:cubicBezTo>
                      <a:pt x="139352" y="32186"/>
                      <a:pt x="139105" y="31815"/>
                      <a:pt x="139028" y="31415"/>
                    </a:cubicBezTo>
                    <a:lnTo>
                      <a:pt x="133847" y="4573"/>
                    </a:lnTo>
                    <a:lnTo>
                      <a:pt x="118626" y="3259"/>
                    </a:lnTo>
                    <a:lnTo>
                      <a:pt x="108320" y="21452"/>
                    </a:lnTo>
                    <a:cubicBezTo>
                      <a:pt x="108091" y="21852"/>
                      <a:pt x="107701" y="22128"/>
                      <a:pt x="107243" y="22223"/>
                    </a:cubicBezTo>
                    <a:lnTo>
                      <a:pt x="78116" y="27776"/>
                    </a:lnTo>
                    <a:cubicBezTo>
                      <a:pt x="77554" y="27871"/>
                      <a:pt x="76983" y="27671"/>
                      <a:pt x="76611" y="27243"/>
                    </a:cubicBezTo>
                    <a:lnTo>
                      <a:pt x="68039" y="17013"/>
                    </a:lnTo>
                    <a:lnTo>
                      <a:pt x="48484" y="24871"/>
                    </a:lnTo>
                    <a:lnTo>
                      <a:pt x="37559" y="35796"/>
                    </a:lnTo>
                    <a:lnTo>
                      <a:pt x="37178" y="68115"/>
                    </a:lnTo>
                    <a:lnTo>
                      <a:pt x="51522" y="82459"/>
                    </a:lnTo>
                    <a:cubicBezTo>
                      <a:pt x="51817" y="82754"/>
                      <a:pt x="51979" y="83155"/>
                      <a:pt x="51979" y="83574"/>
                    </a:cubicBezTo>
                    <a:lnTo>
                      <a:pt x="51979" y="91575"/>
                    </a:lnTo>
                    <a:cubicBezTo>
                      <a:pt x="51979" y="91937"/>
                      <a:pt x="51856" y="92289"/>
                      <a:pt x="51627" y="92575"/>
                    </a:cubicBezTo>
                    <a:lnTo>
                      <a:pt x="45236" y="100385"/>
                    </a:lnTo>
                    <a:lnTo>
                      <a:pt x="53227" y="110196"/>
                    </a:lnTo>
                    <a:cubicBezTo>
                      <a:pt x="53494" y="110529"/>
                      <a:pt x="53618" y="110949"/>
                      <a:pt x="53570" y="111377"/>
                    </a:cubicBezTo>
                    <a:lnTo>
                      <a:pt x="51570" y="128189"/>
                    </a:lnTo>
                    <a:cubicBezTo>
                      <a:pt x="51513" y="128617"/>
                      <a:pt x="51294" y="129008"/>
                      <a:pt x="50941" y="129265"/>
                    </a:cubicBezTo>
                    <a:cubicBezTo>
                      <a:pt x="50598" y="129522"/>
                      <a:pt x="50151" y="129637"/>
                      <a:pt x="49732" y="129551"/>
                    </a:cubicBezTo>
                    <a:lnTo>
                      <a:pt x="28872" y="125827"/>
                    </a:lnTo>
                    <a:lnTo>
                      <a:pt x="27291" y="135009"/>
                    </a:lnTo>
                    <a:lnTo>
                      <a:pt x="36644" y="143238"/>
                    </a:lnTo>
                    <a:cubicBezTo>
                      <a:pt x="37101" y="143648"/>
                      <a:pt x="37292" y="144286"/>
                      <a:pt x="37111" y="144877"/>
                    </a:cubicBezTo>
                    <a:lnTo>
                      <a:pt x="32710" y="159288"/>
                    </a:lnTo>
                    <a:cubicBezTo>
                      <a:pt x="32615" y="159602"/>
                      <a:pt x="32415" y="159878"/>
                      <a:pt x="32148" y="160079"/>
                    </a:cubicBezTo>
                    <a:lnTo>
                      <a:pt x="14756" y="173213"/>
                    </a:lnTo>
                    <a:lnTo>
                      <a:pt x="14756" y="216266"/>
                    </a:lnTo>
                    <a:cubicBezTo>
                      <a:pt x="14756" y="216590"/>
                      <a:pt x="14660" y="216895"/>
                      <a:pt x="14479" y="217162"/>
                    </a:cubicBezTo>
                    <a:lnTo>
                      <a:pt x="3640" y="232859"/>
                    </a:lnTo>
                    <a:lnTo>
                      <a:pt x="42893" y="269768"/>
                    </a:lnTo>
                    <a:lnTo>
                      <a:pt x="64124" y="300029"/>
                    </a:lnTo>
                    <a:cubicBezTo>
                      <a:pt x="64505" y="300582"/>
                      <a:pt x="64505" y="301315"/>
                      <a:pt x="64114" y="301849"/>
                    </a:cubicBezTo>
                    <a:lnTo>
                      <a:pt x="53589" y="31645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75" name="Google Shape;2875;p51"/>
            <p:cNvGrpSpPr/>
            <p:nvPr/>
          </p:nvGrpSpPr>
          <p:grpSpPr>
            <a:xfrm rot="-2989666">
              <a:off x="5745863" y="4299891"/>
              <a:ext cx="1454095" cy="1363465"/>
              <a:chOff x="4464931" y="2055018"/>
              <a:chExt cx="874208" cy="819721"/>
            </a:xfrm>
          </p:grpSpPr>
          <p:sp>
            <p:nvSpPr>
              <p:cNvPr id="2876" name="Google Shape;2876;p51"/>
              <p:cNvSpPr/>
              <p:nvPr/>
            </p:nvSpPr>
            <p:spPr>
              <a:xfrm>
                <a:off x="4466501" y="2056590"/>
                <a:ext cx="871070" cy="816578"/>
              </a:xfrm>
              <a:custGeom>
                <a:rect b="b" l="l" r="r" t="t"/>
                <a:pathLst>
                  <a:path extrusionOk="0" h="816578" w="871070">
                    <a:moveTo>
                      <a:pt x="441941" y="0"/>
                    </a:moveTo>
                    <a:lnTo>
                      <a:pt x="717347" y="225743"/>
                    </a:lnTo>
                    <a:lnTo>
                      <a:pt x="722157" y="247364"/>
                    </a:lnTo>
                    <a:lnTo>
                      <a:pt x="750170" y="276187"/>
                    </a:lnTo>
                    <a:lnTo>
                      <a:pt x="772592" y="276187"/>
                    </a:lnTo>
                    <a:lnTo>
                      <a:pt x="783003" y="295399"/>
                    </a:lnTo>
                    <a:lnTo>
                      <a:pt x="816626" y="295399"/>
                    </a:lnTo>
                    <a:lnTo>
                      <a:pt x="831037" y="310610"/>
                    </a:lnTo>
                    <a:lnTo>
                      <a:pt x="819026" y="344233"/>
                    </a:lnTo>
                    <a:lnTo>
                      <a:pt x="831037" y="350644"/>
                    </a:lnTo>
                    <a:lnTo>
                      <a:pt x="871071" y="350644"/>
                    </a:lnTo>
                    <a:lnTo>
                      <a:pt x="861060" y="487147"/>
                    </a:lnTo>
                    <a:lnTo>
                      <a:pt x="844248" y="526780"/>
                    </a:lnTo>
                    <a:lnTo>
                      <a:pt x="816626" y="550507"/>
                    </a:lnTo>
                    <a:lnTo>
                      <a:pt x="708546" y="550031"/>
                    </a:lnTo>
                    <a:lnTo>
                      <a:pt x="690534" y="567604"/>
                    </a:lnTo>
                    <a:lnTo>
                      <a:pt x="648500" y="567604"/>
                    </a:lnTo>
                    <a:lnTo>
                      <a:pt x="636489" y="558003"/>
                    </a:lnTo>
                    <a:lnTo>
                      <a:pt x="593855" y="559803"/>
                    </a:lnTo>
                    <a:lnTo>
                      <a:pt x="466554" y="612638"/>
                    </a:lnTo>
                    <a:lnTo>
                      <a:pt x="462353" y="639061"/>
                    </a:lnTo>
                    <a:lnTo>
                      <a:pt x="449142" y="655634"/>
                    </a:lnTo>
                    <a:lnTo>
                      <a:pt x="425729" y="636661"/>
                    </a:lnTo>
                    <a:lnTo>
                      <a:pt x="408308" y="651072"/>
                    </a:lnTo>
                    <a:lnTo>
                      <a:pt x="404108" y="676294"/>
                    </a:lnTo>
                    <a:lnTo>
                      <a:pt x="390296" y="682895"/>
                    </a:lnTo>
                    <a:lnTo>
                      <a:pt x="380095" y="716518"/>
                    </a:lnTo>
                    <a:lnTo>
                      <a:pt x="350672" y="722929"/>
                    </a:lnTo>
                    <a:lnTo>
                      <a:pt x="350672" y="758952"/>
                    </a:lnTo>
                    <a:lnTo>
                      <a:pt x="340262" y="769363"/>
                    </a:lnTo>
                    <a:lnTo>
                      <a:pt x="331632" y="807082"/>
                    </a:lnTo>
                    <a:lnTo>
                      <a:pt x="317344" y="805386"/>
                    </a:lnTo>
                    <a:lnTo>
                      <a:pt x="308639" y="814397"/>
                    </a:lnTo>
                    <a:lnTo>
                      <a:pt x="297532" y="816578"/>
                    </a:lnTo>
                    <a:lnTo>
                      <a:pt x="292122" y="788575"/>
                    </a:lnTo>
                    <a:lnTo>
                      <a:pt x="274711" y="787079"/>
                    </a:lnTo>
                    <a:lnTo>
                      <a:pt x="263900" y="806139"/>
                    </a:lnTo>
                    <a:lnTo>
                      <a:pt x="234782" y="811692"/>
                    </a:lnTo>
                    <a:lnTo>
                      <a:pt x="225476" y="800586"/>
                    </a:lnTo>
                    <a:lnTo>
                      <a:pt x="204559" y="808987"/>
                    </a:lnTo>
                    <a:lnTo>
                      <a:pt x="185337" y="790975"/>
                    </a:lnTo>
                    <a:lnTo>
                      <a:pt x="183337" y="763353"/>
                    </a:lnTo>
                    <a:lnTo>
                      <a:pt x="174136" y="760952"/>
                    </a:lnTo>
                    <a:lnTo>
                      <a:pt x="180937" y="739740"/>
                    </a:lnTo>
                    <a:lnTo>
                      <a:pt x="158525" y="721328"/>
                    </a:lnTo>
                    <a:lnTo>
                      <a:pt x="158525" y="686495"/>
                    </a:lnTo>
                    <a:lnTo>
                      <a:pt x="151714" y="677694"/>
                    </a:lnTo>
                    <a:lnTo>
                      <a:pt x="138103" y="678094"/>
                    </a:lnTo>
                    <a:lnTo>
                      <a:pt x="135703" y="687296"/>
                    </a:lnTo>
                    <a:lnTo>
                      <a:pt x="113690" y="706117"/>
                    </a:lnTo>
                    <a:lnTo>
                      <a:pt x="88868" y="692906"/>
                    </a:lnTo>
                    <a:lnTo>
                      <a:pt x="65246" y="706117"/>
                    </a:lnTo>
                    <a:lnTo>
                      <a:pt x="52045" y="690905"/>
                    </a:lnTo>
                    <a:lnTo>
                      <a:pt x="35623" y="701307"/>
                    </a:lnTo>
                    <a:lnTo>
                      <a:pt x="32023" y="698735"/>
                    </a:lnTo>
                    <a:lnTo>
                      <a:pt x="32023" y="673284"/>
                    </a:lnTo>
                    <a:lnTo>
                      <a:pt x="32023" y="642861"/>
                    </a:lnTo>
                    <a:lnTo>
                      <a:pt x="0" y="604237"/>
                    </a:lnTo>
                    <a:lnTo>
                      <a:pt x="11211" y="596427"/>
                    </a:lnTo>
                    <a:lnTo>
                      <a:pt x="2400" y="566004"/>
                    </a:lnTo>
                    <a:lnTo>
                      <a:pt x="2400" y="550031"/>
                    </a:lnTo>
                    <a:lnTo>
                      <a:pt x="25651" y="539553"/>
                    </a:lnTo>
                    <a:lnTo>
                      <a:pt x="25651" y="513131"/>
                    </a:lnTo>
                    <a:lnTo>
                      <a:pt x="40062" y="499586"/>
                    </a:lnTo>
                    <a:lnTo>
                      <a:pt x="48806" y="499586"/>
                    </a:lnTo>
                    <a:lnTo>
                      <a:pt x="67256" y="526780"/>
                    </a:lnTo>
                    <a:lnTo>
                      <a:pt x="86468" y="510731"/>
                    </a:lnTo>
                    <a:lnTo>
                      <a:pt x="103280" y="513131"/>
                    </a:lnTo>
                    <a:lnTo>
                      <a:pt x="111252" y="521208"/>
                    </a:lnTo>
                    <a:lnTo>
                      <a:pt x="130464" y="526780"/>
                    </a:lnTo>
                    <a:lnTo>
                      <a:pt x="157753" y="518798"/>
                    </a:lnTo>
                    <a:lnTo>
                      <a:pt x="357873" y="526780"/>
                    </a:lnTo>
                    <a:lnTo>
                      <a:pt x="371227" y="477107"/>
                    </a:lnTo>
                    <a:lnTo>
                      <a:pt x="357873" y="454723"/>
                    </a:lnTo>
                    <a:lnTo>
                      <a:pt x="363445" y="0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77" name="Google Shape;2877;p51"/>
              <p:cNvSpPr/>
              <p:nvPr/>
            </p:nvSpPr>
            <p:spPr>
              <a:xfrm>
                <a:off x="4464931" y="2055018"/>
                <a:ext cx="874208" cy="819721"/>
              </a:xfrm>
              <a:custGeom>
                <a:rect b="b" l="l" r="r" t="t"/>
                <a:pathLst>
                  <a:path extrusionOk="0" h="819721" w="874208">
                    <a:moveTo>
                      <a:pt x="299092" y="819722"/>
                    </a:moveTo>
                    <a:cubicBezTo>
                      <a:pt x="298778" y="819722"/>
                      <a:pt x="298473" y="819626"/>
                      <a:pt x="298216" y="819455"/>
                    </a:cubicBezTo>
                    <a:cubicBezTo>
                      <a:pt x="297873" y="819226"/>
                      <a:pt x="297626" y="818855"/>
                      <a:pt x="297549" y="818455"/>
                    </a:cubicBezTo>
                    <a:lnTo>
                      <a:pt x="292368" y="791613"/>
                    </a:lnTo>
                    <a:lnTo>
                      <a:pt x="277147" y="790299"/>
                    </a:lnTo>
                    <a:lnTo>
                      <a:pt x="266841" y="808492"/>
                    </a:lnTo>
                    <a:cubicBezTo>
                      <a:pt x="266612" y="808892"/>
                      <a:pt x="266222" y="809168"/>
                      <a:pt x="265764" y="809263"/>
                    </a:cubicBezTo>
                    <a:lnTo>
                      <a:pt x="236637" y="814816"/>
                    </a:lnTo>
                    <a:cubicBezTo>
                      <a:pt x="236075" y="814911"/>
                      <a:pt x="235504" y="814711"/>
                      <a:pt x="235132" y="814283"/>
                    </a:cubicBezTo>
                    <a:lnTo>
                      <a:pt x="226560" y="804053"/>
                    </a:lnTo>
                    <a:lnTo>
                      <a:pt x="206709" y="812035"/>
                    </a:lnTo>
                    <a:cubicBezTo>
                      <a:pt x="206128" y="812254"/>
                      <a:pt x="205500" y="812140"/>
                      <a:pt x="205043" y="811721"/>
                    </a:cubicBezTo>
                    <a:lnTo>
                      <a:pt x="185831" y="793709"/>
                    </a:lnTo>
                    <a:cubicBezTo>
                      <a:pt x="185545" y="793442"/>
                      <a:pt x="185364" y="793071"/>
                      <a:pt x="185335" y="792680"/>
                    </a:cubicBezTo>
                    <a:lnTo>
                      <a:pt x="183411" y="766181"/>
                    </a:lnTo>
                    <a:lnTo>
                      <a:pt x="175296" y="764067"/>
                    </a:lnTo>
                    <a:cubicBezTo>
                      <a:pt x="174877" y="763953"/>
                      <a:pt x="174524" y="763686"/>
                      <a:pt x="174315" y="763305"/>
                    </a:cubicBezTo>
                    <a:cubicBezTo>
                      <a:pt x="174105" y="762924"/>
                      <a:pt x="174067" y="762476"/>
                      <a:pt x="174201" y="762067"/>
                    </a:cubicBezTo>
                    <a:lnTo>
                      <a:pt x="180678" y="741864"/>
                    </a:lnTo>
                    <a:lnTo>
                      <a:pt x="159094" y="724129"/>
                    </a:lnTo>
                    <a:cubicBezTo>
                      <a:pt x="158732" y="723833"/>
                      <a:pt x="158522" y="723386"/>
                      <a:pt x="158522" y="722909"/>
                    </a:cubicBezTo>
                    <a:lnTo>
                      <a:pt x="158522" y="688619"/>
                    </a:lnTo>
                    <a:lnTo>
                      <a:pt x="152531" y="680876"/>
                    </a:lnTo>
                    <a:lnTo>
                      <a:pt x="140901" y="681218"/>
                    </a:lnTo>
                    <a:lnTo>
                      <a:pt x="138796" y="689277"/>
                    </a:lnTo>
                    <a:cubicBezTo>
                      <a:pt x="138710" y="689591"/>
                      <a:pt x="138539" y="689867"/>
                      <a:pt x="138301" y="690077"/>
                    </a:cubicBezTo>
                    <a:lnTo>
                      <a:pt x="116279" y="708889"/>
                    </a:lnTo>
                    <a:cubicBezTo>
                      <a:pt x="115774" y="709308"/>
                      <a:pt x="115088" y="709394"/>
                      <a:pt x="114517" y="709079"/>
                    </a:cubicBezTo>
                    <a:lnTo>
                      <a:pt x="90457" y="696278"/>
                    </a:lnTo>
                    <a:lnTo>
                      <a:pt x="67587" y="709070"/>
                    </a:lnTo>
                    <a:cubicBezTo>
                      <a:pt x="66949" y="709441"/>
                      <a:pt x="66120" y="709298"/>
                      <a:pt x="65625" y="708727"/>
                    </a:cubicBezTo>
                    <a:lnTo>
                      <a:pt x="53300" y="694544"/>
                    </a:lnTo>
                    <a:lnTo>
                      <a:pt x="38031" y="704231"/>
                    </a:lnTo>
                    <a:cubicBezTo>
                      <a:pt x="37488" y="704564"/>
                      <a:pt x="36793" y="704555"/>
                      <a:pt x="36279" y="704183"/>
                    </a:cubicBezTo>
                    <a:lnTo>
                      <a:pt x="32678" y="701612"/>
                    </a:lnTo>
                    <a:cubicBezTo>
                      <a:pt x="32259" y="701316"/>
                      <a:pt x="32021" y="700840"/>
                      <a:pt x="32021" y="700326"/>
                    </a:cubicBezTo>
                    <a:lnTo>
                      <a:pt x="32021" y="645023"/>
                    </a:lnTo>
                    <a:lnTo>
                      <a:pt x="360" y="606828"/>
                    </a:lnTo>
                    <a:cubicBezTo>
                      <a:pt x="84" y="606495"/>
                      <a:pt x="-50" y="606047"/>
                      <a:pt x="17" y="605609"/>
                    </a:cubicBezTo>
                    <a:cubicBezTo>
                      <a:pt x="74" y="605171"/>
                      <a:pt x="312" y="604780"/>
                      <a:pt x="674" y="604533"/>
                    </a:cubicBezTo>
                    <a:lnTo>
                      <a:pt x="10952" y="597370"/>
                    </a:lnTo>
                    <a:lnTo>
                      <a:pt x="2465" y="568033"/>
                    </a:lnTo>
                    <a:cubicBezTo>
                      <a:pt x="2417" y="567890"/>
                      <a:pt x="2408" y="567747"/>
                      <a:pt x="2408" y="567595"/>
                    </a:cubicBezTo>
                    <a:lnTo>
                      <a:pt x="2408" y="551612"/>
                    </a:lnTo>
                    <a:cubicBezTo>
                      <a:pt x="2408" y="550993"/>
                      <a:pt x="2770" y="550431"/>
                      <a:pt x="3332" y="550174"/>
                    </a:cubicBezTo>
                    <a:lnTo>
                      <a:pt x="25658" y="540115"/>
                    </a:lnTo>
                    <a:lnTo>
                      <a:pt x="25658" y="514712"/>
                    </a:lnTo>
                    <a:cubicBezTo>
                      <a:pt x="25658" y="514274"/>
                      <a:pt x="25830" y="513864"/>
                      <a:pt x="26154" y="513569"/>
                    </a:cubicBezTo>
                    <a:lnTo>
                      <a:pt x="40565" y="500024"/>
                    </a:lnTo>
                    <a:cubicBezTo>
                      <a:pt x="40851" y="499748"/>
                      <a:pt x="41241" y="499596"/>
                      <a:pt x="41641" y="499596"/>
                    </a:cubicBezTo>
                    <a:lnTo>
                      <a:pt x="50385" y="499596"/>
                    </a:lnTo>
                    <a:cubicBezTo>
                      <a:pt x="50909" y="499596"/>
                      <a:pt x="51395" y="499853"/>
                      <a:pt x="51690" y="500282"/>
                    </a:cubicBezTo>
                    <a:lnTo>
                      <a:pt x="69159" y="526028"/>
                    </a:lnTo>
                    <a:lnTo>
                      <a:pt x="87037" y="511102"/>
                    </a:lnTo>
                    <a:cubicBezTo>
                      <a:pt x="87380" y="510816"/>
                      <a:pt x="87828" y="510702"/>
                      <a:pt x="88266" y="510750"/>
                    </a:cubicBezTo>
                    <a:lnTo>
                      <a:pt x="105078" y="513150"/>
                    </a:lnTo>
                    <a:cubicBezTo>
                      <a:pt x="105411" y="513197"/>
                      <a:pt x="105735" y="513359"/>
                      <a:pt x="105973" y="513607"/>
                    </a:cubicBezTo>
                    <a:lnTo>
                      <a:pt x="113660" y="521389"/>
                    </a:lnTo>
                    <a:lnTo>
                      <a:pt x="132043" y="526723"/>
                    </a:lnTo>
                    <a:lnTo>
                      <a:pt x="158884" y="518874"/>
                    </a:lnTo>
                    <a:cubicBezTo>
                      <a:pt x="159046" y="518827"/>
                      <a:pt x="159189" y="518798"/>
                      <a:pt x="159389" y="518808"/>
                    </a:cubicBezTo>
                    <a:lnTo>
                      <a:pt x="358252" y="526723"/>
                    </a:lnTo>
                    <a:lnTo>
                      <a:pt x="371111" y="478908"/>
                    </a:lnTo>
                    <a:lnTo>
                      <a:pt x="358090" y="457095"/>
                    </a:lnTo>
                    <a:cubicBezTo>
                      <a:pt x="357938" y="456848"/>
                      <a:pt x="357871" y="456562"/>
                      <a:pt x="357871" y="456266"/>
                    </a:cubicBezTo>
                    <a:lnTo>
                      <a:pt x="363443" y="1553"/>
                    </a:lnTo>
                    <a:cubicBezTo>
                      <a:pt x="363453" y="686"/>
                      <a:pt x="364158" y="0"/>
                      <a:pt x="365015" y="0"/>
                    </a:cubicBezTo>
                    <a:lnTo>
                      <a:pt x="443501" y="0"/>
                    </a:lnTo>
                    <a:cubicBezTo>
                      <a:pt x="443863" y="0"/>
                      <a:pt x="444215" y="124"/>
                      <a:pt x="444501" y="352"/>
                    </a:cubicBezTo>
                    <a:lnTo>
                      <a:pt x="719917" y="226095"/>
                    </a:lnTo>
                    <a:cubicBezTo>
                      <a:pt x="720193" y="226314"/>
                      <a:pt x="720374" y="226628"/>
                      <a:pt x="720459" y="226971"/>
                    </a:cubicBezTo>
                    <a:lnTo>
                      <a:pt x="725165" y="248145"/>
                    </a:lnTo>
                    <a:lnTo>
                      <a:pt x="752406" y="276177"/>
                    </a:lnTo>
                    <a:lnTo>
                      <a:pt x="774161" y="276177"/>
                    </a:lnTo>
                    <a:cubicBezTo>
                      <a:pt x="774742" y="276177"/>
                      <a:pt x="775266" y="276492"/>
                      <a:pt x="775542" y="276996"/>
                    </a:cubicBezTo>
                    <a:lnTo>
                      <a:pt x="785506" y="295389"/>
                    </a:lnTo>
                    <a:lnTo>
                      <a:pt x="818195" y="295389"/>
                    </a:lnTo>
                    <a:cubicBezTo>
                      <a:pt x="818624" y="295389"/>
                      <a:pt x="819043" y="295561"/>
                      <a:pt x="819338" y="295885"/>
                    </a:cubicBezTo>
                    <a:lnTo>
                      <a:pt x="833750" y="311096"/>
                    </a:lnTo>
                    <a:cubicBezTo>
                      <a:pt x="834159" y="311525"/>
                      <a:pt x="834293" y="312144"/>
                      <a:pt x="834093" y="312706"/>
                    </a:cubicBezTo>
                    <a:lnTo>
                      <a:pt x="822539" y="345043"/>
                    </a:lnTo>
                    <a:lnTo>
                      <a:pt x="833007" y="350634"/>
                    </a:lnTo>
                    <a:lnTo>
                      <a:pt x="872640" y="350634"/>
                    </a:lnTo>
                    <a:cubicBezTo>
                      <a:pt x="873079" y="350634"/>
                      <a:pt x="873498" y="350815"/>
                      <a:pt x="873793" y="351139"/>
                    </a:cubicBezTo>
                    <a:cubicBezTo>
                      <a:pt x="874088" y="351463"/>
                      <a:pt x="874241" y="351892"/>
                      <a:pt x="874202" y="352320"/>
                    </a:cubicBezTo>
                    <a:lnTo>
                      <a:pt x="864192" y="488823"/>
                    </a:lnTo>
                    <a:cubicBezTo>
                      <a:pt x="864182" y="488994"/>
                      <a:pt x="864134" y="489166"/>
                      <a:pt x="864068" y="489318"/>
                    </a:cubicBezTo>
                    <a:lnTo>
                      <a:pt x="847256" y="528942"/>
                    </a:lnTo>
                    <a:cubicBezTo>
                      <a:pt x="847161" y="529161"/>
                      <a:pt x="847018" y="529361"/>
                      <a:pt x="846837" y="529523"/>
                    </a:cubicBezTo>
                    <a:lnTo>
                      <a:pt x="819215" y="553260"/>
                    </a:lnTo>
                    <a:cubicBezTo>
                      <a:pt x="818929" y="553507"/>
                      <a:pt x="818567" y="553641"/>
                      <a:pt x="818186" y="553641"/>
                    </a:cubicBezTo>
                    <a:lnTo>
                      <a:pt x="818176" y="553641"/>
                    </a:lnTo>
                    <a:lnTo>
                      <a:pt x="710734" y="553164"/>
                    </a:lnTo>
                    <a:lnTo>
                      <a:pt x="693180" y="570300"/>
                    </a:lnTo>
                    <a:cubicBezTo>
                      <a:pt x="692885" y="570586"/>
                      <a:pt x="692494" y="570748"/>
                      <a:pt x="692084" y="570748"/>
                    </a:cubicBezTo>
                    <a:lnTo>
                      <a:pt x="650051" y="570748"/>
                    </a:lnTo>
                    <a:cubicBezTo>
                      <a:pt x="649698" y="570748"/>
                      <a:pt x="649346" y="570633"/>
                      <a:pt x="649070" y="570405"/>
                    </a:cubicBezTo>
                    <a:lnTo>
                      <a:pt x="637525" y="561165"/>
                    </a:lnTo>
                    <a:lnTo>
                      <a:pt x="595758" y="562928"/>
                    </a:lnTo>
                    <a:lnTo>
                      <a:pt x="469533" y="615325"/>
                    </a:lnTo>
                    <a:lnTo>
                      <a:pt x="465466" y="640880"/>
                    </a:lnTo>
                    <a:cubicBezTo>
                      <a:pt x="465418" y="641147"/>
                      <a:pt x="465313" y="641404"/>
                      <a:pt x="465142" y="641613"/>
                    </a:cubicBezTo>
                    <a:lnTo>
                      <a:pt x="451931" y="658187"/>
                    </a:lnTo>
                    <a:cubicBezTo>
                      <a:pt x="451673" y="658520"/>
                      <a:pt x="451292" y="658730"/>
                      <a:pt x="450873" y="658768"/>
                    </a:cubicBezTo>
                    <a:cubicBezTo>
                      <a:pt x="450464" y="658854"/>
                      <a:pt x="450035" y="658692"/>
                      <a:pt x="449711" y="658425"/>
                    </a:cubicBezTo>
                    <a:lnTo>
                      <a:pt x="427299" y="640261"/>
                    </a:lnTo>
                    <a:lnTo>
                      <a:pt x="411335" y="653482"/>
                    </a:lnTo>
                    <a:lnTo>
                      <a:pt x="407230" y="678123"/>
                    </a:lnTo>
                    <a:cubicBezTo>
                      <a:pt x="407144" y="678628"/>
                      <a:pt x="406820" y="679066"/>
                      <a:pt x="406353" y="679285"/>
                    </a:cubicBezTo>
                    <a:lnTo>
                      <a:pt x="393171" y="685590"/>
                    </a:lnTo>
                    <a:lnTo>
                      <a:pt x="383160" y="718556"/>
                    </a:lnTo>
                    <a:cubicBezTo>
                      <a:pt x="382989" y="719099"/>
                      <a:pt x="382550" y="719518"/>
                      <a:pt x="381988" y="719633"/>
                    </a:cubicBezTo>
                    <a:lnTo>
                      <a:pt x="353804" y="725767"/>
                    </a:lnTo>
                    <a:lnTo>
                      <a:pt x="353804" y="760524"/>
                    </a:lnTo>
                    <a:cubicBezTo>
                      <a:pt x="353804" y="760943"/>
                      <a:pt x="353642" y="761343"/>
                      <a:pt x="353347" y="761638"/>
                    </a:cubicBezTo>
                    <a:lnTo>
                      <a:pt x="343260" y="771725"/>
                    </a:lnTo>
                    <a:lnTo>
                      <a:pt x="334735" y="809015"/>
                    </a:lnTo>
                    <a:cubicBezTo>
                      <a:pt x="334554" y="809797"/>
                      <a:pt x="333802" y="810339"/>
                      <a:pt x="333020" y="810225"/>
                    </a:cubicBezTo>
                    <a:lnTo>
                      <a:pt x="319505" y="808615"/>
                    </a:lnTo>
                    <a:lnTo>
                      <a:pt x="311342" y="817064"/>
                    </a:lnTo>
                    <a:cubicBezTo>
                      <a:pt x="311122" y="817302"/>
                      <a:pt x="310827" y="817455"/>
                      <a:pt x="310513" y="817521"/>
                    </a:cubicBezTo>
                    <a:lnTo>
                      <a:pt x="299407" y="819702"/>
                    </a:lnTo>
                    <a:cubicBezTo>
                      <a:pt x="299302" y="819712"/>
                      <a:pt x="299197" y="819722"/>
                      <a:pt x="299092" y="819722"/>
                    </a:cubicBezTo>
                    <a:close/>
                    <a:moveTo>
                      <a:pt x="276280" y="787070"/>
                    </a:moveTo>
                    <a:cubicBezTo>
                      <a:pt x="276328" y="787070"/>
                      <a:pt x="276366" y="787070"/>
                      <a:pt x="276413" y="787070"/>
                    </a:cubicBezTo>
                    <a:lnTo>
                      <a:pt x="293825" y="788575"/>
                    </a:lnTo>
                    <a:cubicBezTo>
                      <a:pt x="294520" y="788641"/>
                      <a:pt x="295101" y="789156"/>
                      <a:pt x="295235" y="789842"/>
                    </a:cubicBezTo>
                    <a:lnTo>
                      <a:pt x="300340" y="816293"/>
                    </a:lnTo>
                    <a:lnTo>
                      <a:pt x="309418" y="814511"/>
                    </a:lnTo>
                    <a:lnTo>
                      <a:pt x="317781" y="805863"/>
                    </a:lnTo>
                    <a:cubicBezTo>
                      <a:pt x="318123" y="805510"/>
                      <a:pt x="318609" y="805329"/>
                      <a:pt x="319095" y="805396"/>
                    </a:cubicBezTo>
                    <a:lnTo>
                      <a:pt x="331982" y="806929"/>
                    </a:lnTo>
                    <a:lnTo>
                      <a:pt x="340298" y="770582"/>
                    </a:lnTo>
                    <a:cubicBezTo>
                      <a:pt x="340364" y="770296"/>
                      <a:pt x="340507" y="770030"/>
                      <a:pt x="340717" y="769820"/>
                    </a:cubicBezTo>
                    <a:lnTo>
                      <a:pt x="350661" y="759876"/>
                    </a:lnTo>
                    <a:lnTo>
                      <a:pt x="350661" y="724500"/>
                    </a:lnTo>
                    <a:cubicBezTo>
                      <a:pt x="350661" y="723757"/>
                      <a:pt x="351175" y="723119"/>
                      <a:pt x="351899" y="722967"/>
                    </a:cubicBezTo>
                    <a:lnTo>
                      <a:pt x="380417" y="716756"/>
                    </a:lnTo>
                    <a:lnTo>
                      <a:pt x="390361" y="684009"/>
                    </a:lnTo>
                    <a:cubicBezTo>
                      <a:pt x="390485" y="683590"/>
                      <a:pt x="390790" y="683238"/>
                      <a:pt x="391190" y="683047"/>
                    </a:cubicBezTo>
                    <a:lnTo>
                      <a:pt x="404258" y="676789"/>
                    </a:lnTo>
                    <a:lnTo>
                      <a:pt x="408325" y="652377"/>
                    </a:lnTo>
                    <a:cubicBezTo>
                      <a:pt x="408392" y="652005"/>
                      <a:pt x="408582" y="651662"/>
                      <a:pt x="408878" y="651424"/>
                    </a:cubicBezTo>
                    <a:lnTo>
                      <a:pt x="426289" y="637013"/>
                    </a:lnTo>
                    <a:cubicBezTo>
                      <a:pt x="426870" y="636527"/>
                      <a:pt x="427699" y="636527"/>
                      <a:pt x="428290" y="637003"/>
                    </a:cubicBezTo>
                    <a:lnTo>
                      <a:pt x="450473" y="654977"/>
                    </a:lnTo>
                    <a:lnTo>
                      <a:pt x="462437" y="639966"/>
                    </a:lnTo>
                    <a:lnTo>
                      <a:pt x="466580" y="613953"/>
                    </a:lnTo>
                    <a:cubicBezTo>
                      <a:pt x="466666" y="613410"/>
                      <a:pt x="467028" y="612953"/>
                      <a:pt x="467533" y="612743"/>
                    </a:cubicBezTo>
                    <a:lnTo>
                      <a:pt x="594825" y="559908"/>
                    </a:lnTo>
                    <a:cubicBezTo>
                      <a:pt x="594987" y="559841"/>
                      <a:pt x="595177" y="559803"/>
                      <a:pt x="595358" y="559794"/>
                    </a:cubicBezTo>
                    <a:lnTo>
                      <a:pt x="637992" y="557994"/>
                    </a:lnTo>
                    <a:cubicBezTo>
                      <a:pt x="638430" y="558022"/>
                      <a:pt x="638744" y="558108"/>
                      <a:pt x="639040" y="558336"/>
                    </a:cubicBezTo>
                    <a:lnTo>
                      <a:pt x="650622" y="567604"/>
                    </a:lnTo>
                    <a:lnTo>
                      <a:pt x="691465" y="567604"/>
                    </a:lnTo>
                    <a:lnTo>
                      <a:pt x="709020" y="550469"/>
                    </a:lnTo>
                    <a:cubicBezTo>
                      <a:pt x="709315" y="550183"/>
                      <a:pt x="709706" y="550021"/>
                      <a:pt x="710115" y="550021"/>
                    </a:cubicBezTo>
                    <a:lnTo>
                      <a:pt x="710125" y="550021"/>
                    </a:lnTo>
                    <a:lnTo>
                      <a:pt x="817624" y="550497"/>
                    </a:lnTo>
                    <a:lnTo>
                      <a:pt x="844513" y="527390"/>
                    </a:lnTo>
                    <a:lnTo>
                      <a:pt x="861087" y="488337"/>
                    </a:lnTo>
                    <a:lnTo>
                      <a:pt x="870945" y="353778"/>
                    </a:lnTo>
                    <a:lnTo>
                      <a:pt x="832607" y="353778"/>
                    </a:lnTo>
                    <a:cubicBezTo>
                      <a:pt x="832350" y="353778"/>
                      <a:pt x="832092" y="353711"/>
                      <a:pt x="831864" y="353597"/>
                    </a:cubicBezTo>
                    <a:lnTo>
                      <a:pt x="819853" y="347186"/>
                    </a:lnTo>
                    <a:cubicBezTo>
                      <a:pt x="819167" y="346824"/>
                      <a:pt x="818853" y="346005"/>
                      <a:pt x="819110" y="345272"/>
                    </a:cubicBezTo>
                    <a:lnTo>
                      <a:pt x="830797" y="312563"/>
                    </a:lnTo>
                    <a:lnTo>
                      <a:pt x="817519" y="298542"/>
                    </a:lnTo>
                    <a:lnTo>
                      <a:pt x="784572" y="298542"/>
                    </a:lnTo>
                    <a:cubicBezTo>
                      <a:pt x="783991" y="298542"/>
                      <a:pt x="783467" y="298228"/>
                      <a:pt x="783191" y="297723"/>
                    </a:cubicBezTo>
                    <a:lnTo>
                      <a:pt x="773228" y="279330"/>
                    </a:lnTo>
                    <a:lnTo>
                      <a:pt x="751749" y="279330"/>
                    </a:lnTo>
                    <a:cubicBezTo>
                      <a:pt x="751320" y="279330"/>
                      <a:pt x="750920" y="279159"/>
                      <a:pt x="750625" y="278854"/>
                    </a:cubicBezTo>
                    <a:lnTo>
                      <a:pt x="722593" y="250031"/>
                    </a:lnTo>
                    <a:cubicBezTo>
                      <a:pt x="722393" y="249822"/>
                      <a:pt x="722250" y="249565"/>
                      <a:pt x="722183" y="249279"/>
                    </a:cubicBezTo>
                    <a:lnTo>
                      <a:pt x="717497" y="228200"/>
                    </a:lnTo>
                    <a:lnTo>
                      <a:pt x="442939" y="3153"/>
                    </a:lnTo>
                    <a:lnTo>
                      <a:pt x="366568" y="3153"/>
                    </a:lnTo>
                    <a:lnTo>
                      <a:pt x="361014" y="455876"/>
                    </a:lnTo>
                    <a:lnTo>
                      <a:pt x="374140" y="477879"/>
                    </a:lnTo>
                    <a:cubicBezTo>
                      <a:pt x="374359" y="478250"/>
                      <a:pt x="374416" y="478679"/>
                      <a:pt x="374302" y="479098"/>
                    </a:cubicBezTo>
                    <a:lnTo>
                      <a:pt x="360948" y="528771"/>
                    </a:lnTo>
                    <a:cubicBezTo>
                      <a:pt x="360757" y="529485"/>
                      <a:pt x="360119" y="530019"/>
                      <a:pt x="359367" y="529933"/>
                    </a:cubicBezTo>
                    <a:lnTo>
                      <a:pt x="159504" y="521970"/>
                    </a:lnTo>
                    <a:lnTo>
                      <a:pt x="132472" y="529876"/>
                    </a:lnTo>
                    <a:cubicBezTo>
                      <a:pt x="132176" y="529962"/>
                      <a:pt x="131881" y="529962"/>
                      <a:pt x="131586" y="529876"/>
                    </a:cubicBezTo>
                    <a:lnTo>
                      <a:pt x="112374" y="524304"/>
                    </a:lnTo>
                    <a:cubicBezTo>
                      <a:pt x="112117" y="524227"/>
                      <a:pt x="111879" y="524085"/>
                      <a:pt x="111698" y="523904"/>
                    </a:cubicBezTo>
                    <a:lnTo>
                      <a:pt x="104097" y="516207"/>
                    </a:lnTo>
                    <a:lnTo>
                      <a:pt x="88504" y="513979"/>
                    </a:lnTo>
                    <a:lnTo>
                      <a:pt x="69826" y="529571"/>
                    </a:lnTo>
                    <a:cubicBezTo>
                      <a:pt x="69483" y="529857"/>
                      <a:pt x="69045" y="529971"/>
                      <a:pt x="68597" y="529923"/>
                    </a:cubicBezTo>
                    <a:cubicBezTo>
                      <a:pt x="68159" y="529857"/>
                      <a:pt x="67759" y="529619"/>
                      <a:pt x="67511" y="529247"/>
                    </a:cubicBezTo>
                    <a:lnTo>
                      <a:pt x="49537" y="502749"/>
                    </a:lnTo>
                    <a:lnTo>
                      <a:pt x="42251" y="502749"/>
                    </a:lnTo>
                    <a:lnTo>
                      <a:pt x="28792" y="515398"/>
                    </a:lnTo>
                    <a:lnTo>
                      <a:pt x="28792" y="541134"/>
                    </a:lnTo>
                    <a:cubicBezTo>
                      <a:pt x="28792" y="541753"/>
                      <a:pt x="28430" y="542315"/>
                      <a:pt x="27868" y="542573"/>
                    </a:cubicBezTo>
                    <a:lnTo>
                      <a:pt x="5541" y="552631"/>
                    </a:lnTo>
                    <a:lnTo>
                      <a:pt x="5541" y="567366"/>
                    </a:lnTo>
                    <a:lnTo>
                      <a:pt x="14285" y="597570"/>
                    </a:lnTo>
                    <a:cubicBezTo>
                      <a:pt x="14476" y="598218"/>
                      <a:pt x="14228" y="598913"/>
                      <a:pt x="13676" y="599304"/>
                    </a:cubicBezTo>
                    <a:lnTo>
                      <a:pt x="3875" y="606133"/>
                    </a:lnTo>
                    <a:lnTo>
                      <a:pt x="34802" y="643442"/>
                    </a:lnTo>
                    <a:cubicBezTo>
                      <a:pt x="35031" y="643728"/>
                      <a:pt x="35164" y="644080"/>
                      <a:pt x="35164" y="644443"/>
                    </a:cubicBezTo>
                    <a:lnTo>
                      <a:pt x="35164" y="699506"/>
                    </a:lnTo>
                    <a:lnTo>
                      <a:pt x="37250" y="700992"/>
                    </a:lnTo>
                    <a:lnTo>
                      <a:pt x="52766" y="691153"/>
                    </a:lnTo>
                    <a:cubicBezTo>
                      <a:pt x="53433" y="690753"/>
                      <a:pt x="54290" y="690867"/>
                      <a:pt x="54795" y="691448"/>
                    </a:cubicBezTo>
                    <a:lnTo>
                      <a:pt x="67168" y="705688"/>
                    </a:lnTo>
                    <a:lnTo>
                      <a:pt x="89676" y="693106"/>
                    </a:lnTo>
                    <a:cubicBezTo>
                      <a:pt x="90142" y="692849"/>
                      <a:pt x="90714" y="692830"/>
                      <a:pt x="91181" y="693096"/>
                    </a:cubicBezTo>
                    <a:lnTo>
                      <a:pt x="115050" y="705803"/>
                    </a:lnTo>
                    <a:lnTo>
                      <a:pt x="135882" y="688010"/>
                    </a:lnTo>
                    <a:lnTo>
                      <a:pt x="138158" y="679285"/>
                    </a:lnTo>
                    <a:cubicBezTo>
                      <a:pt x="138339" y="678609"/>
                      <a:pt x="138939" y="678123"/>
                      <a:pt x="139634" y="678104"/>
                    </a:cubicBezTo>
                    <a:lnTo>
                      <a:pt x="153246" y="677704"/>
                    </a:lnTo>
                    <a:cubicBezTo>
                      <a:pt x="153741" y="677694"/>
                      <a:pt x="154236" y="677913"/>
                      <a:pt x="154541" y="678313"/>
                    </a:cubicBezTo>
                    <a:lnTo>
                      <a:pt x="161342" y="687124"/>
                    </a:lnTo>
                    <a:cubicBezTo>
                      <a:pt x="161551" y="687400"/>
                      <a:pt x="161666" y="687734"/>
                      <a:pt x="161666" y="688086"/>
                    </a:cubicBezTo>
                    <a:lnTo>
                      <a:pt x="161666" y="722166"/>
                    </a:lnTo>
                    <a:lnTo>
                      <a:pt x="183507" y="740102"/>
                    </a:lnTo>
                    <a:cubicBezTo>
                      <a:pt x="184011" y="740512"/>
                      <a:pt x="184202" y="741178"/>
                      <a:pt x="184011" y="741797"/>
                    </a:cubicBezTo>
                    <a:lnTo>
                      <a:pt x="177715" y="761438"/>
                    </a:lnTo>
                    <a:lnTo>
                      <a:pt x="185316" y="763419"/>
                    </a:lnTo>
                    <a:cubicBezTo>
                      <a:pt x="185973" y="763591"/>
                      <a:pt x="186440" y="764153"/>
                      <a:pt x="186488" y="764829"/>
                    </a:cubicBezTo>
                    <a:lnTo>
                      <a:pt x="188450" y="791832"/>
                    </a:lnTo>
                    <a:lnTo>
                      <a:pt x="206481" y="808739"/>
                    </a:lnTo>
                    <a:lnTo>
                      <a:pt x="226464" y="800700"/>
                    </a:lnTo>
                    <a:cubicBezTo>
                      <a:pt x="227093" y="800443"/>
                      <a:pt x="227817" y="800624"/>
                      <a:pt x="228255" y="801157"/>
                    </a:cubicBezTo>
                    <a:lnTo>
                      <a:pt x="236970" y="811559"/>
                    </a:lnTo>
                    <a:lnTo>
                      <a:pt x="264469" y="806310"/>
                    </a:lnTo>
                    <a:lnTo>
                      <a:pt x="274918" y="787870"/>
                    </a:lnTo>
                    <a:cubicBezTo>
                      <a:pt x="275194" y="787375"/>
                      <a:pt x="275718" y="787070"/>
                      <a:pt x="276280" y="787070"/>
                    </a:cubicBez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78" name="Google Shape;2878;p51"/>
            <p:cNvGrpSpPr/>
            <p:nvPr/>
          </p:nvGrpSpPr>
          <p:grpSpPr>
            <a:xfrm rot="-2989666">
              <a:off x="7090517" y="5106673"/>
              <a:ext cx="385029" cy="590255"/>
              <a:chOff x="4907460" y="2822561"/>
              <a:chExt cx="231481" cy="354864"/>
            </a:xfrm>
          </p:grpSpPr>
          <p:sp>
            <p:nvSpPr>
              <p:cNvPr id="2879" name="Google Shape;2879;p51"/>
              <p:cNvSpPr/>
              <p:nvPr/>
            </p:nvSpPr>
            <p:spPr>
              <a:xfrm>
                <a:off x="4909042" y="2824152"/>
                <a:ext cx="228342" cy="351701"/>
              </a:xfrm>
              <a:custGeom>
                <a:rect b="b" l="l" r="r" t="t"/>
                <a:pathLst>
                  <a:path extrusionOk="0" h="351701" w="228342">
                    <a:moveTo>
                      <a:pt x="36024" y="94269"/>
                    </a:moveTo>
                    <a:lnTo>
                      <a:pt x="36024" y="54035"/>
                    </a:lnTo>
                    <a:lnTo>
                      <a:pt x="27022" y="42634"/>
                    </a:lnTo>
                    <a:lnTo>
                      <a:pt x="27022" y="16212"/>
                    </a:lnTo>
                    <a:lnTo>
                      <a:pt x="41434" y="6601"/>
                    </a:lnTo>
                    <a:lnTo>
                      <a:pt x="148314" y="6601"/>
                    </a:lnTo>
                    <a:lnTo>
                      <a:pt x="167526" y="0"/>
                    </a:lnTo>
                    <a:lnTo>
                      <a:pt x="187938" y="9601"/>
                    </a:lnTo>
                    <a:lnTo>
                      <a:pt x="176536" y="33023"/>
                    </a:lnTo>
                    <a:lnTo>
                      <a:pt x="199949" y="58245"/>
                    </a:lnTo>
                    <a:lnTo>
                      <a:pt x="199949" y="88268"/>
                    </a:lnTo>
                    <a:lnTo>
                      <a:pt x="184937" y="99070"/>
                    </a:lnTo>
                    <a:lnTo>
                      <a:pt x="210160" y="102080"/>
                    </a:lnTo>
                    <a:lnTo>
                      <a:pt x="210160" y="120691"/>
                    </a:lnTo>
                    <a:lnTo>
                      <a:pt x="196948" y="138103"/>
                    </a:lnTo>
                    <a:lnTo>
                      <a:pt x="204759" y="156715"/>
                    </a:lnTo>
                    <a:lnTo>
                      <a:pt x="196948" y="176832"/>
                    </a:lnTo>
                    <a:lnTo>
                      <a:pt x="211655" y="189147"/>
                    </a:lnTo>
                    <a:lnTo>
                      <a:pt x="199653" y="208959"/>
                    </a:lnTo>
                    <a:lnTo>
                      <a:pt x="214960" y="226971"/>
                    </a:lnTo>
                    <a:lnTo>
                      <a:pt x="214960" y="265405"/>
                    </a:lnTo>
                    <a:lnTo>
                      <a:pt x="228343" y="293094"/>
                    </a:lnTo>
                    <a:lnTo>
                      <a:pt x="205092" y="300780"/>
                    </a:lnTo>
                    <a:lnTo>
                      <a:pt x="173193" y="305772"/>
                    </a:lnTo>
                    <a:lnTo>
                      <a:pt x="135055" y="328165"/>
                    </a:lnTo>
                    <a:lnTo>
                      <a:pt x="92593" y="334890"/>
                    </a:lnTo>
                    <a:lnTo>
                      <a:pt x="61170" y="351701"/>
                    </a:lnTo>
                    <a:lnTo>
                      <a:pt x="18707" y="339881"/>
                    </a:lnTo>
                    <a:lnTo>
                      <a:pt x="27918" y="330851"/>
                    </a:lnTo>
                    <a:lnTo>
                      <a:pt x="25813" y="313734"/>
                    </a:lnTo>
                    <a:lnTo>
                      <a:pt x="6601" y="305629"/>
                    </a:lnTo>
                    <a:lnTo>
                      <a:pt x="9601" y="279816"/>
                    </a:lnTo>
                    <a:lnTo>
                      <a:pt x="0" y="265405"/>
                    </a:lnTo>
                    <a:lnTo>
                      <a:pt x="0" y="240182"/>
                    </a:lnTo>
                    <a:lnTo>
                      <a:pt x="12011" y="222171"/>
                    </a:lnTo>
                    <a:lnTo>
                      <a:pt x="15611" y="200549"/>
                    </a:lnTo>
                    <a:lnTo>
                      <a:pt x="45034" y="169326"/>
                    </a:lnTo>
                    <a:lnTo>
                      <a:pt x="48034" y="142304"/>
                    </a:lnTo>
                    <a:lnTo>
                      <a:pt x="26422" y="117691"/>
                    </a:lnTo>
                    <a:lnTo>
                      <a:pt x="36024" y="10988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80" name="Google Shape;2880;p51"/>
              <p:cNvSpPr/>
              <p:nvPr/>
            </p:nvSpPr>
            <p:spPr>
              <a:xfrm>
                <a:off x="4907460" y="2822561"/>
                <a:ext cx="231481" cy="354864"/>
              </a:xfrm>
              <a:custGeom>
                <a:rect b="b" l="l" r="r" t="t"/>
                <a:pathLst>
                  <a:path extrusionOk="0" h="354864" w="231481">
                    <a:moveTo>
                      <a:pt x="62751" y="354864"/>
                    </a:moveTo>
                    <a:cubicBezTo>
                      <a:pt x="62608" y="354864"/>
                      <a:pt x="62465" y="354845"/>
                      <a:pt x="62332" y="354807"/>
                    </a:cubicBezTo>
                    <a:lnTo>
                      <a:pt x="19869" y="342987"/>
                    </a:lnTo>
                    <a:cubicBezTo>
                      <a:pt x="19326" y="342834"/>
                      <a:pt x="18907" y="342406"/>
                      <a:pt x="18764" y="341863"/>
                    </a:cubicBezTo>
                    <a:cubicBezTo>
                      <a:pt x="18621" y="341320"/>
                      <a:pt x="18783" y="340748"/>
                      <a:pt x="19183" y="340348"/>
                    </a:cubicBezTo>
                    <a:lnTo>
                      <a:pt x="27842" y="331862"/>
                    </a:lnTo>
                    <a:lnTo>
                      <a:pt x="25946" y="316422"/>
                    </a:lnTo>
                    <a:lnTo>
                      <a:pt x="7572" y="308668"/>
                    </a:lnTo>
                    <a:cubicBezTo>
                      <a:pt x="6925" y="308392"/>
                      <a:pt x="6544" y="307735"/>
                      <a:pt x="6620" y="307039"/>
                    </a:cubicBezTo>
                    <a:lnTo>
                      <a:pt x="9554" y="281789"/>
                    </a:lnTo>
                    <a:lnTo>
                      <a:pt x="267" y="267863"/>
                    </a:lnTo>
                    <a:cubicBezTo>
                      <a:pt x="95" y="267606"/>
                      <a:pt x="0" y="267301"/>
                      <a:pt x="0" y="266987"/>
                    </a:cubicBezTo>
                    <a:lnTo>
                      <a:pt x="0" y="241765"/>
                    </a:lnTo>
                    <a:cubicBezTo>
                      <a:pt x="0" y="241450"/>
                      <a:pt x="95" y="241155"/>
                      <a:pt x="267" y="240888"/>
                    </a:cubicBezTo>
                    <a:lnTo>
                      <a:pt x="12087" y="223153"/>
                    </a:lnTo>
                    <a:lnTo>
                      <a:pt x="15631" y="201864"/>
                    </a:lnTo>
                    <a:cubicBezTo>
                      <a:pt x="15688" y="201560"/>
                      <a:pt x="15821" y="201274"/>
                      <a:pt x="16040" y="201045"/>
                    </a:cubicBezTo>
                    <a:lnTo>
                      <a:pt x="45101" y="170203"/>
                    </a:lnTo>
                    <a:lnTo>
                      <a:pt x="47968" y="144400"/>
                    </a:lnTo>
                    <a:lnTo>
                      <a:pt x="26813" y="120302"/>
                    </a:lnTo>
                    <a:cubicBezTo>
                      <a:pt x="26527" y="119978"/>
                      <a:pt x="26394" y="119559"/>
                      <a:pt x="26422" y="119130"/>
                    </a:cubicBezTo>
                    <a:cubicBezTo>
                      <a:pt x="26460" y="118702"/>
                      <a:pt x="26661" y="118311"/>
                      <a:pt x="26994" y="118044"/>
                    </a:cubicBezTo>
                    <a:lnTo>
                      <a:pt x="36024" y="110710"/>
                    </a:lnTo>
                    <a:lnTo>
                      <a:pt x="36024" y="56160"/>
                    </a:lnTo>
                    <a:lnTo>
                      <a:pt x="27356" y="45178"/>
                    </a:lnTo>
                    <a:cubicBezTo>
                      <a:pt x="27137" y="44902"/>
                      <a:pt x="27013" y="44559"/>
                      <a:pt x="27013" y="44207"/>
                    </a:cubicBezTo>
                    <a:lnTo>
                      <a:pt x="27013" y="17784"/>
                    </a:lnTo>
                    <a:cubicBezTo>
                      <a:pt x="27013" y="17260"/>
                      <a:pt x="27270" y="16765"/>
                      <a:pt x="27708" y="16479"/>
                    </a:cubicBezTo>
                    <a:lnTo>
                      <a:pt x="42120" y="6868"/>
                    </a:lnTo>
                    <a:cubicBezTo>
                      <a:pt x="42377" y="6697"/>
                      <a:pt x="42681" y="6602"/>
                      <a:pt x="42996" y="6602"/>
                    </a:cubicBezTo>
                    <a:lnTo>
                      <a:pt x="149609" y="6602"/>
                    </a:lnTo>
                    <a:lnTo>
                      <a:pt x="168583" y="87"/>
                    </a:lnTo>
                    <a:cubicBezTo>
                      <a:pt x="168954" y="-47"/>
                      <a:pt x="169383" y="-28"/>
                      <a:pt x="169764" y="153"/>
                    </a:cubicBezTo>
                    <a:lnTo>
                      <a:pt x="190176" y="9755"/>
                    </a:lnTo>
                    <a:cubicBezTo>
                      <a:pt x="190557" y="9936"/>
                      <a:pt x="190852" y="10259"/>
                      <a:pt x="190986" y="10650"/>
                    </a:cubicBezTo>
                    <a:cubicBezTo>
                      <a:pt x="191129" y="11050"/>
                      <a:pt x="191100" y="11488"/>
                      <a:pt x="190919" y="11860"/>
                    </a:cubicBezTo>
                    <a:lnTo>
                      <a:pt x="179984" y="34310"/>
                    </a:lnTo>
                    <a:lnTo>
                      <a:pt x="202673" y="58742"/>
                    </a:lnTo>
                    <a:cubicBezTo>
                      <a:pt x="202940" y="59028"/>
                      <a:pt x="203092" y="59418"/>
                      <a:pt x="203092" y="59808"/>
                    </a:cubicBezTo>
                    <a:lnTo>
                      <a:pt x="203092" y="89831"/>
                    </a:lnTo>
                    <a:cubicBezTo>
                      <a:pt x="203092" y="90336"/>
                      <a:pt x="202854" y="90812"/>
                      <a:pt x="202435" y="91108"/>
                    </a:cubicBezTo>
                    <a:lnTo>
                      <a:pt x="190710" y="99556"/>
                    </a:lnTo>
                    <a:lnTo>
                      <a:pt x="211912" y="102080"/>
                    </a:lnTo>
                    <a:cubicBezTo>
                      <a:pt x="212703" y="102176"/>
                      <a:pt x="213303" y="102842"/>
                      <a:pt x="213303" y="103643"/>
                    </a:cubicBezTo>
                    <a:lnTo>
                      <a:pt x="213303" y="122254"/>
                    </a:lnTo>
                    <a:cubicBezTo>
                      <a:pt x="213303" y="122597"/>
                      <a:pt x="213189" y="122931"/>
                      <a:pt x="212989" y="123207"/>
                    </a:cubicBezTo>
                    <a:lnTo>
                      <a:pt x="200320" y="139895"/>
                    </a:lnTo>
                    <a:lnTo>
                      <a:pt x="207778" y="157668"/>
                    </a:lnTo>
                    <a:cubicBezTo>
                      <a:pt x="207931" y="158049"/>
                      <a:pt x="207940" y="158468"/>
                      <a:pt x="207788" y="158849"/>
                    </a:cubicBezTo>
                    <a:lnTo>
                      <a:pt x="200387" y="177909"/>
                    </a:lnTo>
                    <a:lnTo>
                      <a:pt x="214236" y="189491"/>
                    </a:lnTo>
                    <a:cubicBezTo>
                      <a:pt x="214836" y="189987"/>
                      <a:pt x="214970" y="190844"/>
                      <a:pt x="214570" y="191511"/>
                    </a:cubicBezTo>
                    <a:lnTo>
                      <a:pt x="203149" y="210351"/>
                    </a:lnTo>
                    <a:lnTo>
                      <a:pt x="217722" y="227496"/>
                    </a:lnTo>
                    <a:cubicBezTo>
                      <a:pt x="217961" y="227782"/>
                      <a:pt x="218094" y="228144"/>
                      <a:pt x="218094" y="228515"/>
                    </a:cubicBezTo>
                    <a:lnTo>
                      <a:pt x="218094" y="266587"/>
                    </a:lnTo>
                    <a:lnTo>
                      <a:pt x="231324" y="293952"/>
                    </a:lnTo>
                    <a:cubicBezTo>
                      <a:pt x="231524" y="294362"/>
                      <a:pt x="231534" y="294838"/>
                      <a:pt x="231353" y="295247"/>
                    </a:cubicBezTo>
                    <a:cubicBezTo>
                      <a:pt x="231181" y="295667"/>
                      <a:pt x="230829" y="295981"/>
                      <a:pt x="230391" y="296124"/>
                    </a:cubicBezTo>
                    <a:lnTo>
                      <a:pt x="207140" y="303810"/>
                    </a:lnTo>
                    <a:lnTo>
                      <a:pt x="175289" y="308821"/>
                    </a:lnTo>
                    <a:lnTo>
                      <a:pt x="137408" y="331062"/>
                    </a:lnTo>
                    <a:cubicBezTo>
                      <a:pt x="137236" y="331166"/>
                      <a:pt x="137055" y="331233"/>
                      <a:pt x="136855" y="331261"/>
                    </a:cubicBezTo>
                    <a:lnTo>
                      <a:pt x="94650" y="337948"/>
                    </a:lnTo>
                    <a:lnTo>
                      <a:pt x="63465" y="354636"/>
                    </a:lnTo>
                    <a:cubicBezTo>
                      <a:pt x="63265" y="354798"/>
                      <a:pt x="63008" y="354864"/>
                      <a:pt x="62751" y="354864"/>
                    </a:cubicBezTo>
                    <a:close/>
                    <a:moveTo>
                      <a:pt x="23336" y="340691"/>
                    </a:moveTo>
                    <a:lnTo>
                      <a:pt x="62570" y="351607"/>
                    </a:lnTo>
                    <a:lnTo>
                      <a:pt x="93431" y="335090"/>
                    </a:lnTo>
                    <a:cubicBezTo>
                      <a:pt x="93583" y="335005"/>
                      <a:pt x="93755" y="334948"/>
                      <a:pt x="93926" y="334919"/>
                    </a:cubicBezTo>
                    <a:lnTo>
                      <a:pt x="136103" y="328242"/>
                    </a:lnTo>
                    <a:lnTo>
                      <a:pt x="173984" y="306011"/>
                    </a:lnTo>
                    <a:cubicBezTo>
                      <a:pt x="174146" y="305906"/>
                      <a:pt x="174336" y="305839"/>
                      <a:pt x="174536" y="305811"/>
                    </a:cubicBezTo>
                    <a:lnTo>
                      <a:pt x="206435" y="300810"/>
                    </a:lnTo>
                    <a:lnTo>
                      <a:pt x="227733" y="293752"/>
                    </a:lnTo>
                    <a:lnTo>
                      <a:pt x="215132" y="267673"/>
                    </a:lnTo>
                    <a:cubicBezTo>
                      <a:pt x="215027" y="267453"/>
                      <a:pt x="214979" y="267225"/>
                      <a:pt x="214979" y="266987"/>
                    </a:cubicBezTo>
                    <a:lnTo>
                      <a:pt x="214979" y="229134"/>
                    </a:lnTo>
                    <a:lnTo>
                      <a:pt x="200044" y="211561"/>
                    </a:lnTo>
                    <a:cubicBezTo>
                      <a:pt x="199606" y="211046"/>
                      <a:pt x="199549" y="210303"/>
                      <a:pt x="199901" y="209723"/>
                    </a:cubicBezTo>
                    <a:lnTo>
                      <a:pt x="211207" y="191063"/>
                    </a:lnTo>
                    <a:lnTo>
                      <a:pt x="197529" y="179624"/>
                    </a:lnTo>
                    <a:cubicBezTo>
                      <a:pt x="197015" y="179185"/>
                      <a:pt x="196825" y="178481"/>
                      <a:pt x="197072" y="177842"/>
                    </a:cubicBezTo>
                    <a:lnTo>
                      <a:pt x="204645" y="158316"/>
                    </a:lnTo>
                    <a:lnTo>
                      <a:pt x="197082" y="140285"/>
                    </a:lnTo>
                    <a:cubicBezTo>
                      <a:pt x="196863" y="139771"/>
                      <a:pt x="196939" y="139171"/>
                      <a:pt x="197282" y="138723"/>
                    </a:cubicBezTo>
                    <a:lnTo>
                      <a:pt x="210179" y="121731"/>
                    </a:lnTo>
                    <a:lnTo>
                      <a:pt x="210179" y="105043"/>
                    </a:lnTo>
                    <a:lnTo>
                      <a:pt x="186347" y="102204"/>
                    </a:lnTo>
                    <a:cubicBezTo>
                      <a:pt x="185699" y="102128"/>
                      <a:pt x="185166" y="101661"/>
                      <a:pt x="185004" y="101042"/>
                    </a:cubicBezTo>
                    <a:cubicBezTo>
                      <a:pt x="184842" y="100414"/>
                      <a:pt x="185080" y="99747"/>
                      <a:pt x="185614" y="99366"/>
                    </a:cubicBezTo>
                    <a:lnTo>
                      <a:pt x="199968" y="89031"/>
                    </a:lnTo>
                    <a:lnTo>
                      <a:pt x="199968" y="60437"/>
                    </a:lnTo>
                    <a:lnTo>
                      <a:pt x="176965" y="35672"/>
                    </a:lnTo>
                    <a:cubicBezTo>
                      <a:pt x="176527" y="35196"/>
                      <a:pt x="176422" y="34491"/>
                      <a:pt x="176708" y="33910"/>
                    </a:cubicBezTo>
                    <a:lnTo>
                      <a:pt x="187414" y="11926"/>
                    </a:lnTo>
                    <a:lnTo>
                      <a:pt x="169021" y="3268"/>
                    </a:lnTo>
                    <a:lnTo>
                      <a:pt x="150409" y="9659"/>
                    </a:lnTo>
                    <a:cubicBezTo>
                      <a:pt x="150247" y="9717"/>
                      <a:pt x="150076" y="9745"/>
                      <a:pt x="149904" y="9745"/>
                    </a:cubicBezTo>
                    <a:lnTo>
                      <a:pt x="43501" y="9745"/>
                    </a:lnTo>
                    <a:lnTo>
                      <a:pt x="30185" y="18622"/>
                    </a:lnTo>
                    <a:lnTo>
                      <a:pt x="30185" y="43654"/>
                    </a:lnTo>
                    <a:lnTo>
                      <a:pt x="38852" y="54627"/>
                    </a:lnTo>
                    <a:cubicBezTo>
                      <a:pt x="39072" y="54903"/>
                      <a:pt x="39195" y="55246"/>
                      <a:pt x="39195" y="55599"/>
                    </a:cubicBezTo>
                    <a:lnTo>
                      <a:pt x="39195" y="111444"/>
                    </a:lnTo>
                    <a:cubicBezTo>
                      <a:pt x="39195" y="111920"/>
                      <a:pt x="38986" y="112367"/>
                      <a:pt x="38614" y="112663"/>
                    </a:cubicBezTo>
                    <a:lnTo>
                      <a:pt x="30270" y="119435"/>
                    </a:lnTo>
                    <a:lnTo>
                      <a:pt x="50806" y="142828"/>
                    </a:lnTo>
                    <a:cubicBezTo>
                      <a:pt x="51102" y="143162"/>
                      <a:pt x="51235" y="143600"/>
                      <a:pt x="51187" y="144038"/>
                    </a:cubicBezTo>
                    <a:lnTo>
                      <a:pt x="48187" y="171061"/>
                    </a:lnTo>
                    <a:cubicBezTo>
                      <a:pt x="48149" y="171403"/>
                      <a:pt x="48006" y="171718"/>
                      <a:pt x="47768" y="171965"/>
                    </a:cubicBezTo>
                    <a:lnTo>
                      <a:pt x="18679" y="202836"/>
                    </a:lnTo>
                    <a:lnTo>
                      <a:pt x="15154" y="223981"/>
                    </a:lnTo>
                    <a:cubicBezTo>
                      <a:pt x="15116" y="224200"/>
                      <a:pt x="15030" y="224410"/>
                      <a:pt x="14907" y="224591"/>
                    </a:cubicBezTo>
                    <a:lnTo>
                      <a:pt x="3162" y="242212"/>
                    </a:lnTo>
                    <a:lnTo>
                      <a:pt x="3162" y="266482"/>
                    </a:lnTo>
                    <a:lnTo>
                      <a:pt x="12506" y="280493"/>
                    </a:lnTo>
                    <a:cubicBezTo>
                      <a:pt x="12716" y="280808"/>
                      <a:pt x="12802" y="281179"/>
                      <a:pt x="12763" y="281551"/>
                    </a:cubicBezTo>
                    <a:lnTo>
                      <a:pt x="9896" y="306192"/>
                    </a:lnTo>
                    <a:lnTo>
                      <a:pt x="28022" y="313840"/>
                    </a:lnTo>
                    <a:cubicBezTo>
                      <a:pt x="28546" y="314059"/>
                      <a:pt x="28908" y="314536"/>
                      <a:pt x="28975" y="315098"/>
                    </a:cubicBezTo>
                    <a:lnTo>
                      <a:pt x="31080" y="332214"/>
                    </a:lnTo>
                    <a:cubicBezTo>
                      <a:pt x="31137" y="332700"/>
                      <a:pt x="30966" y="333186"/>
                      <a:pt x="30623" y="333529"/>
                    </a:cubicBezTo>
                    <a:lnTo>
                      <a:pt x="23336" y="340691"/>
                    </a:lnTo>
                    <a:close/>
                    <a:moveTo>
                      <a:pt x="37605" y="111472"/>
                    </a:moveTo>
                    <a:lnTo>
                      <a:pt x="37643" y="111472"/>
                    </a:lnTo>
                    <a:lnTo>
                      <a:pt x="37605" y="11147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81" name="Google Shape;2881;p51"/>
            <p:cNvGrpSpPr/>
            <p:nvPr/>
          </p:nvGrpSpPr>
          <p:grpSpPr>
            <a:xfrm rot="-2989666">
              <a:off x="6616495" y="4911458"/>
              <a:ext cx="713355" cy="510625"/>
              <a:chOff x="4796561" y="2613002"/>
              <a:chExt cx="428872" cy="306990"/>
            </a:xfrm>
          </p:grpSpPr>
          <p:sp>
            <p:nvSpPr>
              <p:cNvPr id="2882" name="Google Shape;2882;p51"/>
              <p:cNvSpPr/>
              <p:nvPr/>
            </p:nvSpPr>
            <p:spPr>
              <a:xfrm>
                <a:off x="4798132" y="2614593"/>
                <a:ext cx="425748" cy="303828"/>
              </a:xfrm>
              <a:custGeom>
                <a:rect b="b" l="l" r="r" t="t"/>
                <a:pathLst>
                  <a:path extrusionOk="0" h="303828" w="425748">
                    <a:moveTo>
                      <a:pt x="316868" y="9601"/>
                    </a:moveTo>
                    <a:lnTo>
                      <a:pt x="316868" y="36824"/>
                    </a:lnTo>
                    <a:lnTo>
                      <a:pt x="327270" y="45634"/>
                    </a:lnTo>
                    <a:lnTo>
                      <a:pt x="327270" y="72057"/>
                    </a:lnTo>
                    <a:lnTo>
                      <a:pt x="362502" y="92069"/>
                    </a:lnTo>
                    <a:lnTo>
                      <a:pt x="352092" y="107280"/>
                    </a:lnTo>
                    <a:lnTo>
                      <a:pt x="362502" y="123292"/>
                    </a:lnTo>
                    <a:lnTo>
                      <a:pt x="389715" y="140903"/>
                    </a:lnTo>
                    <a:lnTo>
                      <a:pt x="409737" y="135303"/>
                    </a:lnTo>
                    <a:lnTo>
                      <a:pt x="412937" y="164925"/>
                    </a:lnTo>
                    <a:lnTo>
                      <a:pt x="425748" y="173726"/>
                    </a:lnTo>
                    <a:lnTo>
                      <a:pt x="425748" y="192148"/>
                    </a:lnTo>
                    <a:lnTo>
                      <a:pt x="399326" y="209559"/>
                    </a:lnTo>
                    <a:lnTo>
                      <a:pt x="360093" y="201749"/>
                    </a:lnTo>
                    <a:lnTo>
                      <a:pt x="339252" y="229076"/>
                    </a:lnTo>
                    <a:lnTo>
                      <a:pt x="298847" y="219161"/>
                    </a:lnTo>
                    <a:lnTo>
                      <a:pt x="278435" y="209559"/>
                    </a:lnTo>
                    <a:lnTo>
                      <a:pt x="259223" y="216160"/>
                    </a:lnTo>
                    <a:lnTo>
                      <a:pt x="152343" y="216160"/>
                    </a:lnTo>
                    <a:lnTo>
                      <a:pt x="137932" y="225771"/>
                    </a:lnTo>
                    <a:lnTo>
                      <a:pt x="137932" y="252193"/>
                    </a:lnTo>
                    <a:lnTo>
                      <a:pt x="146933" y="263595"/>
                    </a:lnTo>
                    <a:lnTo>
                      <a:pt x="146933" y="303828"/>
                    </a:lnTo>
                    <a:lnTo>
                      <a:pt x="112709" y="277406"/>
                    </a:lnTo>
                    <a:lnTo>
                      <a:pt x="77276" y="277406"/>
                    </a:lnTo>
                    <a:lnTo>
                      <a:pt x="58665" y="295427"/>
                    </a:lnTo>
                    <a:lnTo>
                      <a:pt x="26241" y="276806"/>
                    </a:lnTo>
                    <a:lnTo>
                      <a:pt x="16031" y="250984"/>
                    </a:lnTo>
                    <a:lnTo>
                      <a:pt x="0" y="249079"/>
                    </a:lnTo>
                    <a:lnTo>
                      <a:pt x="8630" y="211360"/>
                    </a:lnTo>
                    <a:lnTo>
                      <a:pt x="19040" y="200949"/>
                    </a:lnTo>
                    <a:lnTo>
                      <a:pt x="19040" y="164925"/>
                    </a:lnTo>
                    <a:lnTo>
                      <a:pt x="48463" y="158515"/>
                    </a:lnTo>
                    <a:lnTo>
                      <a:pt x="58665" y="124892"/>
                    </a:lnTo>
                    <a:lnTo>
                      <a:pt x="72476" y="118291"/>
                    </a:lnTo>
                    <a:lnTo>
                      <a:pt x="76676" y="93069"/>
                    </a:lnTo>
                    <a:lnTo>
                      <a:pt x="94098" y="78657"/>
                    </a:lnTo>
                    <a:lnTo>
                      <a:pt x="117510" y="97631"/>
                    </a:lnTo>
                    <a:lnTo>
                      <a:pt x="130721" y="81058"/>
                    </a:lnTo>
                    <a:lnTo>
                      <a:pt x="134922" y="54635"/>
                    </a:lnTo>
                    <a:lnTo>
                      <a:pt x="262223" y="1800"/>
                    </a:lnTo>
                    <a:lnTo>
                      <a:pt x="304857" y="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83" name="Google Shape;2883;p51"/>
              <p:cNvSpPr/>
              <p:nvPr/>
            </p:nvSpPr>
            <p:spPr>
              <a:xfrm>
                <a:off x="4796561" y="2613002"/>
                <a:ext cx="428872" cy="306990"/>
              </a:xfrm>
              <a:custGeom>
                <a:rect b="b" l="l" r="r" t="t"/>
                <a:pathLst>
                  <a:path extrusionOk="0" h="306990" w="428872">
                    <a:moveTo>
                      <a:pt x="148504" y="306991"/>
                    </a:moveTo>
                    <a:cubicBezTo>
                      <a:pt x="148161" y="306991"/>
                      <a:pt x="147828" y="306886"/>
                      <a:pt x="147542" y="306667"/>
                    </a:cubicBezTo>
                    <a:lnTo>
                      <a:pt x="113747" y="280569"/>
                    </a:lnTo>
                    <a:lnTo>
                      <a:pt x="79486" y="280569"/>
                    </a:lnTo>
                    <a:lnTo>
                      <a:pt x="61331" y="298142"/>
                    </a:lnTo>
                    <a:cubicBezTo>
                      <a:pt x="60836" y="298628"/>
                      <a:pt x="60064" y="298733"/>
                      <a:pt x="59455" y="298371"/>
                    </a:cubicBezTo>
                    <a:lnTo>
                      <a:pt x="27022" y="279759"/>
                    </a:lnTo>
                    <a:cubicBezTo>
                      <a:pt x="26708" y="279578"/>
                      <a:pt x="26470" y="279302"/>
                      <a:pt x="26346" y="278968"/>
                    </a:cubicBezTo>
                    <a:lnTo>
                      <a:pt x="16487" y="254022"/>
                    </a:lnTo>
                    <a:lnTo>
                      <a:pt x="1390" y="252232"/>
                    </a:lnTo>
                    <a:cubicBezTo>
                      <a:pt x="943" y="252174"/>
                      <a:pt x="543" y="251946"/>
                      <a:pt x="285" y="251574"/>
                    </a:cubicBezTo>
                    <a:cubicBezTo>
                      <a:pt x="28" y="251212"/>
                      <a:pt x="-57" y="250755"/>
                      <a:pt x="38" y="250317"/>
                    </a:cubicBezTo>
                    <a:lnTo>
                      <a:pt x="8667" y="212588"/>
                    </a:lnTo>
                    <a:cubicBezTo>
                      <a:pt x="8734" y="212303"/>
                      <a:pt x="8877" y="212036"/>
                      <a:pt x="9087" y="211827"/>
                    </a:cubicBezTo>
                    <a:lnTo>
                      <a:pt x="19031" y="201882"/>
                    </a:lnTo>
                    <a:lnTo>
                      <a:pt x="19031" y="166507"/>
                    </a:lnTo>
                    <a:cubicBezTo>
                      <a:pt x="19031" y="165764"/>
                      <a:pt x="19545" y="165126"/>
                      <a:pt x="20269" y="164973"/>
                    </a:cubicBezTo>
                    <a:lnTo>
                      <a:pt x="48787" y="158763"/>
                    </a:lnTo>
                    <a:lnTo>
                      <a:pt x="58731" y="126016"/>
                    </a:lnTo>
                    <a:cubicBezTo>
                      <a:pt x="58855" y="125597"/>
                      <a:pt x="59159" y="125244"/>
                      <a:pt x="59560" y="125054"/>
                    </a:cubicBezTo>
                    <a:lnTo>
                      <a:pt x="72628" y="118796"/>
                    </a:lnTo>
                    <a:lnTo>
                      <a:pt x="76695" y="94383"/>
                    </a:lnTo>
                    <a:cubicBezTo>
                      <a:pt x="76762" y="94012"/>
                      <a:pt x="76952" y="93669"/>
                      <a:pt x="77247" y="93431"/>
                    </a:cubicBezTo>
                    <a:lnTo>
                      <a:pt x="94659" y="79019"/>
                    </a:lnTo>
                    <a:cubicBezTo>
                      <a:pt x="95240" y="78534"/>
                      <a:pt x="96069" y="78534"/>
                      <a:pt x="96659" y="79010"/>
                    </a:cubicBezTo>
                    <a:lnTo>
                      <a:pt x="118843" y="96984"/>
                    </a:lnTo>
                    <a:lnTo>
                      <a:pt x="130806" y="81972"/>
                    </a:lnTo>
                    <a:lnTo>
                      <a:pt x="134950" y="55959"/>
                    </a:lnTo>
                    <a:cubicBezTo>
                      <a:pt x="135036" y="55417"/>
                      <a:pt x="135398" y="54959"/>
                      <a:pt x="135902" y="54750"/>
                    </a:cubicBezTo>
                    <a:lnTo>
                      <a:pt x="263194" y="1915"/>
                    </a:lnTo>
                    <a:cubicBezTo>
                      <a:pt x="263356" y="1848"/>
                      <a:pt x="263547" y="1810"/>
                      <a:pt x="263728" y="1800"/>
                    </a:cubicBezTo>
                    <a:lnTo>
                      <a:pt x="306362" y="0"/>
                    </a:lnTo>
                    <a:cubicBezTo>
                      <a:pt x="306800" y="29"/>
                      <a:pt x="307114" y="114"/>
                      <a:pt x="307410" y="343"/>
                    </a:cubicBezTo>
                    <a:lnTo>
                      <a:pt x="319420" y="9954"/>
                    </a:lnTo>
                    <a:cubicBezTo>
                      <a:pt x="319792" y="10249"/>
                      <a:pt x="320011" y="10706"/>
                      <a:pt x="320011" y="11182"/>
                    </a:cubicBezTo>
                    <a:lnTo>
                      <a:pt x="320011" y="37671"/>
                    </a:lnTo>
                    <a:lnTo>
                      <a:pt x="329860" y="46006"/>
                    </a:lnTo>
                    <a:cubicBezTo>
                      <a:pt x="330212" y="46301"/>
                      <a:pt x="330422" y="46749"/>
                      <a:pt x="330422" y="47206"/>
                    </a:cubicBezTo>
                    <a:lnTo>
                      <a:pt x="330422" y="72714"/>
                    </a:lnTo>
                    <a:lnTo>
                      <a:pt x="364855" y="92278"/>
                    </a:lnTo>
                    <a:cubicBezTo>
                      <a:pt x="365236" y="92497"/>
                      <a:pt x="365512" y="92869"/>
                      <a:pt x="365607" y="93288"/>
                    </a:cubicBezTo>
                    <a:cubicBezTo>
                      <a:pt x="365712" y="93717"/>
                      <a:pt x="365617" y="94174"/>
                      <a:pt x="365369" y="94526"/>
                    </a:cubicBezTo>
                    <a:lnTo>
                      <a:pt x="355558" y="108871"/>
                    </a:lnTo>
                    <a:lnTo>
                      <a:pt x="365207" y="123720"/>
                    </a:lnTo>
                    <a:lnTo>
                      <a:pt x="391544" y="140760"/>
                    </a:lnTo>
                    <a:lnTo>
                      <a:pt x="410870" y="135350"/>
                    </a:lnTo>
                    <a:cubicBezTo>
                      <a:pt x="411318" y="135226"/>
                      <a:pt x="411794" y="135312"/>
                      <a:pt x="412175" y="135560"/>
                    </a:cubicBezTo>
                    <a:cubicBezTo>
                      <a:pt x="412556" y="135817"/>
                      <a:pt x="412804" y="136236"/>
                      <a:pt x="412851" y="136693"/>
                    </a:cubicBezTo>
                    <a:lnTo>
                      <a:pt x="415985" y="165602"/>
                    </a:lnTo>
                    <a:lnTo>
                      <a:pt x="428196" y="174003"/>
                    </a:lnTo>
                    <a:cubicBezTo>
                      <a:pt x="428625" y="174298"/>
                      <a:pt x="428872" y="174784"/>
                      <a:pt x="428872" y="175298"/>
                    </a:cubicBezTo>
                    <a:lnTo>
                      <a:pt x="428872" y="193710"/>
                    </a:lnTo>
                    <a:cubicBezTo>
                      <a:pt x="428872" y="194234"/>
                      <a:pt x="428606" y="194729"/>
                      <a:pt x="428167" y="195024"/>
                    </a:cubicBezTo>
                    <a:lnTo>
                      <a:pt x="401745" y="212446"/>
                    </a:lnTo>
                    <a:cubicBezTo>
                      <a:pt x="401402" y="212674"/>
                      <a:pt x="400974" y="212741"/>
                      <a:pt x="400574" y="212674"/>
                    </a:cubicBezTo>
                    <a:lnTo>
                      <a:pt x="362312" y="205054"/>
                    </a:lnTo>
                    <a:lnTo>
                      <a:pt x="342062" y="231591"/>
                    </a:lnTo>
                    <a:cubicBezTo>
                      <a:pt x="341680" y="232096"/>
                      <a:pt x="341052" y="232324"/>
                      <a:pt x="340433" y="232162"/>
                    </a:cubicBezTo>
                    <a:lnTo>
                      <a:pt x="300028" y="222256"/>
                    </a:lnTo>
                    <a:lnTo>
                      <a:pt x="279892" y="212817"/>
                    </a:lnTo>
                    <a:lnTo>
                      <a:pt x="261280" y="219208"/>
                    </a:lnTo>
                    <a:cubicBezTo>
                      <a:pt x="261118" y="219266"/>
                      <a:pt x="260947" y="219294"/>
                      <a:pt x="260775" y="219294"/>
                    </a:cubicBezTo>
                    <a:lnTo>
                      <a:pt x="154371" y="219294"/>
                    </a:lnTo>
                    <a:lnTo>
                      <a:pt x="141055" y="228171"/>
                    </a:lnTo>
                    <a:lnTo>
                      <a:pt x="141055" y="253203"/>
                    </a:lnTo>
                    <a:lnTo>
                      <a:pt x="149723" y="264176"/>
                    </a:lnTo>
                    <a:cubicBezTo>
                      <a:pt x="149942" y="264452"/>
                      <a:pt x="150066" y="264795"/>
                      <a:pt x="150066" y="265147"/>
                    </a:cubicBezTo>
                    <a:lnTo>
                      <a:pt x="150066" y="305381"/>
                    </a:lnTo>
                    <a:cubicBezTo>
                      <a:pt x="150066" y="305981"/>
                      <a:pt x="149723" y="306524"/>
                      <a:pt x="149190" y="306791"/>
                    </a:cubicBezTo>
                    <a:cubicBezTo>
                      <a:pt x="148980" y="306943"/>
                      <a:pt x="148742" y="306991"/>
                      <a:pt x="148504" y="306991"/>
                    </a:cubicBezTo>
                    <a:close/>
                    <a:moveTo>
                      <a:pt x="78848" y="277435"/>
                    </a:moveTo>
                    <a:lnTo>
                      <a:pt x="114281" y="277435"/>
                    </a:lnTo>
                    <a:cubicBezTo>
                      <a:pt x="114624" y="277435"/>
                      <a:pt x="114966" y="277549"/>
                      <a:pt x="115243" y="277759"/>
                    </a:cubicBezTo>
                    <a:lnTo>
                      <a:pt x="146932" y="302228"/>
                    </a:lnTo>
                    <a:lnTo>
                      <a:pt x="146932" y="265738"/>
                    </a:lnTo>
                    <a:lnTo>
                      <a:pt x="138265" y="254756"/>
                    </a:lnTo>
                    <a:cubicBezTo>
                      <a:pt x="138045" y="254480"/>
                      <a:pt x="137922" y="254137"/>
                      <a:pt x="137922" y="253784"/>
                    </a:cubicBezTo>
                    <a:lnTo>
                      <a:pt x="137922" y="227362"/>
                    </a:lnTo>
                    <a:cubicBezTo>
                      <a:pt x="137922" y="226838"/>
                      <a:pt x="138179" y="226343"/>
                      <a:pt x="138617" y="226057"/>
                    </a:cubicBezTo>
                    <a:lnTo>
                      <a:pt x="153028" y="216446"/>
                    </a:lnTo>
                    <a:cubicBezTo>
                      <a:pt x="153286" y="216275"/>
                      <a:pt x="153590" y="216179"/>
                      <a:pt x="153905" y="216179"/>
                    </a:cubicBezTo>
                    <a:lnTo>
                      <a:pt x="260518" y="216179"/>
                    </a:lnTo>
                    <a:lnTo>
                      <a:pt x="279492" y="209664"/>
                    </a:lnTo>
                    <a:cubicBezTo>
                      <a:pt x="279863" y="209531"/>
                      <a:pt x="280292" y="209550"/>
                      <a:pt x="280673" y="209731"/>
                    </a:cubicBezTo>
                    <a:lnTo>
                      <a:pt x="301085" y="219332"/>
                    </a:lnTo>
                    <a:lnTo>
                      <a:pt x="340185" y="228886"/>
                    </a:lnTo>
                    <a:lnTo>
                      <a:pt x="360407" y="202387"/>
                    </a:lnTo>
                    <a:cubicBezTo>
                      <a:pt x="360769" y="201911"/>
                      <a:pt x="361378" y="201673"/>
                      <a:pt x="361969" y="201797"/>
                    </a:cubicBezTo>
                    <a:lnTo>
                      <a:pt x="400564" y="209483"/>
                    </a:lnTo>
                    <a:lnTo>
                      <a:pt x="425739" y="192891"/>
                    </a:lnTo>
                    <a:lnTo>
                      <a:pt x="425739" y="176155"/>
                    </a:lnTo>
                    <a:lnTo>
                      <a:pt x="413613" y="167812"/>
                    </a:lnTo>
                    <a:cubicBezTo>
                      <a:pt x="413232" y="167554"/>
                      <a:pt x="412994" y="167135"/>
                      <a:pt x="412946" y="166688"/>
                    </a:cubicBezTo>
                    <a:lnTo>
                      <a:pt x="409937" y="138913"/>
                    </a:lnTo>
                    <a:lnTo>
                      <a:pt x="391715" y="144018"/>
                    </a:lnTo>
                    <a:cubicBezTo>
                      <a:pt x="391277" y="144132"/>
                      <a:pt x="390820" y="144075"/>
                      <a:pt x="390429" y="143828"/>
                    </a:cubicBezTo>
                    <a:lnTo>
                      <a:pt x="363217" y="126216"/>
                    </a:lnTo>
                    <a:cubicBezTo>
                      <a:pt x="363036" y="126102"/>
                      <a:pt x="362874" y="125940"/>
                      <a:pt x="362750" y="125749"/>
                    </a:cubicBezTo>
                    <a:lnTo>
                      <a:pt x="352348" y="109738"/>
                    </a:lnTo>
                    <a:cubicBezTo>
                      <a:pt x="352006" y="109204"/>
                      <a:pt x="352006" y="108518"/>
                      <a:pt x="352368" y="107995"/>
                    </a:cubicBezTo>
                    <a:lnTo>
                      <a:pt x="361807" y="94193"/>
                    </a:lnTo>
                    <a:lnTo>
                      <a:pt x="328069" y="75028"/>
                    </a:lnTo>
                    <a:cubicBezTo>
                      <a:pt x="327574" y="74752"/>
                      <a:pt x="327279" y="74228"/>
                      <a:pt x="327279" y="73657"/>
                    </a:cubicBezTo>
                    <a:lnTo>
                      <a:pt x="327279" y="47958"/>
                    </a:lnTo>
                    <a:lnTo>
                      <a:pt x="317430" y="39624"/>
                    </a:lnTo>
                    <a:cubicBezTo>
                      <a:pt x="317077" y="39329"/>
                      <a:pt x="316868" y="38881"/>
                      <a:pt x="316868" y="38424"/>
                    </a:cubicBezTo>
                    <a:lnTo>
                      <a:pt x="316868" y="11964"/>
                    </a:lnTo>
                    <a:lnTo>
                      <a:pt x="305905" y="3201"/>
                    </a:lnTo>
                    <a:lnTo>
                      <a:pt x="264138" y="4963"/>
                    </a:lnTo>
                    <a:lnTo>
                      <a:pt x="137912" y="57360"/>
                    </a:lnTo>
                    <a:lnTo>
                      <a:pt x="133845" y="82915"/>
                    </a:lnTo>
                    <a:cubicBezTo>
                      <a:pt x="133797" y="83182"/>
                      <a:pt x="133693" y="83439"/>
                      <a:pt x="133521" y="83649"/>
                    </a:cubicBezTo>
                    <a:lnTo>
                      <a:pt x="120310" y="100222"/>
                    </a:lnTo>
                    <a:cubicBezTo>
                      <a:pt x="120053" y="100555"/>
                      <a:pt x="119672" y="100765"/>
                      <a:pt x="119253" y="100803"/>
                    </a:cubicBezTo>
                    <a:cubicBezTo>
                      <a:pt x="118843" y="100889"/>
                      <a:pt x="118414" y="100727"/>
                      <a:pt x="118091" y="100460"/>
                    </a:cubicBezTo>
                    <a:lnTo>
                      <a:pt x="95678" y="82296"/>
                    </a:lnTo>
                    <a:lnTo>
                      <a:pt x="79714" y="95517"/>
                    </a:lnTo>
                    <a:lnTo>
                      <a:pt x="75609" y="120158"/>
                    </a:lnTo>
                    <a:cubicBezTo>
                      <a:pt x="75523" y="120663"/>
                      <a:pt x="75200" y="121101"/>
                      <a:pt x="74733" y="121320"/>
                    </a:cubicBezTo>
                    <a:lnTo>
                      <a:pt x="61550" y="127625"/>
                    </a:lnTo>
                    <a:lnTo>
                      <a:pt x="51539" y="160592"/>
                    </a:lnTo>
                    <a:cubicBezTo>
                      <a:pt x="51368" y="161135"/>
                      <a:pt x="50930" y="161554"/>
                      <a:pt x="50368" y="161668"/>
                    </a:cubicBezTo>
                    <a:lnTo>
                      <a:pt x="22183" y="167802"/>
                    </a:lnTo>
                    <a:lnTo>
                      <a:pt x="22183" y="202559"/>
                    </a:lnTo>
                    <a:cubicBezTo>
                      <a:pt x="22183" y="202978"/>
                      <a:pt x="22021" y="203378"/>
                      <a:pt x="21726" y="203673"/>
                    </a:cubicBezTo>
                    <a:lnTo>
                      <a:pt x="11639" y="213760"/>
                    </a:lnTo>
                    <a:lnTo>
                      <a:pt x="3505" y="249336"/>
                    </a:lnTo>
                    <a:lnTo>
                      <a:pt x="17802" y="251031"/>
                    </a:lnTo>
                    <a:cubicBezTo>
                      <a:pt x="18373" y="251098"/>
                      <a:pt x="18869" y="251479"/>
                      <a:pt x="19078" y="252013"/>
                    </a:cubicBezTo>
                    <a:lnTo>
                      <a:pt x="29079" y="277320"/>
                    </a:lnTo>
                    <a:lnTo>
                      <a:pt x="60007" y="295075"/>
                    </a:lnTo>
                    <a:lnTo>
                      <a:pt x="77762" y="277882"/>
                    </a:lnTo>
                    <a:cubicBezTo>
                      <a:pt x="78057" y="277587"/>
                      <a:pt x="78448" y="277435"/>
                      <a:pt x="78848" y="277435"/>
                    </a:cubicBez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84" name="Google Shape;2884;p51"/>
            <p:cNvGrpSpPr/>
            <p:nvPr/>
          </p:nvGrpSpPr>
          <p:grpSpPr>
            <a:xfrm rot="-2989666">
              <a:off x="7288583" y="4998387"/>
              <a:ext cx="160932" cy="476756"/>
              <a:chOff x="5083999" y="2832189"/>
              <a:chExt cx="96753" cy="286628"/>
            </a:xfrm>
          </p:grpSpPr>
          <p:sp>
            <p:nvSpPr>
              <p:cNvPr id="2885" name="Google Shape;2885;p51"/>
              <p:cNvSpPr/>
              <p:nvPr/>
            </p:nvSpPr>
            <p:spPr>
              <a:xfrm>
                <a:off x="5085578" y="2833754"/>
                <a:ext cx="93592" cy="283492"/>
              </a:xfrm>
              <a:custGeom>
                <a:rect b="b" l="l" r="r" t="t"/>
                <a:pathLst>
                  <a:path extrusionOk="0" h="283492" w="93592">
                    <a:moveTo>
                      <a:pt x="51806" y="9916"/>
                    </a:moveTo>
                    <a:lnTo>
                      <a:pt x="48635" y="39414"/>
                    </a:lnTo>
                    <a:lnTo>
                      <a:pt x="75057" y="63456"/>
                    </a:lnTo>
                    <a:lnTo>
                      <a:pt x="75057" y="101879"/>
                    </a:lnTo>
                    <a:lnTo>
                      <a:pt x="92669" y="120301"/>
                    </a:lnTo>
                    <a:lnTo>
                      <a:pt x="92669" y="218770"/>
                    </a:lnTo>
                    <a:lnTo>
                      <a:pt x="81458" y="234782"/>
                    </a:lnTo>
                    <a:lnTo>
                      <a:pt x="83858" y="254803"/>
                    </a:lnTo>
                    <a:lnTo>
                      <a:pt x="93593" y="268891"/>
                    </a:lnTo>
                    <a:lnTo>
                      <a:pt x="51806" y="283493"/>
                    </a:lnTo>
                    <a:lnTo>
                      <a:pt x="38424" y="255803"/>
                    </a:lnTo>
                    <a:lnTo>
                      <a:pt x="38424" y="217370"/>
                    </a:lnTo>
                    <a:lnTo>
                      <a:pt x="23117" y="199358"/>
                    </a:lnTo>
                    <a:lnTo>
                      <a:pt x="35119" y="179546"/>
                    </a:lnTo>
                    <a:lnTo>
                      <a:pt x="20412" y="167230"/>
                    </a:lnTo>
                    <a:lnTo>
                      <a:pt x="28223" y="147114"/>
                    </a:lnTo>
                    <a:lnTo>
                      <a:pt x="20412" y="128502"/>
                    </a:lnTo>
                    <a:lnTo>
                      <a:pt x="33623" y="111090"/>
                    </a:lnTo>
                    <a:lnTo>
                      <a:pt x="33623" y="92478"/>
                    </a:lnTo>
                    <a:lnTo>
                      <a:pt x="8401" y="89468"/>
                    </a:lnTo>
                    <a:lnTo>
                      <a:pt x="23412" y="78667"/>
                    </a:lnTo>
                    <a:lnTo>
                      <a:pt x="23412" y="48644"/>
                    </a:lnTo>
                    <a:lnTo>
                      <a:pt x="0" y="23422"/>
                    </a:lnTo>
                    <a:lnTo>
                      <a:pt x="11401" y="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86" name="Google Shape;2886;p51"/>
              <p:cNvSpPr/>
              <p:nvPr/>
            </p:nvSpPr>
            <p:spPr>
              <a:xfrm>
                <a:off x="5083999" y="2832189"/>
                <a:ext cx="96753" cy="286628"/>
              </a:xfrm>
              <a:custGeom>
                <a:rect b="b" l="l" r="r" t="t"/>
                <a:pathLst>
                  <a:path extrusionOk="0" h="286628" w="96753">
                    <a:moveTo>
                      <a:pt x="53385" y="286629"/>
                    </a:moveTo>
                    <a:cubicBezTo>
                      <a:pt x="52795" y="286629"/>
                      <a:pt x="52242" y="286295"/>
                      <a:pt x="51966" y="285743"/>
                    </a:cubicBezTo>
                    <a:lnTo>
                      <a:pt x="38584" y="258054"/>
                    </a:lnTo>
                    <a:cubicBezTo>
                      <a:pt x="38479" y="257835"/>
                      <a:pt x="38431" y="257606"/>
                      <a:pt x="38431" y="257368"/>
                    </a:cubicBezTo>
                    <a:lnTo>
                      <a:pt x="38431" y="219516"/>
                    </a:lnTo>
                    <a:lnTo>
                      <a:pt x="23496" y="201942"/>
                    </a:lnTo>
                    <a:cubicBezTo>
                      <a:pt x="23058" y="201428"/>
                      <a:pt x="23001" y="200685"/>
                      <a:pt x="23353" y="200104"/>
                    </a:cubicBezTo>
                    <a:lnTo>
                      <a:pt x="34659" y="181444"/>
                    </a:lnTo>
                    <a:lnTo>
                      <a:pt x="20981" y="170004"/>
                    </a:lnTo>
                    <a:cubicBezTo>
                      <a:pt x="20467" y="169566"/>
                      <a:pt x="20277" y="168862"/>
                      <a:pt x="20524" y="168223"/>
                    </a:cubicBezTo>
                    <a:lnTo>
                      <a:pt x="28097" y="148697"/>
                    </a:lnTo>
                    <a:lnTo>
                      <a:pt x="20534" y="130666"/>
                    </a:lnTo>
                    <a:cubicBezTo>
                      <a:pt x="20315" y="130152"/>
                      <a:pt x="20391" y="129552"/>
                      <a:pt x="20734" y="129104"/>
                    </a:cubicBezTo>
                    <a:lnTo>
                      <a:pt x="33631" y="112112"/>
                    </a:lnTo>
                    <a:lnTo>
                      <a:pt x="33631" y="95424"/>
                    </a:lnTo>
                    <a:lnTo>
                      <a:pt x="9799" y="92585"/>
                    </a:lnTo>
                    <a:cubicBezTo>
                      <a:pt x="9151" y="92509"/>
                      <a:pt x="8618" y="92042"/>
                      <a:pt x="8456" y="91423"/>
                    </a:cubicBezTo>
                    <a:cubicBezTo>
                      <a:pt x="8294" y="90795"/>
                      <a:pt x="8532" y="90128"/>
                      <a:pt x="9066" y="89747"/>
                    </a:cubicBezTo>
                    <a:lnTo>
                      <a:pt x="23420" y="79412"/>
                    </a:lnTo>
                    <a:lnTo>
                      <a:pt x="23420" y="50818"/>
                    </a:lnTo>
                    <a:lnTo>
                      <a:pt x="417" y="26053"/>
                    </a:lnTo>
                    <a:cubicBezTo>
                      <a:pt x="-21" y="25577"/>
                      <a:pt x="-126" y="24872"/>
                      <a:pt x="160" y="24291"/>
                    </a:cubicBezTo>
                    <a:lnTo>
                      <a:pt x="11571" y="879"/>
                    </a:lnTo>
                    <a:cubicBezTo>
                      <a:pt x="11894" y="212"/>
                      <a:pt x="12647" y="-121"/>
                      <a:pt x="13361" y="40"/>
                    </a:cubicBezTo>
                    <a:lnTo>
                      <a:pt x="53757" y="9946"/>
                    </a:lnTo>
                    <a:cubicBezTo>
                      <a:pt x="54528" y="10137"/>
                      <a:pt x="55033" y="10861"/>
                      <a:pt x="54948" y="11642"/>
                    </a:cubicBezTo>
                    <a:lnTo>
                      <a:pt x="51861" y="40350"/>
                    </a:lnTo>
                    <a:lnTo>
                      <a:pt x="77693" y="63848"/>
                    </a:lnTo>
                    <a:cubicBezTo>
                      <a:pt x="78027" y="64144"/>
                      <a:pt x="78208" y="64572"/>
                      <a:pt x="78208" y="65010"/>
                    </a:cubicBezTo>
                    <a:lnTo>
                      <a:pt x="78208" y="102806"/>
                    </a:lnTo>
                    <a:lnTo>
                      <a:pt x="95381" y="120770"/>
                    </a:lnTo>
                    <a:cubicBezTo>
                      <a:pt x="95657" y="121065"/>
                      <a:pt x="95819" y="121456"/>
                      <a:pt x="95819" y="121856"/>
                    </a:cubicBezTo>
                    <a:lnTo>
                      <a:pt x="95819" y="220335"/>
                    </a:lnTo>
                    <a:cubicBezTo>
                      <a:pt x="95819" y="220659"/>
                      <a:pt x="95724" y="220973"/>
                      <a:pt x="95543" y="221230"/>
                    </a:cubicBezTo>
                    <a:lnTo>
                      <a:pt x="84675" y="236746"/>
                    </a:lnTo>
                    <a:lnTo>
                      <a:pt x="86961" y="255777"/>
                    </a:lnTo>
                    <a:lnTo>
                      <a:pt x="96477" y="269550"/>
                    </a:lnTo>
                    <a:cubicBezTo>
                      <a:pt x="96753" y="269950"/>
                      <a:pt x="96829" y="270465"/>
                      <a:pt x="96677" y="270931"/>
                    </a:cubicBezTo>
                    <a:cubicBezTo>
                      <a:pt x="96524" y="271398"/>
                      <a:pt x="96162" y="271770"/>
                      <a:pt x="95695" y="271932"/>
                    </a:cubicBezTo>
                    <a:lnTo>
                      <a:pt x="53909" y="286533"/>
                    </a:lnTo>
                    <a:cubicBezTo>
                      <a:pt x="53728" y="286600"/>
                      <a:pt x="53557" y="286629"/>
                      <a:pt x="53385" y="286629"/>
                    </a:cubicBezTo>
                    <a:close/>
                    <a:moveTo>
                      <a:pt x="41574" y="257006"/>
                    </a:moveTo>
                    <a:lnTo>
                      <a:pt x="54185" y="283114"/>
                    </a:lnTo>
                    <a:lnTo>
                      <a:pt x="92705" y="269655"/>
                    </a:lnTo>
                    <a:lnTo>
                      <a:pt x="84142" y="257263"/>
                    </a:lnTo>
                    <a:cubicBezTo>
                      <a:pt x="83999" y="257054"/>
                      <a:pt x="83903" y="256806"/>
                      <a:pt x="83875" y="256558"/>
                    </a:cubicBezTo>
                    <a:lnTo>
                      <a:pt x="81475" y="236546"/>
                    </a:lnTo>
                    <a:cubicBezTo>
                      <a:pt x="81427" y="236156"/>
                      <a:pt x="81522" y="235775"/>
                      <a:pt x="81751" y="235460"/>
                    </a:cubicBezTo>
                    <a:lnTo>
                      <a:pt x="92676" y="219849"/>
                    </a:lnTo>
                    <a:lnTo>
                      <a:pt x="92676" y="122503"/>
                    </a:lnTo>
                    <a:lnTo>
                      <a:pt x="75502" y="104539"/>
                    </a:lnTo>
                    <a:cubicBezTo>
                      <a:pt x="75226" y="104244"/>
                      <a:pt x="75064" y="103853"/>
                      <a:pt x="75064" y="103453"/>
                    </a:cubicBezTo>
                    <a:lnTo>
                      <a:pt x="75064" y="65715"/>
                    </a:lnTo>
                    <a:lnTo>
                      <a:pt x="49156" y="42151"/>
                    </a:lnTo>
                    <a:cubicBezTo>
                      <a:pt x="48785" y="41817"/>
                      <a:pt x="48594" y="41312"/>
                      <a:pt x="48651" y="40817"/>
                    </a:cubicBezTo>
                    <a:lnTo>
                      <a:pt x="51671" y="12680"/>
                    </a:lnTo>
                    <a:lnTo>
                      <a:pt x="13847" y="3403"/>
                    </a:lnTo>
                    <a:lnTo>
                      <a:pt x="3465" y="24710"/>
                    </a:lnTo>
                    <a:lnTo>
                      <a:pt x="26153" y="49142"/>
                    </a:lnTo>
                    <a:cubicBezTo>
                      <a:pt x="26420" y="49428"/>
                      <a:pt x="26573" y="49818"/>
                      <a:pt x="26573" y="50209"/>
                    </a:cubicBezTo>
                    <a:lnTo>
                      <a:pt x="26573" y="80231"/>
                    </a:lnTo>
                    <a:cubicBezTo>
                      <a:pt x="26573" y="80736"/>
                      <a:pt x="26334" y="81213"/>
                      <a:pt x="25915" y="81508"/>
                    </a:cubicBezTo>
                    <a:lnTo>
                      <a:pt x="14190" y="89956"/>
                    </a:lnTo>
                    <a:lnTo>
                      <a:pt x="35393" y="92481"/>
                    </a:lnTo>
                    <a:cubicBezTo>
                      <a:pt x="36183" y="92576"/>
                      <a:pt x="36783" y="93243"/>
                      <a:pt x="36783" y="94043"/>
                    </a:cubicBezTo>
                    <a:lnTo>
                      <a:pt x="36783" y="112654"/>
                    </a:lnTo>
                    <a:cubicBezTo>
                      <a:pt x="36783" y="112997"/>
                      <a:pt x="36669" y="113331"/>
                      <a:pt x="36469" y="113607"/>
                    </a:cubicBezTo>
                    <a:lnTo>
                      <a:pt x="23801" y="130295"/>
                    </a:lnTo>
                    <a:lnTo>
                      <a:pt x="31259" y="148068"/>
                    </a:lnTo>
                    <a:cubicBezTo>
                      <a:pt x="31411" y="148449"/>
                      <a:pt x="31421" y="148869"/>
                      <a:pt x="31268" y="149249"/>
                    </a:cubicBezTo>
                    <a:lnTo>
                      <a:pt x="23867" y="168309"/>
                    </a:lnTo>
                    <a:lnTo>
                      <a:pt x="37717" y="179892"/>
                    </a:lnTo>
                    <a:cubicBezTo>
                      <a:pt x="38317" y="180387"/>
                      <a:pt x="38450" y="181244"/>
                      <a:pt x="38060" y="181911"/>
                    </a:cubicBezTo>
                    <a:lnTo>
                      <a:pt x="26630" y="200751"/>
                    </a:lnTo>
                    <a:lnTo>
                      <a:pt x="41203" y="217896"/>
                    </a:lnTo>
                    <a:cubicBezTo>
                      <a:pt x="41441" y="218182"/>
                      <a:pt x="41574" y="218544"/>
                      <a:pt x="41574" y="218915"/>
                    </a:cubicBezTo>
                    <a:lnTo>
                      <a:pt x="41574" y="257006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87" name="Google Shape;2887;p51"/>
            <p:cNvGrpSpPr/>
            <p:nvPr/>
          </p:nvGrpSpPr>
          <p:grpSpPr>
            <a:xfrm rot="-2989666">
              <a:off x="7268043" y="4804230"/>
              <a:ext cx="277548" cy="564414"/>
              <a:chOff x="5132650" y="2764887"/>
              <a:chExt cx="166863" cy="339328"/>
            </a:xfrm>
          </p:grpSpPr>
          <p:sp>
            <p:nvSpPr>
              <p:cNvPr id="2888" name="Google Shape;2888;p51"/>
              <p:cNvSpPr/>
              <p:nvPr/>
            </p:nvSpPr>
            <p:spPr>
              <a:xfrm>
                <a:off x="5134213" y="2766450"/>
                <a:ext cx="163715" cy="336194"/>
              </a:xfrm>
              <a:custGeom>
                <a:rect b="b" l="l" r="r" t="t"/>
                <a:pathLst>
                  <a:path extrusionOk="0" h="336194" w="163715">
                    <a:moveTo>
                      <a:pt x="149295" y="115900"/>
                    </a:moveTo>
                    <a:lnTo>
                      <a:pt x="149676" y="138770"/>
                    </a:lnTo>
                    <a:lnTo>
                      <a:pt x="131521" y="152029"/>
                    </a:lnTo>
                    <a:lnTo>
                      <a:pt x="117691" y="180175"/>
                    </a:lnTo>
                    <a:lnTo>
                      <a:pt x="103861" y="184975"/>
                    </a:lnTo>
                    <a:lnTo>
                      <a:pt x="102422" y="327070"/>
                    </a:lnTo>
                    <a:cubicBezTo>
                      <a:pt x="102422" y="327070"/>
                      <a:pt x="67066" y="328803"/>
                      <a:pt x="44968" y="336194"/>
                    </a:cubicBezTo>
                    <a:lnTo>
                      <a:pt x="35262" y="322069"/>
                    </a:lnTo>
                    <a:lnTo>
                      <a:pt x="32861" y="302086"/>
                    </a:lnTo>
                    <a:lnTo>
                      <a:pt x="44006" y="286036"/>
                    </a:lnTo>
                    <a:lnTo>
                      <a:pt x="44006" y="187557"/>
                    </a:lnTo>
                    <a:lnTo>
                      <a:pt x="26422" y="169212"/>
                    </a:lnTo>
                    <a:lnTo>
                      <a:pt x="26422" y="130778"/>
                    </a:lnTo>
                    <a:lnTo>
                      <a:pt x="0" y="106661"/>
                    </a:lnTo>
                    <a:lnTo>
                      <a:pt x="3172" y="77162"/>
                    </a:lnTo>
                    <a:lnTo>
                      <a:pt x="24022" y="49873"/>
                    </a:lnTo>
                    <a:lnTo>
                      <a:pt x="63218" y="57655"/>
                    </a:lnTo>
                    <a:lnTo>
                      <a:pt x="89640" y="40262"/>
                    </a:lnTo>
                    <a:lnTo>
                      <a:pt x="89640" y="21812"/>
                    </a:lnTo>
                    <a:lnTo>
                      <a:pt x="114519" y="0"/>
                    </a:lnTo>
                    <a:lnTo>
                      <a:pt x="149685" y="37471"/>
                    </a:lnTo>
                    <a:lnTo>
                      <a:pt x="149685" y="61874"/>
                    </a:lnTo>
                    <a:lnTo>
                      <a:pt x="163716" y="101460"/>
                    </a:lnTo>
                    <a:lnTo>
                      <a:pt x="149295" y="11590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89" name="Google Shape;2889;p51"/>
              <p:cNvSpPr/>
              <p:nvPr/>
            </p:nvSpPr>
            <p:spPr>
              <a:xfrm>
                <a:off x="5132650" y="2764887"/>
                <a:ext cx="166863" cy="339328"/>
              </a:xfrm>
              <a:custGeom>
                <a:rect b="b" l="l" r="r" t="t"/>
                <a:pathLst>
                  <a:path extrusionOk="0" h="339328" w="166863">
                    <a:moveTo>
                      <a:pt x="46521" y="339329"/>
                    </a:moveTo>
                    <a:cubicBezTo>
                      <a:pt x="46016" y="339329"/>
                      <a:pt x="45521" y="339081"/>
                      <a:pt x="45225" y="338653"/>
                    </a:cubicBezTo>
                    <a:lnTo>
                      <a:pt x="35520" y="324527"/>
                    </a:lnTo>
                    <a:cubicBezTo>
                      <a:pt x="35377" y="324318"/>
                      <a:pt x="35281" y="324070"/>
                      <a:pt x="35253" y="323822"/>
                    </a:cubicBezTo>
                    <a:lnTo>
                      <a:pt x="32853" y="303839"/>
                    </a:lnTo>
                    <a:cubicBezTo>
                      <a:pt x="32805" y="303458"/>
                      <a:pt x="32910" y="303067"/>
                      <a:pt x="33129" y="302753"/>
                    </a:cubicBezTo>
                    <a:lnTo>
                      <a:pt x="43997" y="287113"/>
                    </a:lnTo>
                    <a:lnTo>
                      <a:pt x="43997" y="189758"/>
                    </a:lnTo>
                    <a:lnTo>
                      <a:pt x="26852" y="171870"/>
                    </a:lnTo>
                    <a:cubicBezTo>
                      <a:pt x="26576" y="171575"/>
                      <a:pt x="26414" y="171184"/>
                      <a:pt x="26414" y="170784"/>
                    </a:cubicBezTo>
                    <a:lnTo>
                      <a:pt x="26414" y="133046"/>
                    </a:lnTo>
                    <a:lnTo>
                      <a:pt x="506" y="109405"/>
                    </a:lnTo>
                    <a:cubicBezTo>
                      <a:pt x="134" y="109072"/>
                      <a:pt x="-47" y="108576"/>
                      <a:pt x="10" y="108072"/>
                    </a:cubicBezTo>
                    <a:lnTo>
                      <a:pt x="3182" y="78573"/>
                    </a:lnTo>
                    <a:cubicBezTo>
                      <a:pt x="3211" y="78287"/>
                      <a:pt x="3316" y="78011"/>
                      <a:pt x="3496" y="77782"/>
                    </a:cubicBezTo>
                    <a:lnTo>
                      <a:pt x="24347" y="50493"/>
                    </a:lnTo>
                    <a:cubicBezTo>
                      <a:pt x="24709" y="50017"/>
                      <a:pt x="25318" y="49788"/>
                      <a:pt x="25909" y="49902"/>
                    </a:cubicBezTo>
                    <a:lnTo>
                      <a:pt x="64476" y="57560"/>
                    </a:lnTo>
                    <a:lnTo>
                      <a:pt x="89650" y="40987"/>
                    </a:lnTo>
                    <a:lnTo>
                      <a:pt x="89650" y="23385"/>
                    </a:lnTo>
                    <a:cubicBezTo>
                      <a:pt x="89650" y="22937"/>
                      <a:pt x="89841" y="22499"/>
                      <a:pt x="90183" y="22204"/>
                    </a:cubicBezTo>
                    <a:lnTo>
                      <a:pt x="115063" y="391"/>
                    </a:lnTo>
                    <a:cubicBezTo>
                      <a:pt x="115692" y="-171"/>
                      <a:pt x="116673" y="-123"/>
                      <a:pt x="117244" y="506"/>
                    </a:cubicBezTo>
                    <a:lnTo>
                      <a:pt x="152410" y="37977"/>
                    </a:lnTo>
                    <a:cubicBezTo>
                      <a:pt x="152687" y="38263"/>
                      <a:pt x="152839" y="38653"/>
                      <a:pt x="152839" y="39053"/>
                    </a:cubicBezTo>
                    <a:lnTo>
                      <a:pt x="152839" y="63180"/>
                    </a:lnTo>
                    <a:lnTo>
                      <a:pt x="166774" y="102509"/>
                    </a:lnTo>
                    <a:cubicBezTo>
                      <a:pt x="166974" y="103080"/>
                      <a:pt x="166831" y="103719"/>
                      <a:pt x="166403" y="104147"/>
                    </a:cubicBezTo>
                    <a:lnTo>
                      <a:pt x="152467" y="118092"/>
                    </a:lnTo>
                    <a:lnTo>
                      <a:pt x="152839" y="140285"/>
                    </a:lnTo>
                    <a:cubicBezTo>
                      <a:pt x="152849" y="140790"/>
                      <a:pt x="152610" y="141285"/>
                      <a:pt x="152191" y="141581"/>
                    </a:cubicBezTo>
                    <a:lnTo>
                      <a:pt x="134351" y="154611"/>
                    </a:lnTo>
                    <a:lnTo>
                      <a:pt x="120683" y="182414"/>
                    </a:lnTo>
                    <a:cubicBezTo>
                      <a:pt x="120502" y="182786"/>
                      <a:pt x="120178" y="183071"/>
                      <a:pt x="119787" y="183205"/>
                    </a:cubicBezTo>
                    <a:lnTo>
                      <a:pt x="106995" y="187643"/>
                    </a:lnTo>
                    <a:lnTo>
                      <a:pt x="105566" y="328632"/>
                    </a:lnTo>
                    <a:cubicBezTo>
                      <a:pt x="105557" y="329461"/>
                      <a:pt x="104900" y="330147"/>
                      <a:pt x="104071" y="330185"/>
                    </a:cubicBezTo>
                    <a:cubicBezTo>
                      <a:pt x="103719" y="330204"/>
                      <a:pt x="68667" y="331985"/>
                      <a:pt x="47035" y="339234"/>
                    </a:cubicBezTo>
                    <a:cubicBezTo>
                      <a:pt x="46854" y="339300"/>
                      <a:pt x="46692" y="339329"/>
                      <a:pt x="46521" y="339329"/>
                    </a:cubicBezTo>
                    <a:close/>
                    <a:moveTo>
                      <a:pt x="38329" y="323060"/>
                    </a:moveTo>
                    <a:lnTo>
                      <a:pt x="47150" y="335890"/>
                    </a:lnTo>
                    <a:cubicBezTo>
                      <a:pt x="66638" y="329652"/>
                      <a:pt x="95584" y="327556"/>
                      <a:pt x="102414" y="327137"/>
                    </a:cubicBezTo>
                    <a:lnTo>
                      <a:pt x="103842" y="186510"/>
                    </a:lnTo>
                    <a:cubicBezTo>
                      <a:pt x="103842" y="185843"/>
                      <a:pt x="104271" y="185262"/>
                      <a:pt x="104900" y="185043"/>
                    </a:cubicBezTo>
                    <a:lnTo>
                      <a:pt x="118120" y="180452"/>
                    </a:lnTo>
                    <a:lnTo>
                      <a:pt x="131674" y="152887"/>
                    </a:lnTo>
                    <a:cubicBezTo>
                      <a:pt x="131789" y="152658"/>
                      <a:pt x="131960" y="152458"/>
                      <a:pt x="132160" y="152315"/>
                    </a:cubicBezTo>
                    <a:lnTo>
                      <a:pt x="149658" y="139533"/>
                    </a:lnTo>
                    <a:lnTo>
                      <a:pt x="149286" y="117482"/>
                    </a:lnTo>
                    <a:cubicBezTo>
                      <a:pt x="149277" y="117054"/>
                      <a:pt x="149448" y="116644"/>
                      <a:pt x="149743" y="116349"/>
                    </a:cubicBezTo>
                    <a:lnTo>
                      <a:pt x="163450" y="102642"/>
                    </a:lnTo>
                    <a:lnTo>
                      <a:pt x="149753" y="63990"/>
                    </a:lnTo>
                    <a:cubicBezTo>
                      <a:pt x="149696" y="63818"/>
                      <a:pt x="149667" y="63647"/>
                      <a:pt x="149667" y="63466"/>
                    </a:cubicBezTo>
                    <a:lnTo>
                      <a:pt x="149667" y="39692"/>
                    </a:lnTo>
                    <a:lnTo>
                      <a:pt x="115968" y="3782"/>
                    </a:lnTo>
                    <a:lnTo>
                      <a:pt x="92765" y="24118"/>
                    </a:lnTo>
                    <a:lnTo>
                      <a:pt x="92765" y="41854"/>
                    </a:lnTo>
                    <a:cubicBezTo>
                      <a:pt x="92765" y="42387"/>
                      <a:pt x="92498" y="42873"/>
                      <a:pt x="92060" y="43168"/>
                    </a:cubicBezTo>
                    <a:lnTo>
                      <a:pt x="65638" y="60561"/>
                    </a:lnTo>
                    <a:cubicBezTo>
                      <a:pt x="65295" y="60780"/>
                      <a:pt x="64866" y="60866"/>
                      <a:pt x="64466" y="60789"/>
                    </a:cubicBezTo>
                    <a:lnTo>
                      <a:pt x="26233" y="53198"/>
                    </a:lnTo>
                    <a:lnTo>
                      <a:pt x="6249" y="79354"/>
                    </a:lnTo>
                    <a:lnTo>
                      <a:pt x="3211" y="107624"/>
                    </a:lnTo>
                    <a:lnTo>
                      <a:pt x="29043" y="131198"/>
                    </a:lnTo>
                    <a:cubicBezTo>
                      <a:pt x="29366" y="131493"/>
                      <a:pt x="29547" y="131922"/>
                      <a:pt x="29547" y="132360"/>
                    </a:cubicBezTo>
                    <a:lnTo>
                      <a:pt x="29547" y="170156"/>
                    </a:lnTo>
                    <a:lnTo>
                      <a:pt x="46692" y="188043"/>
                    </a:lnTo>
                    <a:cubicBezTo>
                      <a:pt x="46969" y="188339"/>
                      <a:pt x="47131" y="188729"/>
                      <a:pt x="47131" y="189129"/>
                    </a:cubicBezTo>
                    <a:lnTo>
                      <a:pt x="47131" y="287608"/>
                    </a:lnTo>
                    <a:cubicBezTo>
                      <a:pt x="47131" y="287932"/>
                      <a:pt x="47035" y="288237"/>
                      <a:pt x="46845" y="288504"/>
                    </a:cubicBezTo>
                    <a:lnTo>
                      <a:pt x="36043" y="304067"/>
                    </a:lnTo>
                    <a:lnTo>
                      <a:pt x="38329" y="32306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90" name="Google Shape;2890;p51"/>
            <p:cNvGrpSpPr/>
            <p:nvPr/>
          </p:nvGrpSpPr>
          <p:grpSpPr>
            <a:xfrm rot="-2989666">
              <a:off x="7258545" y="4236394"/>
              <a:ext cx="1070666" cy="869914"/>
              <a:chOff x="5235035" y="2689881"/>
              <a:chExt cx="643689" cy="522996"/>
            </a:xfrm>
          </p:grpSpPr>
          <p:sp>
            <p:nvSpPr>
              <p:cNvPr id="2891" name="Google Shape;2891;p51"/>
              <p:cNvSpPr/>
              <p:nvPr/>
            </p:nvSpPr>
            <p:spPr>
              <a:xfrm>
                <a:off x="5236606" y="2691469"/>
                <a:ext cx="640537" cy="519855"/>
              </a:xfrm>
              <a:custGeom>
                <a:rect b="b" l="l" r="r" t="t"/>
                <a:pathLst>
                  <a:path extrusionOk="0" h="519855" w="640537">
                    <a:moveTo>
                      <a:pt x="640537" y="100089"/>
                    </a:moveTo>
                    <a:lnTo>
                      <a:pt x="640537" y="139284"/>
                    </a:lnTo>
                    <a:lnTo>
                      <a:pt x="606914" y="146495"/>
                    </a:lnTo>
                    <a:lnTo>
                      <a:pt x="577320" y="199339"/>
                    </a:lnTo>
                    <a:lnTo>
                      <a:pt x="583759" y="211350"/>
                    </a:lnTo>
                    <a:lnTo>
                      <a:pt x="562137" y="220961"/>
                    </a:lnTo>
                    <a:lnTo>
                      <a:pt x="563671" y="243059"/>
                    </a:lnTo>
                    <a:lnTo>
                      <a:pt x="547726" y="251422"/>
                    </a:lnTo>
                    <a:lnTo>
                      <a:pt x="545325" y="276206"/>
                    </a:lnTo>
                    <a:lnTo>
                      <a:pt x="534086" y="295418"/>
                    </a:lnTo>
                    <a:lnTo>
                      <a:pt x="509302" y="301857"/>
                    </a:lnTo>
                    <a:lnTo>
                      <a:pt x="509302" y="326641"/>
                    </a:lnTo>
                    <a:lnTo>
                      <a:pt x="497681" y="337499"/>
                    </a:lnTo>
                    <a:lnTo>
                      <a:pt x="497681" y="356235"/>
                    </a:lnTo>
                    <a:lnTo>
                      <a:pt x="488071" y="359883"/>
                    </a:lnTo>
                    <a:lnTo>
                      <a:pt x="487299" y="376695"/>
                    </a:lnTo>
                    <a:lnTo>
                      <a:pt x="471259" y="389858"/>
                    </a:lnTo>
                    <a:lnTo>
                      <a:pt x="468859" y="401479"/>
                    </a:lnTo>
                    <a:lnTo>
                      <a:pt x="444837" y="408689"/>
                    </a:lnTo>
                    <a:lnTo>
                      <a:pt x="429177" y="378238"/>
                    </a:lnTo>
                    <a:lnTo>
                      <a:pt x="415242" y="379486"/>
                    </a:lnTo>
                    <a:lnTo>
                      <a:pt x="415242" y="389858"/>
                    </a:lnTo>
                    <a:lnTo>
                      <a:pt x="397945" y="388706"/>
                    </a:lnTo>
                    <a:lnTo>
                      <a:pt x="389201" y="381114"/>
                    </a:lnTo>
                    <a:lnTo>
                      <a:pt x="373542" y="393125"/>
                    </a:lnTo>
                    <a:lnTo>
                      <a:pt x="374790" y="408689"/>
                    </a:lnTo>
                    <a:lnTo>
                      <a:pt x="352311" y="411089"/>
                    </a:lnTo>
                    <a:lnTo>
                      <a:pt x="326946" y="440293"/>
                    </a:lnTo>
                    <a:lnTo>
                      <a:pt x="326946" y="473154"/>
                    </a:lnTo>
                    <a:lnTo>
                      <a:pt x="303409" y="499481"/>
                    </a:lnTo>
                    <a:lnTo>
                      <a:pt x="289960" y="496700"/>
                    </a:lnTo>
                    <a:lnTo>
                      <a:pt x="284388" y="511788"/>
                    </a:lnTo>
                    <a:cubicBezTo>
                      <a:pt x="284388" y="511788"/>
                      <a:pt x="183223" y="516112"/>
                      <a:pt x="166888" y="519855"/>
                    </a:cubicBezTo>
                    <a:lnTo>
                      <a:pt x="142199" y="498910"/>
                    </a:lnTo>
                    <a:lnTo>
                      <a:pt x="136046" y="472107"/>
                    </a:lnTo>
                    <a:cubicBezTo>
                      <a:pt x="136046" y="472107"/>
                      <a:pt x="121539" y="430606"/>
                      <a:pt x="88487" y="402069"/>
                    </a:cubicBezTo>
                    <a:lnTo>
                      <a:pt x="0" y="402069"/>
                    </a:lnTo>
                    <a:lnTo>
                      <a:pt x="1438" y="259975"/>
                    </a:lnTo>
                    <a:lnTo>
                      <a:pt x="15269" y="255175"/>
                    </a:lnTo>
                    <a:lnTo>
                      <a:pt x="29099" y="227028"/>
                    </a:lnTo>
                    <a:lnTo>
                      <a:pt x="47254" y="213770"/>
                    </a:lnTo>
                    <a:lnTo>
                      <a:pt x="46873" y="190900"/>
                    </a:lnTo>
                    <a:lnTo>
                      <a:pt x="61284" y="176489"/>
                    </a:lnTo>
                    <a:lnTo>
                      <a:pt x="47254" y="136903"/>
                    </a:lnTo>
                    <a:lnTo>
                      <a:pt x="47254" y="112500"/>
                    </a:lnTo>
                    <a:lnTo>
                      <a:pt x="61284" y="94440"/>
                    </a:lnTo>
                    <a:lnTo>
                      <a:pt x="61284" y="63217"/>
                    </a:lnTo>
                    <a:lnTo>
                      <a:pt x="81753" y="52073"/>
                    </a:lnTo>
                    <a:lnTo>
                      <a:pt x="81753" y="17583"/>
                    </a:lnTo>
                    <a:lnTo>
                      <a:pt x="161782" y="0"/>
                    </a:lnTo>
                    <a:lnTo>
                      <a:pt x="203378" y="8839"/>
                    </a:lnTo>
                    <a:lnTo>
                      <a:pt x="232201" y="49673"/>
                    </a:lnTo>
                    <a:lnTo>
                      <a:pt x="281873" y="31223"/>
                    </a:lnTo>
                    <a:lnTo>
                      <a:pt x="322707" y="56207"/>
                    </a:lnTo>
                    <a:lnTo>
                      <a:pt x="375552" y="56207"/>
                    </a:lnTo>
                    <a:lnTo>
                      <a:pt x="405146" y="32861"/>
                    </a:lnTo>
                    <a:lnTo>
                      <a:pt x="470859" y="29594"/>
                    </a:lnTo>
                    <a:lnTo>
                      <a:pt x="497281" y="45634"/>
                    </a:lnTo>
                    <a:lnTo>
                      <a:pt x="526875" y="42462"/>
                    </a:lnTo>
                    <a:lnTo>
                      <a:pt x="586150" y="12773"/>
                    </a:lnTo>
                    <a:lnTo>
                      <a:pt x="614105" y="47263"/>
                    </a:lnTo>
                    <a:lnTo>
                      <a:pt x="614105" y="80886"/>
                    </a:lnTo>
                    <a:lnTo>
                      <a:pt x="640537" y="100089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92" name="Google Shape;2892;p51"/>
              <p:cNvSpPr/>
              <p:nvPr/>
            </p:nvSpPr>
            <p:spPr>
              <a:xfrm>
                <a:off x="5235035" y="2689881"/>
                <a:ext cx="643689" cy="522996"/>
              </a:xfrm>
              <a:custGeom>
                <a:rect b="b" l="l" r="r" t="t"/>
                <a:pathLst>
                  <a:path extrusionOk="0" h="522996" w="643689">
                    <a:moveTo>
                      <a:pt x="168469" y="522996"/>
                    </a:moveTo>
                    <a:cubicBezTo>
                      <a:pt x="168097" y="522996"/>
                      <a:pt x="167745" y="522872"/>
                      <a:pt x="167450" y="522625"/>
                    </a:cubicBezTo>
                    <a:lnTo>
                      <a:pt x="142761" y="501679"/>
                    </a:lnTo>
                    <a:cubicBezTo>
                      <a:pt x="142504" y="501460"/>
                      <a:pt x="142323" y="501165"/>
                      <a:pt x="142246" y="500832"/>
                    </a:cubicBezTo>
                    <a:lnTo>
                      <a:pt x="136093" y="474028"/>
                    </a:lnTo>
                    <a:cubicBezTo>
                      <a:pt x="135998" y="473790"/>
                      <a:pt x="121501" y="433118"/>
                      <a:pt x="89478" y="405210"/>
                    </a:cubicBezTo>
                    <a:lnTo>
                      <a:pt x="1581" y="405210"/>
                    </a:lnTo>
                    <a:cubicBezTo>
                      <a:pt x="1162" y="405210"/>
                      <a:pt x="762" y="405039"/>
                      <a:pt x="457" y="404743"/>
                    </a:cubicBezTo>
                    <a:cubicBezTo>
                      <a:pt x="162" y="404448"/>
                      <a:pt x="0" y="404039"/>
                      <a:pt x="0" y="403619"/>
                    </a:cubicBezTo>
                    <a:lnTo>
                      <a:pt x="1438" y="261525"/>
                    </a:lnTo>
                    <a:cubicBezTo>
                      <a:pt x="1438" y="260859"/>
                      <a:pt x="1867" y="260278"/>
                      <a:pt x="2495" y="260059"/>
                    </a:cubicBezTo>
                    <a:lnTo>
                      <a:pt x="15716" y="255468"/>
                    </a:lnTo>
                    <a:lnTo>
                      <a:pt x="29270" y="227902"/>
                    </a:lnTo>
                    <a:cubicBezTo>
                      <a:pt x="29385" y="227674"/>
                      <a:pt x="29556" y="227474"/>
                      <a:pt x="29756" y="227331"/>
                    </a:cubicBezTo>
                    <a:lnTo>
                      <a:pt x="47254" y="214548"/>
                    </a:lnTo>
                    <a:lnTo>
                      <a:pt x="46882" y="192498"/>
                    </a:lnTo>
                    <a:cubicBezTo>
                      <a:pt x="46873" y="192069"/>
                      <a:pt x="47044" y="191660"/>
                      <a:pt x="47339" y="191364"/>
                    </a:cubicBezTo>
                    <a:lnTo>
                      <a:pt x="61046" y="177648"/>
                    </a:lnTo>
                    <a:lnTo>
                      <a:pt x="47349" y="139005"/>
                    </a:lnTo>
                    <a:cubicBezTo>
                      <a:pt x="47292" y="138834"/>
                      <a:pt x="47263" y="138663"/>
                      <a:pt x="47263" y="138482"/>
                    </a:cubicBezTo>
                    <a:lnTo>
                      <a:pt x="47263" y="114079"/>
                    </a:lnTo>
                    <a:cubicBezTo>
                      <a:pt x="47263" y="113726"/>
                      <a:pt x="47377" y="113393"/>
                      <a:pt x="47596" y="113117"/>
                    </a:cubicBezTo>
                    <a:lnTo>
                      <a:pt x="61293" y="95476"/>
                    </a:lnTo>
                    <a:lnTo>
                      <a:pt x="61293" y="64787"/>
                    </a:lnTo>
                    <a:cubicBezTo>
                      <a:pt x="61293" y="64215"/>
                      <a:pt x="61608" y="63682"/>
                      <a:pt x="62112" y="63406"/>
                    </a:cubicBezTo>
                    <a:lnTo>
                      <a:pt x="81753" y="52709"/>
                    </a:lnTo>
                    <a:lnTo>
                      <a:pt x="81753" y="19152"/>
                    </a:lnTo>
                    <a:cubicBezTo>
                      <a:pt x="81753" y="18419"/>
                      <a:pt x="82267" y="17771"/>
                      <a:pt x="82991" y="17619"/>
                    </a:cubicBezTo>
                    <a:lnTo>
                      <a:pt x="163020" y="36"/>
                    </a:lnTo>
                    <a:cubicBezTo>
                      <a:pt x="163239" y="-12"/>
                      <a:pt x="163478" y="-12"/>
                      <a:pt x="163687" y="36"/>
                    </a:cubicBezTo>
                    <a:lnTo>
                      <a:pt x="205283" y="8875"/>
                    </a:lnTo>
                    <a:cubicBezTo>
                      <a:pt x="205673" y="8961"/>
                      <a:pt x="206016" y="9189"/>
                      <a:pt x="206245" y="9503"/>
                    </a:cubicBezTo>
                    <a:lnTo>
                      <a:pt x="234372" y="49347"/>
                    </a:lnTo>
                    <a:lnTo>
                      <a:pt x="282902" y="31325"/>
                    </a:lnTo>
                    <a:cubicBezTo>
                      <a:pt x="283359" y="31154"/>
                      <a:pt x="283854" y="31201"/>
                      <a:pt x="284274" y="31459"/>
                    </a:cubicBezTo>
                    <a:lnTo>
                      <a:pt x="324726" y="56205"/>
                    </a:lnTo>
                    <a:lnTo>
                      <a:pt x="376580" y="56205"/>
                    </a:lnTo>
                    <a:lnTo>
                      <a:pt x="405746" y="33202"/>
                    </a:lnTo>
                    <a:cubicBezTo>
                      <a:pt x="406003" y="32992"/>
                      <a:pt x="406318" y="32878"/>
                      <a:pt x="406641" y="32859"/>
                    </a:cubicBezTo>
                    <a:lnTo>
                      <a:pt x="472354" y="29592"/>
                    </a:lnTo>
                    <a:cubicBezTo>
                      <a:pt x="472678" y="29573"/>
                      <a:pt x="472983" y="29649"/>
                      <a:pt x="473250" y="29820"/>
                    </a:cubicBezTo>
                    <a:lnTo>
                      <a:pt x="499215" y="45594"/>
                    </a:lnTo>
                    <a:lnTo>
                      <a:pt x="527999" y="42508"/>
                    </a:lnTo>
                    <a:lnTo>
                      <a:pt x="587026" y="12952"/>
                    </a:lnTo>
                    <a:cubicBezTo>
                      <a:pt x="587673" y="12609"/>
                      <a:pt x="588493" y="12790"/>
                      <a:pt x="588950" y="13361"/>
                    </a:cubicBezTo>
                    <a:lnTo>
                      <a:pt x="616915" y="47851"/>
                    </a:lnTo>
                    <a:cubicBezTo>
                      <a:pt x="617144" y="48137"/>
                      <a:pt x="617268" y="48480"/>
                      <a:pt x="617268" y="48842"/>
                    </a:cubicBezTo>
                    <a:lnTo>
                      <a:pt x="617268" y="81665"/>
                    </a:lnTo>
                    <a:lnTo>
                      <a:pt x="643042" y="100410"/>
                    </a:lnTo>
                    <a:cubicBezTo>
                      <a:pt x="643452" y="100705"/>
                      <a:pt x="643690" y="101182"/>
                      <a:pt x="643690" y="101687"/>
                    </a:cubicBezTo>
                    <a:lnTo>
                      <a:pt x="643690" y="140882"/>
                    </a:lnTo>
                    <a:cubicBezTo>
                      <a:pt x="643690" y="141625"/>
                      <a:pt x="643176" y="142263"/>
                      <a:pt x="642442" y="142415"/>
                    </a:cubicBezTo>
                    <a:lnTo>
                      <a:pt x="609514" y="149473"/>
                    </a:lnTo>
                    <a:lnTo>
                      <a:pt x="580692" y="200946"/>
                    </a:lnTo>
                    <a:lnTo>
                      <a:pt x="586721" y="212195"/>
                    </a:lnTo>
                    <a:cubicBezTo>
                      <a:pt x="586930" y="212586"/>
                      <a:pt x="586959" y="213034"/>
                      <a:pt x="586826" y="213443"/>
                    </a:cubicBezTo>
                    <a:cubicBezTo>
                      <a:pt x="586683" y="213853"/>
                      <a:pt x="586378" y="214196"/>
                      <a:pt x="585978" y="214367"/>
                    </a:cubicBezTo>
                    <a:lnTo>
                      <a:pt x="565366" y="223530"/>
                    </a:lnTo>
                    <a:lnTo>
                      <a:pt x="566833" y="244523"/>
                    </a:lnTo>
                    <a:cubicBezTo>
                      <a:pt x="566871" y="245143"/>
                      <a:pt x="566547" y="245733"/>
                      <a:pt x="565995" y="246028"/>
                    </a:cubicBezTo>
                    <a:lnTo>
                      <a:pt x="550802" y="253991"/>
                    </a:lnTo>
                    <a:lnTo>
                      <a:pt x="548488" y="277937"/>
                    </a:lnTo>
                    <a:cubicBezTo>
                      <a:pt x="548469" y="278156"/>
                      <a:pt x="548392" y="278375"/>
                      <a:pt x="548278" y="278575"/>
                    </a:cubicBezTo>
                    <a:lnTo>
                      <a:pt x="537039" y="297797"/>
                    </a:lnTo>
                    <a:cubicBezTo>
                      <a:pt x="536829" y="298159"/>
                      <a:pt x="536477" y="298416"/>
                      <a:pt x="536077" y="298521"/>
                    </a:cubicBezTo>
                    <a:lnTo>
                      <a:pt x="512464" y="304645"/>
                    </a:lnTo>
                    <a:lnTo>
                      <a:pt x="512464" y="328220"/>
                    </a:lnTo>
                    <a:cubicBezTo>
                      <a:pt x="512464" y="328658"/>
                      <a:pt x="512283" y="329067"/>
                      <a:pt x="511969" y="329372"/>
                    </a:cubicBezTo>
                    <a:lnTo>
                      <a:pt x="500844" y="339764"/>
                    </a:lnTo>
                    <a:lnTo>
                      <a:pt x="500844" y="357814"/>
                    </a:lnTo>
                    <a:cubicBezTo>
                      <a:pt x="500844" y="358471"/>
                      <a:pt x="500443" y="359052"/>
                      <a:pt x="499824" y="359281"/>
                    </a:cubicBezTo>
                    <a:lnTo>
                      <a:pt x="491185" y="362567"/>
                    </a:lnTo>
                    <a:lnTo>
                      <a:pt x="490461" y="378350"/>
                    </a:lnTo>
                    <a:cubicBezTo>
                      <a:pt x="490442" y="378797"/>
                      <a:pt x="490233" y="379216"/>
                      <a:pt x="489890" y="379493"/>
                    </a:cubicBezTo>
                    <a:lnTo>
                      <a:pt x="474278" y="392304"/>
                    </a:lnTo>
                    <a:lnTo>
                      <a:pt x="471992" y="403381"/>
                    </a:lnTo>
                    <a:cubicBezTo>
                      <a:pt x="471878" y="403943"/>
                      <a:pt x="471459" y="404400"/>
                      <a:pt x="470906" y="404563"/>
                    </a:cubicBezTo>
                    <a:lnTo>
                      <a:pt x="446884" y="411773"/>
                    </a:lnTo>
                    <a:cubicBezTo>
                      <a:pt x="446161" y="412001"/>
                      <a:pt x="445380" y="411659"/>
                      <a:pt x="445037" y="410982"/>
                    </a:cubicBezTo>
                    <a:lnTo>
                      <a:pt x="429863" y="381464"/>
                    </a:lnTo>
                    <a:lnTo>
                      <a:pt x="418414" y="382493"/>
                    </a:lnTo>
                    <a:lnTo>
                      <a:pt x="418414" y="391427"/>
                    </a:lnTo>
                    <a:cubicBezTo>
                      <a:pt x="418414" y="391866"/>
                      <a:pt x="418233" y="392275"/>
                      <a:pt x="417919" y="392580"/>
                    </a:cubicBezTo>
                    <a:cubicBezTo>
                      <a:pt x="417605" y="392875"/>
                      <a:pt x="417204" y="393047"/>
                      <a:pt x="416738" y="392999"/>
                    </a:cubicBezTo>
                    <a:lnTo>
                      <a:pt x="399440" y="391847"/>
                    </a:lnTo>
                    <a:cubicBezTo>
                      <a:pt x="399097" y="391818"/>
                      <a:pt x="398774" y="391685"/>
                      <a:pt x="398517" y="391466"/>
                    </a:cubicBezTo>
                    <a:lnTo>
                      <a:pt x="390744" y="384712"/>
                    </a:lnTo>
                    <a:lnTo>
                      <a:pt x="376790" y="395418"/>
                    </a:lnTo>
                    <a:lnTo>
                      <a:pt x="377962" y="410125"/>
                    </a:lnTo>
                    <a:cubicBezTo>
                      <a:pt x="378028" y="410973"/>
                      <a:pt x="377409" y="411725"/>
                      <a:pt x="376561" y="411811"/>
                    </a:cubicBezTo>
                    <a:lnTo>
                      <a:pt x="354701" y="414145"/>
                    </a:lnTo>
                    <a:lnTo>
                      <a:pt x="330127" y="442443"/>
                    </a:lnTo>
                    <a:lnTo>
                      <a:pt x="330127" y="474714"/>
                    </a:lnTo>
                    <a:cubicBezTo>
                      <a:pt x="330127" y="475105"/>
                      <a:pt x="329984" y="475476"/>
                      <a:pt x="329727" y="475762"/>
                    </a:cubicBezTo>
                    <a:lnTo>
                      <a:pt x="306191" y="502089"/>
                    </a:lnTo>
                    <a:cubicBezTo>
                      <a:pt x="305819" y="502508"/>
                      <a:pt x="305257" y="502689"/>
                      <a:pt x="304695" y="502584"/>
                    </a:cubicBezTo>
                    <a:lnTo>
                      <a:pt x="292570" y="500070"/>
                    </a:lnTo>
                    <a:lnTo>
                      <a:pt x="287474" y="513881"/>
                    </a:lnTo>
                    <a:cubicBezTo>
                      <a:pt x="287255" y="514481"/>
                      <a:pt x="286703" y="514881"/>
                      <a:pt x="286064" y="514910"/>
                    </a:cubicBezTo>
                    <a:cubicBezTo>
                      <a:pt x="285055" y="514957"/>
                      <a:pt x="184861" y="519272"/>
                      <a:pt x="168850" y="522939"/>
                    </a:cubicBezTo>
                    <a:cubicBezTo>
                      <a:pt x="168707" y="522977"/>
                      <a:pt x="168592" y="522996"/>
                      <a:pt x="168469" y="522996"/>
                    </a:cubicBezTo>
                    <a:close/>
                    <a:moveTo>
                      <a:pt x="145199" y="499612"/>
                    </a:moveTo>
                    <a:lnTo>
                      <a:pt x="168897" y="519720"/>
                    </a:lnTo>
                    <a:cubicBezTo>
                      <a:pt x="186480" y="516186"/>
                      <a:pt x="273672" y="512309"/>
                      <a:pt x="284855" y="511823"/>
                    </a:cubicBezTo>
                    <a:lnTo>
                      <a:pt x="290065" y="497726"/>
                    </a:lnTo>
                    <a:cubicBezTo>
                      <a:pt x="290341" y="496993"/>
                      <a:pt x="291056" y="496574"/>
                      <a:pt x="291856" y="496726"/>
                    </a:cubicBezTo>
                    <a:lnTo>
                      <a:pt x="304419" y="499327"/>
                    </a:lnTo>
                    <a:lnTo>
                      <a:pt x="326955" y="474124"/>
                    </a:lnTo>
                    <a:lnTo>
                      <a:pt x="326955" y="441872"/>
                    </a:lnTo>
                    <a:cubicBezTo>
                      <a:pt x="326955" y="441491"/>
                      <a:pt x="327088" y="441129"/>
                      <a:pt x="327336" y="440843"/>
                    </a:cubicBezTo>
                    <a:lnTo>
                      <a:pt x="352701" y="411640"/>
                    </a:lnTo>
                    <a:cubicBezTo>
                      <a:pt x="352968" y="411344"/>
                      <a:pt x="353330" y="411144"/>
                      <a:pt x="353720" y="411106"/>
                    </a:cubicBezTo>
                    <a:lnTo>
                      <a:pt x="374675" y="408868"/>
                    </a:lnTo>
                    <a:lnTo>
                      <a:pt x="373551" y="394828"/>
                    </a:lnTo>
                    <a:cubicBezTo>
                      <a:pt x="373504" y="394295"/>
                      <a:pt x="373732" y="393780"/>
                      <a:pt x="374161" y="393456"/>
                    </a:cubicBezTo>
                    <a:lnTo>
                      <a:pt x="389820" y="381445"/>
                    </a:lnTo>
                    <a:cubicBezTo>
                      <a:pt x="390411" y="380988"/>
                      <a:pt x="391249" y="381017"/>
                      <a:pt x="391811" y="381502"/>
                    </a:cubicBezTo>
                    <a:lnTo>
                      <a:pt x="400155" y="388741"/>
                    </a:lnTo>
                    <a:lnTo>
                      <a:pt x="415242" y="389751"/>
                    </a:lnTo>
                    <a:lnTo>
                      <a:pt x="415242" y="381055"/>
                    </a:lnTo>
                    <a:cubicBezTo>
                      <a:pt x="415242" y="380236"/>
                      <a:pt x="415862" y="379559"/>
                      <a:pt x="416671" y="379483"/>
                    </a:cubicBezTo>
                    <a:lnTo>
                      <a:pt x="430606" y="378235"/>
                    </a:lnTo>
                    <a:cubicBezTo>
                      <a:pt x="431225" y="378188"/>
                      <a:pt x="431854" y="378521"/>
                      <a:pt x="432149" y="379083"/>
                    </a:cubicBezTo>
                    <a:lnTo>
                      <a:pt x="447208" y="408382"/>
                    </a:lnTo>
                    <a:lnTo>
                      <a:pt x="469078" y="401819"/>
                    </a:lnTo>
                    <a:lnTo>
                      <a:pt x="471297" y="391113"/>
                    </a:lnTo>
                    <a:cubicBezTo>
                      <a:pt x="471373" y="390761"/>
                      <a:pt x="471564" y="390446"/>
                      <a:pt x="471840" y="390218"/>
                    </a:cubicBezTo>
                    <a:lnTo>
                      <a:pt x="487337" y="377502"/>
                    </a:lnTo>
                    <a:lnTo>
                      <a:pt x="488071" y="361395"/>
                    </a:lnTo>
                    <a:cubicBezTo>
                      <a:pt x="488099" y="360767"/>
                      <a:pt x="488499" y="360214"/>
                      <a:pt x="489080" y="359995"/>
                    </a:cubicBezTo>
                    <a:lnTo>
                      <a:pt x="497672" y="356728"/>
                    </a:lnTo>
                    <a:lnTo>
                      <a:pt x="497672" y="339078"/>
                    </a:lnTo>
                    <a:cubicBezTo>
                      <a:pt x="497672" y="338640"/>
                      <a:pt x="497853" y="338230"/>
                      <a:pt x="498167" y="337926"/>
                    </a:cubicBezTo>
                    <a:lnTo>
                      <a:pt x="509292" y="327534"/>
                    </a:lnTo>
                    <a:lnTo>
                      <a:pt x="509292" y="303436"/>
                    </a:lnTo>
                    <a:cubicBezTo>
                      <a:pt x="509292" y="302721"/>
                      <a:pt x="509778" y="302092"/>
                      <a:pt x="510464" y="301912"/>
                    </a:cubicBezTo>
                    <a:lnTo>
                      <a:pt x="534619" y="295644"/>
                    </a:lnTo>
                    <a:lnTo>
                      <a:pt x="545354" y="277289"/>
                    </a:lnTo>
                    <a:lnTo>
                      <a:pt x="547716" y="252848"/>
                    </a:lnTo>
                    <a:cubicBezTo>
                      <a:pt x="547773" y="252324"/>
                      <a:pt x="548088" y="251858"/>
                      <a:pt x="548554" y="251610"/>
                    </a:cubicBezTo>
                    <a:lnTo>
                      <a:pt x="563594" y="243723"/>
                    </a:lnTo>
                    <a:lnTo>
                      <a:pt x="562127" y="222654"/>
                    </a:lnTo>
                    <a:cubicBezTo>
                      <a:pt x="562080" y="221997"/>
                      <a:pt x="562461" y="221378"/>
                      <a:pt x="563061" y="221101"/>
                    </a:cubicBezTo>
                    <a:lnTo>
                      <a:pt x="583130" y="212186"/>
                    </a:lnTo>
                    <a:lnTo>
                      <a:pt x="577491" y="201670"/>
                    </a:lnTo>
                    <a:cubicBezTo>
                      <a:pt x="577234" y="201194"/>
                      <a:pt x="577244" y="200632"/>
                      <a:pt x="577501" y="200156"/>
                    </a:cubicBezTo>
                    <a:lnTo>
                      <a:pt x="607095" y="147321"/>
                    </a:lnTo>
                    <a:cubicBezTo>
                      <a:pt x="607314" y="146921"/>
                      <a:pt x="607695" y="146645"/>
                      <a:pt x="608143" y="146549"/>
                    </a:cubicBezTo>
                    <a:lnTo>
                      <a:pt x="640528" y="139606"/>
                    </a:lnTo>
                    <a:lnTo>
                      <a:pt x="640528" y="102477"/>
                    </a:lnTo>
                    <a:lnTo>
                      <a:pt x="614753" y="83732"/>
                    </a:lnTo>
                    <a:cubicBezTo>
                      <a:pt x="614343" y="83437"/>
                      <a:pt x="614105" y="82960"/>
                      <a:pt x="614105" y="82456"/>
                    </a:cubicBezTo>
                    <a:lnTo>
                      <a:pt x="614105" y="49394"/>
                    </a:lnTo>
                    <a:lnTo>
                      <a:pt x="587293" y="16314"/>
                    </a:lnTo>
                    <a:lnTo>
                      <a:pt x="529142" y="45432"/>
                    </a:lnTo>
                    <a:cubicBezTo>
                      <a:pt x="528971" y="45518"/>
                      <a:pt x="528799" y="45575"/>
                      <a:pt x="528609" y="45594"/>
                    </a:cubicBezTo>
                    <a:lnTo>
                      <a:pt x="499015" y="48766"/>
                    </a:lnTo>
                    <a:cubicBezTo>
                      <a:pt x="498691" y="48813"/>
                      <a:pt x="498329" y="48728"/>
                      <a:pt x="498034" y="48546"/>
                    </a:cubicBezTo>
                    <a:lnTo>
                      <a:pt x="472031" y="32745"/>
                    </a:lnTo>
                    <a:lnTo>
                      <a:pt x="407299" y="35964"/>
                    </a:lnTo>
                    <a:lnTo>
                      <a:pt x="378104" y="58995"/>
                    </a:lnTo>
                    <a:cubicBezTo>
                      <a:pt x="377828" y="59215"/>
                      <a:pt x="377485" y="59338"/>
                      <a:pt x="377133" y="59338"/>
                    </a:cubicBezTo>
                    <a:lnTo>
                      <a:pt x="324298" y="59338"/>
                    </a:lnTo>
                    <a:cubicBezTo>
                      <a:pt x="324012" y="59338"/>
                      <a:pt x="323726" y="59262"/>
                      <a:pt x="323479" y="59110"/>
                    </a:cubicBezTo>
                    <a:lnTo>
                      <a:pt x="283302" y="34535"/>
                    </a:lnTo>
                    <a:lnTo>
                      <a:pt x="234344" y="52709"/>
                    </a:lnTo>
                    <a:cubicBezTo>
                      <a:pt x="233677" y="52957"/>
                      <a:pt x="232924" y="52728"/>
                      <a:pt x="232505" y="52147"/>
                    </a:cubicBezTo>
                    <a:lnTo>
                      <a:pt x="204035" y="11818"/>
                    </a:lnTo>
                    <a:lnTo>
                      <a:pt x="163373" y="3179"/>
                    </a:lnTo>
                    <a:lnTo>
                      <a:pt x="84906" y="20410"/>
                    </a:lnTo>
                    <a:lnTo>
                      <a:pt x="84906" y="53633"/>
                    </a:lnTo>
                    <a:cubicBezTo>
                      <a:pt x="84906" y="54204"/>
                      <a:pt x="84591" y="54738"/>
                      <a:pt x="84087" y="55014"/>
                    </a:cubicBezTo>
                    <a:lnTo>
                      <a:pt x="64446" y="65711"/>
                    </a:lnTo>
                    <a:lnTo>
                      <a:pt x="64446" y="96000"/>
                    </a:lnTo>
                    <a:cubicBezTo>
                      <a:pt x="64446" y="96353"/>
                      <a:pt x="64332" y="96686"/>
                      <a:pt x="64113" y="96962"/>
                    </a:cubicBezTo>
                    <a:lnTo>
                      <a:pt x="50416" y="114602"/>
                    </a:lnTo>
                    <a:lnTo>
                      <a:pt x="50416" y="138196"/>
                    </a:lnTo>
                    <a:lnTo>
                      <a:pt x="64351" y="177524"/>
                    </a:lnTo>
                    <a:cubicBezTo>
                      <a:pt x="64551" y="178096"/>
                      <a:pt x="64408" y="178734"/>
                      <a:pt x="63979" y="179163"/>
                    </a:cubicBezTo>
                    <a:lnTo>
                      <a:pt x="50044" y="193107"/>
                    </a:lnTo>
                    <a:lnTo>
                      <a:pt x="50416" y="215301"/>
                    </a:lnTo>
                    <a:cubicBezTo>
                      <a:pt x="50425" y="215806"/>
                      <a:pt x="50187" y="216301"/>
                      <a:pt x="49768" y="216596"/>
                    </a:cubicBezTo>
                    <a:lnTo>
                      <a:pt x="31928" y="229626"/>
                    </a:lnTo>
                    <a:lnTo>
                      <a:pt x="18259" y="257430"/>
                    </a:lnTo>
                    <a:cubicBezTo>
                      <a:pt x="18078" y="257801"/>
                      <a:pt x="17755" y="258087"/>
                      <a:pt x="17364" y="258220"/>
                    </a:cubicBezTo>
                    <a:lnTo>
                      <a:pt x="4572" y="262659"/>
                    </a:lnTo>
                    <a:lnTo>
                      <a:pt x="3162" y="402057"/>
                    </a:lnTo>
                    <a:lnTo>
                      <a:pt x="90059" y="402057"/>
                    </a:lnTo>
                    <a:cubicBezTo>
                      <a:pt x="90440" y="402057"/>
                      <a:pt x="90802" y="402191"/>
                      <a:pt x="91088" y="402438"/>
                    </a:cubicBezTo>
                    <a:cubicBezTo>
                      <a:pt x="124073" y="430918"/>
                      <a:pt x="138951" y="472733"/>
                      <a:pt x="139094" y="473152"/>
                    </a:cubicBezTo>
                    <a:lnTo>
                      <a:pt x="145199" y="49961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93" name="Google Shape;2893;p51"/>
            <p:cNvGrpSpPr/>
            <p:nvPr/>
          </p:nvGrpSpPr>
          <p:grpSpPr>
            <a:xfrm rot="-2989666">
              <a:off x="6477851" y="3668645"/>
              <a:ext cx="1409481" cy="1059291"/>
              <a:chOff x="5113429" y="2168671"/>
              <a:chExt cx="847386" cy="636850"/>
            </a:xfrm>
          </p:grpSpPr>
          <p:sp>
            <p:nvSpPr>
              <p:cNvPr id="2894" name="Google Shape;2894;p51"/>
              <p:cNvSpPr/>
              <p:nvPr/>
            </p:nvSpPr>
            <p:spPr>
              <a:xfrm>
                <a:off x="5115001" y="2170252"/>
                <a:ext cx="844238" cy="633698"/>
              </a:xfrm>
              <a:custGeom>
                <a:rect b="b" l="l" r="r" t="t"/>
                <a:pathLst>
                  <a:path extrusionOk="0" h="633698" w="844238">
                    <a:moveTo>
                      <a:pt x="222571" y="236982"/>
                    </a:moveTo>
                    <a:lnTo>
                      <a:pt x="308629" y="214960"/>
                    </a:lnTo>
                    <a:lnTo>
                      <a:pt x="411909" y="128502"/>
                    </a:lnTo>
                    <a:lnTo>
                      <a:pt x="634079" y="0"/>
                    </a:lnTo>
                    <a:lnTo>
                      <a:pt x="713346" y="19212"/>
                    </a:lnTo>
                    <a:lnTo>
                      <a:pt x="754171" y="51635"/>
                    </a:lnTo>
                    <a:lnTo>
                      <a:pt x="798605" y="30023"/>
                    </a:lnTo>
                    <a:lnTo>
                      <a:pt x="798605" y="112881"/>
                    </a:lnTo>
                    <a:lnTo>
                      <a:pt x="820226" y="135703"/>
                    </a:lnTo>
                    <a:lnTo>
                      <a:pt x="813016" y="154915"/>
                    </a:lnTo>
                    <a:lnTo>
                      <a:pt x="844239" y="181337"/>
                    </a:lnTo>
                    <a:lnTo>
                      <a:pt x="819026" y="196948"/>
                    </a:lnTo>
                    <a:lnTo>
                      <a:pt x="811816" y="359074"/>
                    </a:lnTo>
                    <a:lnTo>
                      <a:pt x="720547" y="467154"/>
                    </a:lnTo>
                    <a:lnTo>
                      <a:pt x="720547" y="489375"/>
                    </a:lnTo>
                    <a:lnTo>
                      <a:pt x="700735" y="502587"/>
                    </a:lnTo>
                    <a:lnTo>
                      <a:pt x="707765" y="533972"/>
                    </a:lnTo>
                    <a:lnTo>
                      <a:pt x="648491" y="563661"/>
                    </a:lnTo>
                    <a:lnTo>
                      <a:pt x="618906" y="566833"/>
                    </a:lnTo>
                    <a:lnTo>
                      <a:pt x="592484" y="550783"/>
                    </a:lnTo>
                    <a:lnTo>
                      <a:pt x="526771" y="554050"/>
                    </a:lnTo>
                    <a:lnTo>
                      <a:pt x="497176" y="577396"/>
                    </a:lnTo>
                    <a:lnTo>
                      <a:pt x="444341" y="577396"/>
                    </a:lnTo>
                    <a:lnTo>
                      <a:pt x="403508" y="552421"/>
                    </a:lnTo>
                    <a:lnTo>
                      <a:pt x="353835" y="570862"/>
                    </a:lnTo>
                    <a:lnTo>
                      <a:pt x="325012" y="530038"/>
                    </a:lnTo>
                    <a:lnTo>
                      <a:pt x="283416" y="521199"/>
                    </a:lnTo>
                    <a:lnTo>
                      <a:pt x="203387" y="538782"/>
                    </a:lnTo>
                    <a:lnTo>
                      <a:pt x="203387" y="573272"/>
                    </a:lnTo>
                    <a:lnTo>
                      <a:pt x="182918" y="584416"/>
                    </a:lnTo>
                    <a:lnTo>
                      <a:pt x="182918" y="615639"/>
                    </a:lnTo>
                    <a:lnTo>
                      <a:pt x="168897" y="633698"/>
                    </a:lnTo>
                    <a:lnTo>
                      <a:pt x="133731" y="596227"/>
                    </a:lnTo>
                    <a:lnTo>
                      <a:pt x="108852" y="618039"/>
                    </a:lnTo>
                    <a:lnTo>
                      <a:pt x="96069" y="609267"/>
                    </a:lnTo>
                    <a:lnTo>
                      <a:pt x="92869" y="579644"/>
                    </a:lnTo>
                    <a:lnTo>
                      <a:pt x="72847" y="585245"/>
                    </a:lnTo>
                    <a:lnTo>
                      <a:pt x="45634" y="567633"/>
                    </a:lnTo>
                    <a:lnTo>
                      <a:pt x="35223" y="551621"/>
                    </a:lnTo>
                    <a:lnTo>
                      <a:pt x="45634" y="536410"/>
                    </a:lnTo>
                    <a:lnTo>
                      <a:pt x="10401" y="516398"/>
                    </a:lnTo>
                    <a:lnTo>
                      <a:pt x="10401" y="489976"/>
                    </a:lnTo>
                    <a:lnTo>
                      <a:pt x="0" y="481165"/>
                    </a:lnTo>
                    <a:lnTo>
                      <a:pt x="0" y="453942"/>
                    </a:lnTo>
                    <a:lnTo>
                      <a:pt x="42034" y="453942"/>
                    </a:lnTo>
                    <a:lnTo>
                      <a:pt x="60046" y="436369"/>
                    </a:lnTo>
                    <a:lnTo>
                      <a:pt x="168126" y="436845"/>
                    </a:lnTo>
                    <a:lnTo>
                      <a:pt x="195748" y="413118"/>
                    </a:lnTo>
                    <a:lnTo>
                      <a:pt x="212560" y="37348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95" name="Google Shape;2895;p51"/>
              <p:cNvSpPr/>
              <p:nvPr/>
            </p:nvSpPr>
            <p:spPr>
              <a:xfrm>
                <a:off x="5113429" y="2168671"/>
                <a:ext cx="847386" cy="636850"/>
              </a:xfrm>
              <a:custGeom>
                <a:rect b="b" l="l" r="r" t="t"/>
                <a:pathLst>
                  <a:path extrusionOk="0" h="636850" w="847386">
                    <a:moveTo>
                      <a:pt x="170469" y="636850"/>
                    </a:moveTo>
                    <a:cubicBezTo>
                      <a:pt x="170031" y="636850"/>
                      <a:pt x="169621" y="636679"/>
                      <a:pt x="169326" y="636355"/>
                    </a:cubicBezTo>
                    <a:lnTo>
                      <a:pt x="135207" y="599998"/>
                    </a:lnTo>
                    <a:lnTo>
                      <a:pt x="111462" y="620810"/>
                    </a:lnTo>
                    <a:cubicBezTo>
                      <a:pt x="110919" y="621277"/>
                      <a:pt x="110128" y="621334"/>
                      <a:pt x="109538" y="620915"/>
                    </a:cubicBezTo>
                    <a:lnTo>
                      <a:pt x="96755" y="612143"/>
                    </a:lnTo>
                    <a:cubicBezTo>
                      <a:pt x="96374" y="611885"/>
                      <a:pt x="96136" y="611466"/>
                      <a:pt x="96088" y="611019"/>
                    </a:cubicBezTo>
                    <a:lnTo>
                      <a:pt x="93078" y="583244"/>
                    </a:lnTo>
                    <a:lnTo>
                      <a:pt x="74857" y="588349"/>
                    </a:lnTo>
                    <a:cubicBezTo>
                      <a:pt x="74419" y="588463"/>
                      <a:pt x="73962" y="588406"/>
                      <a:pt x="73571" y="588159"/>
                    </a:cubicBezTo>
                    <a:lnTo>
                      <a:pt x="46358" y="570547"/>
                    </a:lnTo>
                    <a:cubicBezTo>
                      <a:pt x="46177" y="570433"/>
                      <a:pt x="46015" y="570271"/>
                      <a:pt x="45891" y="570080"/>
                    </a:cubicBezTo>
                    <a:lnTo>
                      <a:pt x="35481" y="554069"/>
                    </a:lnTo>
                    <a:cubicBezTo>
                      <a:pt x="35138" y="553535"/>
                      <a:pt x="35147" y="552849"/>
                      <a:pt x="35500" y="552326"/>
                    </a:cubicBezTo>
                    <a:lnTo>
                      <a:pt x="44939" y="538524"/>
                    </a:lnTo>
                    <a:lnTo>
                      <a:pt x="11201" y="519359"/>
                    </a:lnTo>
                    <a:cubicBezTo>
                      <a:pt x="10706" y="519083"/>
                      <a:pt x="10411" y="518559"/>
                      <a:pt x="10411" y="517988"/>
                    </a:cubicBezTo>
                    <a:lnTo>
                      <a:pt x="10411" y="492289"/>
                    </a:lnTo>
                    <a:lnTo>
                      <a:pt x="562" y="483955"/>
                    </a:lnTo>
                    <a:cubicBezTo>
                      <a:pt x="210" y="483660"/>
                      <a:pt x="0" y="483212"/>
                      <a:pt x="0" y="482755"/>
                    </a:cubicBezTo>
                    <a:lnTo>
                      <a:pt x="0" y="455533"/>
                    </a:lnTo>
                    <a:cubicBezTo>
                      <a:pt x="0" y="454666"/>
                      <a:pt x="705" y="453961"/>
                      <a:pt x="1572" y="453961"/>
                    </a:cubicBezTo>
                    <a:lnTo>
                      <a:pt x="42967" y="453961"/>
                    </a:lnTo>
                    <a:lnTo>
                      <a:pt x="60522" y="436825"/>
                    </a:lnTo>
                    <a:cubicBezTo>
                      <a:pt x="60817" y="436540"/>
                      <a:pt x="61208" y="436378"/>
                      <a:pt x="61617" y="436378"/>
                    </a:cubicBezTo>
                    <a:lnTo>
                      <a:pt x="61627" y="436378"/>
                    </a:lnTo>
                    <a:lnTo>
                      <a:pt x="169126" y="436854"/>
                    </a:lnTo>
                    <a:lnTo>
                      <a:pt x="196015" y="413746"/>
                    </a:lnTo>
                    <a:lnTo>
                      <a:pt x="212588" y="374694"/>
                    </a:lnTo>
                    <a:lnTo>
                      <a:pt x="222580" y="238448"/>
                    </a:lnTo>
                    <a:cubicBezTo>
                      <a:pt x="222628" y="237772"/>
                      <a:pt x="223104" y="237210"/>
                      <a:pt x="223761" y="237038"/>
                    </a:cubicBezTo>
                    <a:lnTo>
                      <a:pt x="309477" y="215112"/>
                    </a:lnTo>
                    <a:lnTo>
                      <a:pt x="412480" y="128873"/>
                    </a:lnTo>
                    <a:lnTo>
                      <a:pt x="634870" y="218"/>
                    </a:lnTo>
                    <a:cubicBezTo>
                      <a:pt x="635222" y="18"/>
                      <a:pt x="635632" y="-58"/>
                      <a:pt x="636022" y="47"/>
                    </a:cubicBezTo>
                    <a:lnTo>
                      <a:pt x="715289" y="19259"/>
                    </a:lnTo>
                    <a:cubicBezTo>
                      <a:pt x="715509" y="19316"/>
                      <a:pt x="715718" y="19411"/>
                      <a:pt x="715899" y="19554"/>
                    </a:cubicBezTo>
                    <a:lnTo>
                      <a:pt x="755952" y="51368"/>
                    </a:lnTo>
                    <a:lnTo>
                      <a:pt x="799490" y="30184"/>
                    </a:lnTo>
                    <a:cubicBezTo>
                      <a:pt x="799976" y="29936"/>
                      <a:pt x="800557" y="29975"/>
                      <a:pt x="801014" y="30260"/>
                    </a:cubicBezTo>
                    <a:cubicBezTo>
                      <a:pt x="801472" y="30546"/>
                      <a:pt x="801748" y="31051"/>
                      <a:pt x="801748" y="31594"/>
                    </a:cubicBezTo>
                    <a:lnTo>
                      <a:pt x="801748" y="113823"/>
                    </a:lnTo>
                    <a:lnTo>
                      <a:pt x="822931" y="136188"/>
                    </a:lnTo>
                    <a:cubicBezTo>
                      <a:pt x="823341" y="136626"/>
                      <a:pt x="823474" y="137264"/>
                      <a:pt x="823265" y="137826"/>
                    </a:cubicBezTo>
                    <a:lnTo>
                      <a:pt x="816445" y="156000"/>
                    </a:lnTo>
                    <a:lnTo>
                      <a:pt x="846830" y="181708"/>
                    </a:lnTo>
                    <a:cubicBezTo>
                      <a:pt x="847211" y="182041"/>
                      <a:pt x="847420" y="182527"/>
                      <a:pt x="847382" y="183022"/>
                    </a:cubicBezTo>
                    <a:cubicBezTo>
                      <a:pt x="847344" y="183527"/>
                      <a:pt x="847068" y="183984"/>
                      <a:pt x="846649" y="184251"/>
                    </a:cubicBezTo>
                    <a:lnTo>
                      <a:pt x="822131" y="199424"/>
                    </a:lnTo>
                    <a:lnTo>
                      <a:pt x="814959" y="360721"/>
                    </a:lnTo>
                    <a:cubicBezTo>
                      <a:pt x="814949" y="361064"/>
                      <a:pt x="814816" y="361406"/>
                      <a:pt x="814588" y="361664"/>
                    </a:cubicBezTo>
                    <a:lnTo>
                      <a:pt x="723681" y="469306"/>
                    </a:lnTo>
                    <a:lnTo>
                      <a:pt x="723681" y="490947"/>
                    </a:lnTo>
                    <a:cubicBezTo>
                      <a:pt x="723681" y="491470"/>
                      <a:pt x="723424" y="491966"/>
                      <a:pt x="722986" y="492251"/>
                    </a:cubicBezTo>
                    <a:lnTo>
                      <a:pt x="704069" y="504863"/>
                    </a:lnTo>
                    <a:lnTo>
                      <a:pt x="710870" y="535200"/>
                    </a:lnTo>
                    <a:cubicBezTo>
                      <a:pt x="711032" y="535905"/>
                      <a:pt x="710689" y="536628"/>
                      <a:pt x="710032" y="536943"/>
                    </a:cubicBezTo>
                    <a:lnTo>
                      <a:pt x="650758" y="566632"/>
                    </a:lnTo>
                    <a:cubicBezTo>
                      <a:pt x="650586" y="566718"/>
                      <a:pt x="650415" y="566775"/>
                      <a:pt x="650224" y="566794"/>
                    </a:cubicBezTo>
                    <a:lnTo>
                      <a:pt x="620630" y="569966"/>
                    </a:lnTo>
                    <a:cubicBezTo>
                      <a:pt x="620306" y="570014"/>
                      <a:pt x="619944" y="569928"/>
                      <a:pt x="619649" y="569747"/>
                    </a:cubicBezTo>
                    <a:lnTo>
                      <a:pt x="593646" y="553945"/>
                    </a:lnTo>
                    <a:lnTo>
                      <a:pt x="528914" y="557164"/>
                    </a:lnTo>
                    <a:lnTo>
                      <a:pt x="499720" y="580196"/>
                    </a:lnTo>
                    <a:cubicBezTo>
                      <a:pt x="499443" y="580415"/>
                      <a:pt x="499101" y="580539"/>
                      <a:pt x="498748" y="580539"/>
                    </a:cubicBezTo>
                    <a:lnTo>
                      <a:pt x="445913" y="580539"/>
                    </a:lnTo>
                    <a:cubicBezTo>
                      <a:pt x="445627" y="580539"/>
                      <a:pt x="445341" y="580462"/>
                      <a:pt x="445094" y="580310"/>
                    </a:cubicBezTo>
                    <a:lnTo>
                      <a:pt x="404917" y="555735"/>
                    </a:lnTo>
                    <a:lnTo>
                      <a:pt x="355959" y="573909"/>
                    </a:lnTo>
                    <a:cubicBezTo>
                      <a:pt x="355292" y="574157"/>
                      <a:pt x="354540" y="573928"/>
                      <a:pt x="354120" y="573347"/>
                    </a:cubicBezTo>
                    <a:lnTo>
                      <a:pt x="325650" y="533018"/>
                    </a:lnTo>
                    <a:lnTo>
                      <a:pt x="284988" y="524379"/>
                    </a:lnTo>
                    <a:lnTo>
                      <a:pt x="206521" y="541610"/>
                    </a:lnTo>
                    <a:lnTo>
                      <a:pt x="206521" y="574833"/>
                    </a:lnTo>
                    <a:cubicBezTo>
                      <a:pt x="206521" y="575405"/>
                      <a:pt x="206207" y="575938"/>
                      <a:pt x="205702" y="576214"/>
                    </a:cubicBezTo>
                    <a:lnTo>
                      <a:pt x="186061" y="586911"/>
                    </a:lnTo>
                    <a:lnTo>
                      <a:pt x="186061" y="617200"/>
                    </a:lnTo>
                    <a:cubicBezTo>
                      <a:pt x="186061" y="617553"/>
                      <a:pt x="185947" y="617886"/>
                      <a:pt x="185728" y="618162"/>
                    </a:cubicBezTo>
                    <a:lnTo>
                      <a:pt x="171707" y="636222"/>
                    </a:lnTo>
                    <a:cubicBezTo>
                      <a:pt x="171431" y="636584"/>
                      <a:pt x="170993" y="636803"/>
                      <a:pt x="170536" y="636831"/>
                    </a:cubicBezTo>
                    <a:cubicBezTo>
                      <a:pt x="170516" y="636850"/>
                      <a:pt x="170488" y="636850"/>
                      <a:pt x="170469" y="636850"/>
                    </a:cubicBezTo>
                    <a:close/>
                    <a:moveTo>
                      <a:pt x="135303" y="596236"/>
                    </a:moveTo>
                    <a:cubicBezTo>
                      <a:pt x="135722" y="596236"/>
                      <a:pt x="136141" y="596407"/>
                      <a:pt x="136446" y="596731"/>
                    </a:cubicBezTo>
                    <a:lnTo>
                      <a:pt x="170355" y="632859"/>
                    </a:lnTo>
                    <a:lnTo>
                      <a:pt x="182918" y="616676"/>
                    </a:lnTo>
                    <a:lnTo>
                      <a:pt x="182918" y="585987"/>
                    </a:lnTo>
                    <a:cubicBezTo>
                      <a:pt x="182918" y="585415"/>
                      <a:pt x="183232" y="584882"/>
                      <a:pt x="183737" y="584606"/>
                    </a:cubicBezTo>
                    <a:lnTo>
                      <a:pt x="203378" y="573909"/>
                    </a:lnTo>
                    <a:lnTo>
                      <a:pt x="203378" y="540353"/>
                    </a:lnTo>
                    <a:cubicBezTo>
                      <a:pt x="203378" y="539619"/>
                      <a:pt x="203892" y="538972"/>
                      <a:pt x="204616" y="538819"/>
                    </a:cubicBezTo>
                    <a:lnTo>
                      <a:pt x="284645" y="521236"/>
                    </a:lnTo>
                    <a:cubicBezTo>
                      <a:pt x="284864" y="521188"/>
                      <a:pt x="285093" y="521188"/>
                      <a:pt x="285312" y="521236"/>
                    </a:cubicBezTo>
                    <a:lnTo>
                      <a:pt x="326908" y="530075"/>
                    </a:lnTo>
                    <a:cubicBezTo>
                      <a:pt x="327298" y="530161"/>
                      <a:pt x="327641" y="530389"/>
                      <a:pt x="327870" y="530704"/>
                    </a:cubicBezTo>
                    <a:lnTo>
                      <a:pt x="355997" y="570547"/>
                    </a:lnTo>
                    <a:lnTo>
                      <a:pt x="404527" y="552526"/>
                    </a:lnTo>
                    <a:cubicBezTo>
                      <a:pt x="404984" y="552354"/>
                      <a:pt x="405479" y="552402"/>
                      <a:pt x="405898" y="552659"/>
                    </a:cubicBezTo>
                    <a:lnTo>
                      <a:pt x="446351" y="577405"/>
                    </a:lnTo>
                    <a:lnTo>
                      <a:pt x="498205" y="577405"/>
                    </a:lnTo>
                    <a:lnTo>
                      <a:pt x="527371" y="554402"/>
                    </a:lnTo>
                    <a:cubicBezTo>
                      <a:pt x="527628" y="554193"/>
                      <a:pt x="527942" y="554078"/>
                      <a:pt x="528266" y="554059"/>
                    </a:cubicBezTo>
                    <a:lnTo>
                      <a:pt x="593979" y="550792"/>
                    </a:lnTo>
                    <a:cubicBezTo>
                      <a:pt x="594303" y="550773"/>
                      <a:pt x="594608" y="550849"/>
                      <a:pt x="594874" y="551021"/>
                    </a:cubicBezTo>
                    <a:lnTo>
                      <a:pt x="620839" y="566794"/>
                    </a:lnTo>
                    <a:lnTo>
                      <a:pt x="649624" y="563708"/>
                    </a:lnTo>
                    <a:lnTo>
                      <a:pt x="707546" y="534695"/>
                    </a:lnTo>
                    <a:lnTo>
                      <a:pt x="700773" y="504500"/>
                    </a:lnTo>
                    <a:cubicBezTo>
                      <a:pt x="700630" y="503872"/>
                      <a:pt x="700897" y="503205"/>
                      <a:pt x="701440" y="502853"/>
                    </a:cubicBezTo>
                    <a:lnTo>
                      <a:pt x="720557" y="490108"/>
                    </a:lnTo>
                    <a:lnTo>
                      <a:pt x="720557" y="468734"/>
                    </a:lnTo>
                    <a:cubicBezTo>
                      <a:pt x="720557" y="468363"/>
                      <a:pt x="720690" y="468001"/>
                      <a:pt x="720928" y="467715"/>
                    </a:cubicBezTo>
                    <a:lnTo>
                      <a:pt x="811854" y="360035"/>
                    </a:lnTo>
                    <a:lnTo>
                      <a:pt x="819036" y="198453"/>
                    </a:lnTo>
                    <a:cubicBezTo>
                      <a:pt x="819055" y="197938"/>
                      <a:pt x="819341" y="197462"/>
                      <a:pt x="819779" y="197186"/>
                    </a:cubicBezTo>
                    <a:lnTo>
                      <a:pt x="843163" y="182717"/>
                    </a:lnTo>
                    <a:lnTo>
                      <a:pt x="813587" y="157695"/>
                    </a:lnTo>
                    <a:cubicBezTo>
                      <a:pt x="813083" y="157267"/>
                      <a:pt x="812892" y="156562"/>
                      <a:pt x="813130" y="155943"/>
                    </a:cubicBezTo>
                    <a:lnTo>
                      <a:pt x="819998" y="137645"/>
                    </a:lnTo>
                    <a:lnTo>
                      <a:pt x="799052" y="115538"/>
                    </a:lnTo>
                    <a:cubicBezTo>
                      <a:pt x="798776" y="115252"/>
                      <a:pt x="798624" y="114861"/>
                      <a:pt x="798624" y="114461"/>
                    </a:cubicBezTo>
                    <a:lnTo>
                      <a:pt x="798624" y="34118"/>
                    </a:lnTo>
                    <a:lnTo>
                      <a:pt x="756447" y="54635"/>
                    </a:lnTo>
                    <a:cubicBezTo>
                      <a:pt x="755885" y="54901"/>
                      <a:pt x="755247" y="54825"/>
                      <a:pt x="754780" y="54454"/>
                    </a:cubicBezTo>
                    <a:lnTo>
                      <a:pt x="714223" y="22240"/>
                    </a:lnTo>
                    <a:lnTo>
                      <a:pt x="635908" y="3257"/>
                    </a:lnTo>
                    <a:lnTo>
                      <a:pt x="414280" y="131444"/>
                    </a:lnTo>
                    <a:lnTo>
                      <a:pt x="311229" y="217760"/>
                    </a:lnTo>
                    <a:cubicBezTo>
                      <a:pt x="311048" y="217912"/>
                      <a:pt x="310839" y="218017"/>
                      <a:pt x="310610" y="218074"/>
                    </a:cubicBezTo>
                    <a:lnTo>
                      <a:pt x="225638" y="239810"/>
                    </a:lnTo>
                    <a:lnTo>
                      <a:pt x="215713" y="375189"/>
                    </a:lnTo>
                    <a:cubicBezTo>
                      <a:pt x="215703" y="375361"/>
                      <a:pt x="215655" y="375532"/>
                      <a:pt x="215589" y="375684"/>
                    </a:cubicBezTo>
                    <a:lnTo>
                      <a:pt x="198777" y="415308"/>
                    </a:lnTo>
                    <a:cubicBezTo>
                      <a:pt x="198682" y="415528"/>
                      <a:pt x="198539" y="415728"/>
                      <a:pt x="198358" y="415889"/>
                    </a:cubicBezTo>
                    <a:lnTo>
                      <a:pt x="170736" y="439626"/>
                    </a:lnTo>
                    <a:cubicBezTo>
                      <a:pt x="170450" y="439873"/>
                      <a:pt x="170088" y="440007"/>
                      <a:pt x="169707" y="440007"/>
                    </a:cubicBezTo>
                    <a:lnTo>
                      <a:pt x="169697" y="440007"/>
                    </a:lnTo>
                    <a:lnTo>
                      <a:pt x="62255" y="439530"/>
                    </a:lnTo>
                    <a:lnTo>
                      <a:pt x="44701" y="456666"/>
                    </a:lnTo>
                    <a:cubicBezTo>
                      <a:pt x="44406" y="456952"/>
                      <a:pt x="44015" y="457114"/>
                      <a:pt x="43605" y="457114"/>
                    </a:cubicBezTo>
                    <a:lnTo>
                      <a:pt x="3143" y="457114"/>
                    </a:lnTo>
                    <a:lnTo>
                      <a:pt x="3143" y="482031"/>
                    </a:lnTo>
                    <a:lnTo>
                      <a:pt x="12992" y="490365"/>
                    </a:lnTo>
                    <a:cubicBezTo>
                      <a:pt x="13345" y="490661"/>
                      <a:pt x="13554" y="491108"/>
                      <a:pt x="13554" y="491566"/>
                    </a:cubicBezTo>
                    <a:lnTo>
                      <a:pt x="13554" y="517074"/>
                    </a:lnTo>
                    <a:lnTo>
                      <a:pt x="47987" y="536638"/>
                    </a:lnTo>
                    <a:cubicBezTo>
                      <a:pt x="48368" y="536857"/>
                      <a:pt x="48644" y="537228"/>
                      <a:pt x="48739" y="537648"/>
                    </a:cubicBezTo>
                    <a:cubicBezTo>
                      <a:pt x="48844" y="538076"/>
                      <a:pt x="48749" y="538533"/>
                      <a:pt x="48501" y="538886"/>
                    </a:cubicBezTo>
                    <a:lnTo>
                      <a:pt x="38691" y="553231"/>
                    </a:lnTo>
                    <a:lnTo>
                      <a:pt x="48339" y="568080"/>
                    </a:lnTo>
                    <a:lnTo>
                      <a:pt x="74676" y="585120"/>
                    </a:lnTo>
                    <a:lnTo>
                      <a:pt x="94002" y="579710"/>
                    </a:lnTo>
                    <a:cubicBezTo>
                      <a:pt x="94450" y="579586"/>
                      <a:pt x="94926" y="579672"/>
                      <a:pt x="95307" y="579919"/>
                    </a:cubicBezTo>
                    <a:cubicBezTo>
                      <a:pt x="95688" y="580177"/>
                      <a:pt x="95936" y="580596"/>
                      <a:pt x="95983" y="581053"/>
                    </a:cubicBezTo>
                    <a:lnTo>
                      <a:pt x="99117" y="609961"/>
                    </a:lnTo>
                    <a:lnTo>
                      <a:pt x="110290" y="617629"/>
                    </a:lnTo>
                    <a:lnTo>
                      <a:pt x="134255" y="596617"/>
                    </a:lnTo>
                    <a:cubicBezTo>
                      <a:pt x="134569" y="596369"/>
                      <a:pt x="134931" y="596236"/>
                      <a:pt x="135303" y="596236"/>
                    </a:cubicBezTo>
                    <a:close/>
                    <a:moveTo>
                      <a:pt x="214132" y="375065"/>
                    </a:moveTo>
                    <a:lnTo>
                      <a:pt x="214170" y="375065"/>
                    </a:lnTo>
                    <a:lnTo>
                      <a:pt x="214132" y="37506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96" name="Google Shape;2896;p51"/>
            <p:cNvGrpSpPr/>
            <p:nvPr/>
          </p:nvGrpSpPr>
          <p:grpSpPr>
            <a:xfrm rot="-2989666">
              <a:off x="6449825" y="2461013"/>
              <a:ext cx="1325528" cy="1233496"/>
              <a:chOff x="5626271" y="1649572"/>
              <a:chExt cx="796913" cy="741583"/>
            </a:xfrm>
          </p:grpSpPr>
          <p:sp>
            <p:nvSpPr>
              <p:cNvPr id="2897" name="Google Shape;2897;p51"/>
              <p:cNvSpPr/>
              <p:nvPr/>
            </p:nvSpPr>
            <p:spPr>
              <a:xfrm>
                <a:off x="5627836" y="1651177"/>
                <a:ext cx="793756" cy="738406"/>
              </a:xfrm>
              <a:custGeom>
                <a:rect b="b" l="l" r="r" t="t"/>
                <a:pathLst>
                  <a:path extrusionOk="0" h="738406" w="793756">
                    <a:moveTo>
                      <a:pt x="793757" y="709584"/>
                    </a:moveTo>
                    <a:lnTo>
                      <a:pt x="740921" y="709584"/>
                    </a:lnTo>
                    <a:lnTo>
                      <a:pt x="740921" y="738407"/>
                    </a:lnTo>
                    <a:lnTo>
                      <a:pt x="341062" y="526275"/>
                    </a:lnTo>
                    <a:lnTo>
                      <a:pt x="285721" y="549040"/>
                    </a:lnTo>
                    <a:lnTo>
                      <a:pt x="241335" y="570757"/>
                    </a:lnTo>
                    <a:lnTo>
                      <a:pt x="200501" y="538286"/>
                    </a:lnTo>
                    <a:lnTo>
                      <a:pt x="121244" y="519074"/>
                    </a:lnTo>
                    <a:lnTo>
                      <a:pt x="111442" y="483051"/>
                    </a:lnTo>
                    <a:lnTo>
                      <a:pt x="87621" y="466239"/>
                    </a:lnTo>
                    <a:lnTo>
                      <a:pt x="40739" y="466239"/>
                    </a:lnTo>
                    <a:lnTo>
                      <a:pt x="26327" y="415804"/>
                    </a:lnTo>
                    <a:lnTo>
                      <a:pt x="0" y="369018"/>
                    </a:lnTo>
                    <a:lnTo>
                      <a:pt x="22774" y="348558"/>
                    </a:lnTo>
                    <a:lnTo>
                      <a:pt x="16726" y="331746"/>
                    </a:lnTo>
                    <a:lnTo>
                      <a:pt x="27584" y="287360"/>
                    </a:lnTo>
                    <a:lnTo>
                      <a:pt x="10773" y="262090"/>
                    </a:lnTo>
                    <a:lnTo>
                      <a:pt x="32395" y="205692"/>
                    </a:lnTo>
                    <a:lnTo>
                      <a:pt x="10773" y="176870"/>
                    </a:lnTo>
                    <a:lnTo>
                      <a:pt x="10773" y="156410"/>
                    </a:lnTo>
                    <a:lnTo>
                      <a:pt x="55159" y="132388"/>
                    </a:lnTo>
                    <a:lnTo>
                      <a:pt x="38443" y="105966"/>
                    </a:lnTo>
                    <a:lnTo>
                      <a:pt x="44396" y="86754"/>
                    </a:lnTo>
                    <a:lnTo>
                      <a:pt x="111452" y="45920"/>
                    </a:lnTo>
                    <a:lnTo>
                      <a:pt x="111452" y="0"/>
                    </a:lnTo>
                    <a:lnTo>
                      <a:pt x="133836" y="21907"/>
                    </a:lnTo>
                    <a:lnTo>
                      <a:pt x="214436" y="20755"/>
                    </a:lnTo>
                    <a:cubicBezTo>
                      <a:pt x="214436" y="20755"/>
                      <a:pt x="248545" y="32471"/>
                      <a:pt x="256994" y="48139"/>
                    </a:cubicBezTo>
                    <a:lnTo>
                      <a:pt x="292256" y="48720"/>
                    </a:lnTo>
                    <a:lnTo>
                      <a:pt x="297828" y="74466"/>
                    </a:lnTo>
                    <a:lnTo>
                      <a:pt x="300609" y="83972"/>
                    </a:lnTo>
                    <a:lnTo>
                      <a:pt x="324145" y="111452"/>
                    </a:lnTo>
                    <a:lnTo>
                      <a:pt x="364979" y="110299"/>
                    </a:lnTo>
                    <a:lnTo>
                      <a:pt x="416471" y="125378"/>
                    </a:lnTo>
                    <a:lnTo>
                      <a:pt x="470173" y="163516"/>
                    </a:lnTo>
                    <a:lnTo>
                      <a:pt x="519455" y="149485"/>
                    </a:lnTo>
                    <a:lnTo>
                      <a:pt x="536848" y="106928"/>
                    </a:lnTo>
                    <a:lnTo>
                      <a:pt x="523399" y="69456"/>
                    </a:lnTo>
                    <a:lnTo>
                      <a:pt x="545782" y="40919"/>
                    </a:lnTo>
                    <a:lnTo>
                      <a:pt x="610724" y="20164"/>
                    </a:lnTo>
                    <a:lnTo>
                      <a:pt x="657130" y="30251"/>
                    </a:lnTo>
                    <a:lnTo>
                      <a:pt x="665493" y="55426"/>
                    </a:lnTo>
                    <a:lnTo>
                      <a:pt x="747255" y="63303"/>
                    </a:lnTo>
                    <a:lnTo>
                      <a:pt x="764648" y="89049"/>
                    </a:lnTo>
                    <a:lnTo>
                      <a:pt x="756095" y="111528"/>
                    </a:lnTo>
                    <a:lnTo>
                      <a:pt x="766563" y="129978"/>
                    </a:lnTo>
                    <a:lnTo>
                      <a:pt x="751284" y="161201"/>
                    </a:lnTo>
                    <a:lnTo>
                      <a:pt x="772906" y="211636"/>
                    </a:lnTo>
                    <a:lnTo>
                      <a:pt x="793757" y="709584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898" name="Google Shape;2898;p51"/>
              <p:cNvSpPr/>
              <p:nvPr/>
            </p:nvSpPr>
            <p:spPr>
              <a:xfrm>
                <a:off x="5626271" y="1649572"/>
                <a:ext cx="796913" cy="741583"/>
              </a:xfrm>
              <a:custGeom>
                <a:rect b="b" l="l" r="r" t="t"/>
                <a:pathLst>
                  <a:path extrusionOk="0" h="741583" w="796913">
                    <a:moveTo>
                      <a:pt x="742486" y="741583"/>
                    </a:moveTo>
                    <a:cubicBezTo>
                      <a:pt x="742229" y="741583"/>
                      <a:pt x="741981" y="741526"/>
                      <a:pt x="741753" y="741402"/>
                    </a:cubicBezTo>
                    <a:lnTo>
                      <a:pt x="342550" y="529614"/>
                    </a:lnTo>
                    <a:lnTo>
                      <a:pt x="287886" y="552103"/>
                    </a:lnTo>
                    <a:lnTo>
                      <a:pt x="243595" y="573772"/>
                    </a:lnTo>
                    <a:cubicBezTo>
                      <a:pt x="243052" y="574029"/>
                      <a:pt x="242414" y="573962"/>
                      <a:pt x="241928" y="573591"/>
                    </a:cubicBezTo>
                    <a:lnTo>
                      <a:pt x="201371" y="541330"/>
                    </a:lnTo>
                    <a:lnTo>
                      <a:pt x="122447" y="522194"/>
                    </a:lnTo>
                    <a:cubicBezTo>
                      <a:pt x="121885" y="522061"/>
                      <a:pt x="121446" y="521632"/>
                      <a:pt x="121294" y="521080"/>
                    </a:cubicBezTo>
                    <a:lnTo>
                      <a:pt x="111645" y="485599"/>
                    </a:lnTo>
                    <a:lnTo>
                      <a:pt x="88690" y="469406"/>
                    </a:lnTo>
                    <a:lnTo>
                      <a:pt x="42303" y="469406"/>
                    </a:lnTo>
                    <a:cubicBezTo>
                      <a:pt x="41598" y="469406"/>
                      <a:pt x="40979" y="468940"/>
                      <a:pt x="40789" y="468264"/>
                    </a:cubicBezTo>
                    <a:lnTo>
                      <a:pt x="26377" y="417819"/>
                    </a:lnTo>
                    <a:lnTo>
                      <a:pt x="203" y="371375"/>
                    </a:lnTo>
                    <a:cubicBezTo>
                      <a:pt x="-159" y="370728"/>
                      <a:pt x="-26" y="369927"/>
                      <a:pt x="517" y="369432"/>
                    </a:cubicBezTo>
                    <a:lnTo>
                      <a:pt x="22501" y="349677"/>
                    </a:lnTo>
                    <a:lnTo>
                      <a:pt x="16805" y="333856"/>
                    </a:lnTo>
                    <a:cubicBezTo>
                      <a:pt x="16700" y="333570"/>
                      <a:pt x="16681" y="333247"/>
                      <a:pt x="16757" y="332951"/>
                    </a:cubicBezTo>
                    <a:lnTo>
                      <a:pt x="27454" y="289232"/>
                    </a:lnTo>
                    <a:lnTo>
                      <a:pt x="11023" y="264543"/>
                    </a:lnTo>
                    <a:cubicBezTo>
                      <a:pt x="10737" y="264114"/>
                      <a:pt x="10680" y="263581"/>
                      <a:pt x="10861" y="263105"/>
                    </a:cubicBezTo>
                    <a:lnTo>
                      <a:pt x="32169" y="207517"/>
                    </a:lnTo>
                    <a:lnTo>
                      <a:pt x="11071" y="179389"/>
                    </a:lnTo>
                    <a:cubicBezTo>
                      <a:pt x="10871" y="179113"/>
                      <a:pt x="10756" y="178789"/>
                      <a:pt x="10756" y="178446"/>
                    </a:cubicBezTo>
                    <a:lnTo>
                      <a:pt x="10756" y="157977"/>
                    </a:lnTo>
                    <a:cubicBezTo>
                      <a:pt x="10756" y="157396"/>
                      <a:pt x="11071" y="156863"/>
                      <a:pt x="11576" y="156596"/>
                    </a:cubicBezTo>
                    <a:lnTo>
                      <a:pt x="54486" y="133374"/>
                    </a:lnTo>
                    <a:lnTo>
                      <a:pt x="38665" y="108380"/>
                    </a:lnTo>
                    <a:cubicBezTo>
                      <a:pt x="38417" y="107990"/>
                      <a:pt x="38360" y="107514"/>
                      <a:pt x="38493" y="107076"/>
                    </a:cubicBezTo>
                    <a:lnTo>
                      <a:pt x="44446" y="87864"/>
                    </a:lnTo>
                    <a:cubicBezTo>
                      <a:pt x="44561" y="87492"/>
                      <a:pt x="44799" y="87187"/>
                      <a:pt x="45132" y="86987"/>
                    </a:cubicBezTo>
                    <a:lnTo>
                      <a:pt x="111436" y="46611"/>
                    </a:lnTo>
                    <a:lnTo>
                      <a:pt x="111436" y="1567"/>
                    </a:lnTo>
                    <a:cubicBezTo>
                      <a:pt x="111436" y="938"/>
                      <a:pt x="111817" y="367"/>
                      <a:pt x="112398" y="119"/>
                    </a:cubicBezTo>
                    <a:cubicBezTo>
                      <a:pt x="112998" y="-119"/>
                      <a:pt x="113655" y="5"/>
                      <a:pt x="114112" y="443"/>
                    </a:cubicBezTo>
                    <a:lnTo>
                      <a:pt x="136029" y="21893"/>
                    </a:lnTo>
                    <a:lnTo>
                      <a:pt x="215982" y="20750"/>
                    </a:lnTo>
                    <a:cubicBezTo>
                      <a:pt x="216135" y="20788"/>
                      <a:pt x="216344" y="20769"/>
                      <a:pt x="216516" y="20836"/>
                    </a:cubicBezTo>
                    <a:cubicBezTo>
                      <a:pt x="217916" y="21312"/>
                      <a:pt x="250186" y="32552"/>
                      <a:pt x="259492" y="48144"/>
                    </a:cubicBezTo>
                    <a:lnTo>
                      <a:pt x="293858" y="48706"/>
                    </a:lnTo>
                    <a:cubicBezTo>
                      <a:pt x="294582" y="48716"/>
                      <a:pt x="295211" y="49230"/>
                      <a:pt x="295363" y="49945"/>
                    </a:cubicBezTo>
                    <a:lnTo>
                      <a:pt x="300936" y="75691"/>
                    </a:lnTo>
                    <a:lnTo>
                      <a:pt x="303603" y="84768"/>
                    </a:lnTo>
                    <a:lnTo>
                      <a:pt x="326434" y="111419"/>
                    </a:lnTo>
                    <a:lnTo>
                      <a:pt x="366515" y="110285"/>
                    </a:lnTo>
                    <a:cubicBezTo>
                      <a:pt x="366696" y="110304"/>
                      <a:pt x="366849" y="110295"/>
                      <a:pt x="367001" y="110343"/>
                    </a:cubicBezTo>
                    <a:lnTo>
                      <a:pt x="418493" y="125430"/>
                    </a:lnTo>
                    <a:cubicBezTo>
                      <a:pt x="418665" y="125478"/>
                      <a:pt x="418827" y="125554"/>
                      <a:pt x="418969" y="125659"/>
                    </a:cubicBezTo>
                    <a:lnTo>
                      <a:pt x="472052" y="163359"/>
                    </a:lnTo>
                    <a:lnTo>
                      <a:pt x="519877" y="149747"/>
                    </a:lnTo>
                    <a:lnTo>
                      <a:pt x="536737" y="108457"/>
                    </a:lnTo>
                    <a:lnTo>
                      <a:pt x="523487" y="71557"/>
                    </a:lnTo>
                    <a:cubicBezTo>
                      <a:pt x="523316" y="71052"/>
                      <a:pt x="523401" y="70480"/>
                      <a:pt x="523735" y="70052"/>
                    </a:cubicBezTo>
                    <a:lnTo>
                      <a:pt x="546119" y="41515"/>
                    </a:lnTo>
                    <a:cubicBezTo>
                      <a:pt x="546309" y="41267"/>
                      <a:pt x="546576" y="41077"/>
                      <a:pt x="546871" y="40991"/>
                    </a:cubicBezTo>
                    <a:lnTo>
                      <a:pt x="611813" y="20246"/>
                    </a:lnTo>
                    <a:cubicBezTo>
                      <a:pt x="612098" y="20160"/>
                      <a:pt x="612384" y="20150"/>
                      <a:pt x="612632" y="20207"/>
                    </a:cubicBezTo>
                    <a:lnTo>
                      <a:pt x="659038" y="30294"/>
                    </a:lnTo>
                    <a:cubicBezTo>
                      <a:pt x="659581" y="30409"/>
                      <a:pt x="660019" y="30809"/>
                      <a:pt x="660200" y="31333"/>
                    </a:cubicBezTo>
                    <a:lnTo>
                      <a:pt x="668229" y="55536"/>
                    </a:lnTo>
                    <a:lnTo>
                      <a:pt x="748972" y="63318"/>
                    </a:lnTo>
                    <a:cubicBezTo>
                      <a:pt x="749439" y="63365"/>
                      <a:pt x="749868" y="63613"/>
                      <a:pt x="750135" y="64003"/>
                    </a:cubicBezTo>
                    <a:lnTo>
                      <a:pt x="767518" y="89750"/>
                    </a:lnTo>
                    <a:cubicBezTo>
                      <a:pt x="767804" y="90178"/>
                      <a:pt x="767861" y="90712"/>
                      <a:pt x="767680" y="91188"/>
                    </a:cubicBezTo>
                    <a:lnTo>
                      <a:pt x="759393" y="112981"/>
                    </a:lnTo>
                    <a:lnTo>
                      <a:pt x="769508" y="130783"/>
                    </a:lnTo>
                    <a:cubicBezTo>
                      <a:pt x="769766" y="131240"/>
                      <a:pt x="769785" y="131783"/>
                      <a:pt x="769556" y="132250"/>
                    </a:cubicBezTo>
                    <a:lnTo>
                      <a:pt x="754602" y="162835"/>
                    </a:lnTo>
                    <a:lnTo>
                      <a:pt x="775947" y="212612"/>
                    </a:lnTo>
                    <a:cubicBezTo>
                      <a:pt x="776014" y="212784"/>
                      <a:pt x="776062" y="212974"/>
                      <a:pt x="776071" y="213165"/>
                    </a:cubicBezTo>
                    <a:lnTo>
                      <a:pt x="796912" y="711113"/>
                    </a:lnTo>
                    <a:cubicBezTo>
                      <a:pt x="796931" y="711542"/>
                      <a:pt x="796769" y="711961"/>
                      <a:pt x="796474" y="712265"/>
                    </a:cubicBezTo>
                    <a:cubicBezTo>
                      <a:pt x="796188" y="712580"/>
                      <a:pt x="795769" y="712751"/>
                      <a:pt x="795340" y="712751"/>
                    </a:cubicBezTo>
                    <a:lnTo>
                      <a:pt x="744077" y="712751"/>
                    </a:lnTo>
                    <a:lnTo>
                      <a:pt x="744077" y="740002"/>
                    </a:lnTo>
                    <a:cubicBezTo>
                      <a:pt x="744077" y="740555"/>
                      <a:pt x="743791" y="741069"/>
                      <a:pt x="743315" y="741355"/>
                    </a:cubicBezTo>
                    <a:cubicBezTo>
                      <a:pt x="743048" y="741507"/>
                      <a:pt x="742762" y="741583"/>
                      <a:pt x="742486" y="741583"/>
                    </a:cubicBezTo>
                    <a:close/>
                    <a:moveTo>
                      <a:pt x="342627" y="526309"/>
                    </a:moveTo>
                    <a:cubicBezTo>
                      <a:pt x="342884" y="526309"/>
                      <a:pt x="343141" y="526366"/>
                      <a:pt x="343360" y="526490"/>
                    </a:cubicBezTo>
                    <a:lnTo>
                      <a:pt x="740905" y="737392"/>
                    </a:lnTo>
                    <a:lnTo>
                      <a:pt x="740905" y="711189"/>
                    </a:lnTo>
                    <a:cubicBezTo>
                      <a:pt x="740905" y="710322"/>
                      <a:pt x="741610" y="709618"/>
                      <a:pt x="742477" y="709618"/>
                    </a:cubicBezTo>
                    <a:lnTo>
                      <a:pt x="793673" y="709618"/>
                    </a:lnTo>
                    <a:lnTo>
                      <a:pt x="772909" y="213594"/>
                    </a:lnTo>
                    <a:lnTo>
                      <a:pt x="751401" y="163416"/>
                    </a:lnTo>
                    <a:cubicBezTo>
                      <a:pt x="751230" y="162997"/>
                      <a:pt x="751230" y="162521"/>
                      <a:pt x="751439" y="162111"/>
                    </a:cubicBezTo>
                    <a:lnTo>
                      <a:pt x="766346" y="131631"/>
                    </a:lnTo>
                    <a:lnTo>
                      <a:pt x="756288" y="113914"/>
                    </a:lnTo>
                    <a:cubicBezTo>
                      <a:pt x="756059" y="113505"/>
                      <a:pt x="756021" y="113019"/>
                      <a:pt x="756193" y="112581"/>
                    </a:cubicBezTo>
                    <a:lnTo>
                      <a:pt x="764441" y="90854"/>
                    </a:lnTo>
                    <a:lnTo>
                      <a:pt x="747934" y="66404"/>
                    </a:lnTo>
                    <a:lnTo>
                      <a:pt x="666905" y="58593"/>
                    </a:lnTo>
                    <a:cubicBezTo>
                      <a:pt x="666286" y="58536"/>
                      <a:pt x="665753" y="58117"/>
                      <a:pt x="665562" y="57526"/>
                    </a:cubicBezTo>
                    <a:lnTo>
                      <a:pt x="657485" y="33209"/>
                    </a:lnTo>
                    <a:lnTo>
                      <a:pt x="612375" y="23398"/>
                    </a:lnTo>
                    <a:lnTo>
                      <a:pt x="548290" y="43868"/>
                    </a:lnTo>
                    <a:lnTo>
                      <a:pt x="526735" y="71338"/>
                    </a:lnTo>
                    <a:lnTo>
                      <a:pt x="539899" y="107990"/>
                    </a:lnTo>
                    <a:cubicBezTo>
                      <a:pt x="540032" y="108352"/>
                      <a:pt x="540023" y="108761"/>
                      <a:pt x="539870" y="109114"/>
                    </a:cubicBezTo>
                    <a:lnTo>
                      <a:pt x="522487" y="151672"/>
                    </a:lnTo>
                    <a:cubicBezTo>
                      <a:pt x="522306" y="152119"/>
                      <a:pt x="521925" y="152462"/>
                      <a:pt x="521458" y="152586"/>
                    </a:cubicBezTo>
                    <a:lnTo>
                      <a:pt x="472167" y="166616"/>
                    </a:lnTo>
                    <a:cubicBezTo>
                      <a:pt x="471690" y="166750"/>
                      <a:pt x="471214" y="166664"/>
                      <a:pt x="470824" y="166388"/>
                    </a:cubicBezTo>
                    <a:lnTo>
                      <a:pt x="417341" y="128402"/>
                    </a:lnTo>
                    <a:lnTo>
                      <a:pt x="366334" y="113457"/>
                    </a:lnTo>
                    <a:lnTo>
                      <a:pt x="325748" y="114600"/>
                    </a:lnTo>
                    <a:cubicBezTo>
                      <a:pt x="325367" y="114591"/>
                      <a:pt x="324815" y="114410"/>
                      <a:pt x="324510" y="114048"/>
                    </a:cubicBezTo>
                    <a:lnTo>
                      <a:pt x="300974" y="86568"/>
                    </a:lnTo>
                    <a:cubicBezTo>
                      <a:pt x="300831" y="86406"/>
                      <a:pt x="300717" y="86197"/>
                      <a:pt x="300659" y="85987"/>
                    </a:cubicBezTo>
                    <a:lnTo>
                      <a:pt x="297869" y="76472"/>
                    </a:lnTo>
                    <a:lnTo>
                      <a:pt x="292535" y="51830"/>
                    </a:lnTo>
                    <a:lnTo>
                      <a:pt x="258521" y="51269"/>
                    </a:lnTo>
                    <a:cubicBezTo>
                      <a:pt x="257959" y="51259"/>
                      <a:pt x="257435" y="50945"/>
                      <a:pt x="257168" y="50440"/>
                    </a:cubicBezTo>
                    <a:cubicBezTo>
                      <a:pt x="249482" y="36200"/>
                      <a:pt x="218849" y="24999"/>
                      <a:pt x="215734" y="23894"/>
                    </a:cubicBezTo>
                    <a:lnTo>
                      <a:pt x="135410" y="25046"/>
                    </a:lnTo>
                    <a:cubicBezTo>
                      <a:pt x="135010" y="25037"/>
                      <a:pt x="134581" y="24894"/>
                      <a:pt x="134286" y="24598"/>
                    </a:cubicBezTo>
                    <a:lnTo>
                      <a:pt x="114569" y="5310"/>
                    </a:lnTo>
                    <a:lnTo>
                      <a:pt x="114569" y="47487"/>
                    </a:lnTo>
                    <a:cubicBezTo>
                      <a:pt x="114569" y="48040"/>
                      <a:pt x="114284" y="48544"/>
                      <a:pt x="113817" y="48830"/>
                    </a:cubicBezTo>
                    <a:lnTo>
                      <a:pt x="47266" y="89359"/>
                    </a:lnTo>
                    <a:lnTo>
                      <a:pt x="41703" y="107304"/>
                    </a:lnTo>
                    <a:lnTo>
                      <a:pt x="58039" y="133107"/>
                    </a:lnTo>
                    <a:cubicBezTo>
                      <a:pt x="58267" y="133479"/>
                      <a:pt x="58343" y="133926"/>
                      <a:pt x="58229" y="134355"/>
                    </a:cubicBezTo>
                    <a:cubicBezTo>
                      <a:pt x="58115" y="134774"/>
                      <a:pt x="57839" y="135127"/>
                      <a:pt x="57458" y="135336"/>
                    </a:cubicBezTo>
                    <a:lnTo>
                      <a:pt x="13890" y="158911"/>
                    </a:lnTo>
                    <a:lnTo>
                      <a:pt x="13890" y="177913"/>
                    </a:lnTo>
                    <a:lnTo>
                      <a:pt x="35198" y="206307"/>
                    </a:lnTo>
                    <a:cubicBezTo>
                      <a:pt x="35521" y="206745"/>
                      <a:pt x="35598" y="207307"/>
                      <a:pt x="35407" y="207812"/>
                    </a:cubicBezTo>
                    <a:lnTo>
                      <a:pt x="14081" y="263447"/>
                    </a:lnTo>
                    <a:lnTo>
                      <a:pt x="30445" y="288041"/>
                    </a:lnTo>
                    <a:cubicBezTo>
                      <a:pt x="30692" y="288412"/>
                      <a:pt x="30768" y="288860"/>
                      <a:pt x="30664" y="289289"/>
                    </a:cubicBezTo>
                    <a:lnTo>
                      <a:pt x="19920" y="333218"/>
                    </a:lnTo>
                    <a:lnTo>
                      <a:pt x="25806" y="349582"/>
                    </a:lnTo>
                    <a:cubicBezTo>
                      <a:pt x="26025" y="350182"/>
                      <a:pt x="25854" y="350858"/>
                      <a:pt x="25377" y="351287"/>
                    </a:cubicBezTo>
                    <a:lnTo>
                      <a:pt x="3546" y="370908"/>
                    </a:lnTo>
                    <a:lnTo>
                      <a:pt x="29254" y="416590"/>
                    </a:lnTo>
                    <a:lnTo>
                      <a:pt x="43475" y="466235"/>
                    </a:lnTo>
                    <a:lnTo>
                      <a:pt x="89176" y="466235"/>
                    </a:lnTo>
                    <a:cubicBezTo>
                      <a:pt x="89500" y="466235"/>
                      <a:pt x="89814" y="466330"/>
                      <a:pt x="90081" y="466520"/>
                    </a:cubicBezTo>
                    <a:lnTo>
                      <a:pt x="113903" y="483332"/>
                    </a:lnTo>
                    <a:cubicBezTo>
                      <a:pt x="114198" y="483542"/>
                      <a:pt x="114417" y="483856"/>
                      <a:pt x="114512" y="484208"/>
                    </a:cubicBezTo>
                    <a:lnTo>
                      <a:pt x="124066" y="519337"/>
                    </a:lnTo>
                    <a:lnTo>
                      <a:pt x="202428" y="538329"/>
                    </a:lnTo>
                    <a:cubicBezTo>
                      <a:pt x="202647" y="538387"/>
                      <a:pt x="202857" y="538482"/>
                      <a:pt x="203038" y="538625"/>
                    </a:cubicBezTo>
                    <a:lnTo>
                      <a:pt x="243090" y="570476"/>
                    </a:lnTo>
                    <a:lnTo>
                      <a:pt x="286581" y="549197"/>
                    </a:lnTo>
                    <a:lnTo>
                      <a:pt x="342017" y="526385"/>
                    </a:lnTo>
                    <a:cubicBezTo>
                      <a:pt x="342217" y="526347"/>
                      <a:pt x="342426" y="526309"/>
                      <a:pt x="342627" y="526309"/>
                    </a:cubicBez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899" name="Google Shape;2899;p51"/>
            <p:cNvGrpSpPr/>
            <p:nvPr/>
          </p:nvGrpSpPr>
          <p:grpSpPr>
            <a:xfrm rot="-2989666">
              <a:off x="6036707" y="2819403"/>
              <a:ext cx="320525" cy="626058"/>
              <a:chOff x="5548158" y="1432750"/>
              <a:chExt cx="192701" cy="376389"/>
            </a:xfrm>
          </p:grpSpPr>
          <p:sp>
            <p:nvSpPr>
              <p:cNvPr id="2900" name="Google Shape;2900;p51"/>
              <p:cNvSpPr/>
              <p:nvPr/>
            </p:nvSpPr>
            <p:spPr>
              <a:xfrm>
                <a:off x="5549731" y="1434322"/>
                <a:ext cx="189547" cy="373246"/>
              </a:xfrm>
              <a:custGeom>
                <a:rect b="b" l="l" r="r" t="t"/>
                <a:pathLst>
                  <a:path extrusionOk="0" h="373246" w="189547">
                    <a:moveTo>
                      <a:pt x="88868" y="373247"/>
                    </a:moveTo>
                    <a:lnTo>
                      <a:pt x="78105" y="278778"/>
                    </a:lnTo>
                    <a:lnTo>
                      <a:pt x="41634" y="249955"/>
                    </a:lnTo>
                    <a:lnTo>
                      <a:pt x="35223" y="221933"/>
                    </a:lnTo>
                    <a:lnTo>
                      <a:pt x="4000" y="197120"/>
                    </a:lnTo>
                    <a:lnTo>
                      <a:pt x="0" y="165087"/>
                    </a:lnTo>
                    <a:lnTo>
                      <a:pt x="52835" y="125063"/>
                    </a:lnTo>
                    <a:lnTo>
                      <a:pt x="54035" y="53807"/>
                    </a:lnTo>
                    <a:lnTo>
                      <a:pt x="75419" y="17974"/>
                    </a:lnTo>
                    <a:lnTo>
                      <a:pt x="104432" y="1638"/>
                    </a:lnTo>
                    <a:lnTo>
                      <a:pt x="137189" y="0"/>
                    </a:lnTo>
                    <a:lnTo>
                      <a:pt x="146418" y="17878"/>
                    </a:lnTo>
                    <a:lnTo>
                      <a:pt x="155924" y="22679"/>
                    </a:lnTo>
                    <a:lnTo>
                      <a:pt x="175812" y="15669"/>
                    </a:lnTo>
                    <a:lnTo>
                      <a:pt x="180908" y="20945"/>
                    </a:lnTo>
                    <a:lnTo>
                      <a:pt x="153714" y="47558"/>
                    </a:lnTo>
                    <a:lnTo>
                      <a:pt x="153429" y="71095"/>
                    </a:lnTo>
                    <a:lnTo>
                      <a:pt x="173031" y="89545"/>
                    </a:lnTo>
                    <a:lnTo>
                      <a:pt x="173031" y="113662"/>
                    </a:lnTo>
                    <a:lnTo>
                      <a:pt x="133255" y="147190"/>
                    </a:lnTo>
                    <a:lnTo>
                      <a:pt x="124025" y="184461"/>
                    </a:lnTo>
                    <a:lnTo>
                      <a:pt x="189547" y="216846"/>
                    </a:lnTo>
                    <a:lnTo>
                      <a:pt x="189547" y="262766"/>
                    </a:lnTo>
                    <a:lnTo>
                      <a:pt x="122492" y="303600"/>
                    </a:lnTo>
                    <a:lnTo>
                      <a:pt x="116538" y="322812"/>
                    </a:lnTo>
                    <a:lnTo>
                      <a:pt x="133255" y="349234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01" name="Google Shape;2901;p51"/>
              <p:cNvSpPr/>
              <p:nvPr/>
            </p:nvSpPr>
            <p:spPr>
              <a:xfrm>
                <a:off x="5548158" y="1432750"/>
                <a:ext cx="192701" cy="376389"/>
              </a:xfrm>
              <a:custGeom>
                <a:rect b="b" l="l" r="r" t="t"/>
                <a:pathLst>
                  <a:path extrusionOk="0" h="376389" w="192701">
                    <a:moveTo>
                      <a:pt x="90441" y="376390"/>
                    </a:moveTo>
                    <a:cubicBezTo>
                      <a:pt x="90194" y="376390"/>
                      <a:pt x="89946" y="376333"/>
                      <a:pt x="89718" y="376218"/>
                    </a:cubicBezTo>
                    <a:cubicBezTo>
                      <a:pt x="89260" y="375980"/>
                      <a:pt x="88946" y="375523"/>
                      <a:pt x="88879" y="374999"/>
                    </a:cubicBezTo>
                    <a:lnTo>
                      <a:pt x="78192" y="281178"/>
                    </a:lnTo>
                    <a:lnTo>
                      <a:pt x="42226" y="252765"/>
                    </a:lnTo>
                    <a:cubicBezTo>
                      <a:pt x="41950" y="252546"/>
                      <a:pt x="41750" y="252232"/>
                      <a:pt x="41664" y="251879"/>
                    </a:cubicBezTo>
                    <a:lnTo>
                      <a:pt x="35387" y="224390"/>
                    </a:lnTo>
                    <a:lnTo>
                      <a:pt x="4593" y="199920"/>
                    </a:lnTo>
                    <a:cubicBezTo>
                      <a:pt x="4269" y="199663"/>
                      <a:pt x="4059" y="199292"/>
                      <a:pt x="4012" y="198882"/>
                    </a:cubicBezTo>
                    <a:lnTo>
                      <a:pt x="11" y="166859"/>
                    </a:lnTo>
                    <a:cubicBezTo>
                      <a:pt x="-56" y="166297"/>
                      <a:pt x="183" y="165754"/>
                      <a:pt x="621" y="165411"/>
                    </a:cubicBezTo>
                    <a:lnTo>
                      <a:pt x="52856" y="125844"/>
                    </a:lnTo>
                    <a:lnTo>
                      <a:pt x="54037" y="55359"/>
                    </a:lnTo>
                    <a:cubicBezTo>
                      <a:pt x="54046" y="55083"/>
                      <a:pt x="54113" y="54816"/>
                      <a:pt x="54256" y="54578"/>
                    </a:cubicBezTo>
                    <a:lnTo>
                      <a:pt x="75630" y="18736"/>
                    </a:lnTo>
                    <a:cubicBezTo>
                      <a:pt x="75773" y="18507"/>
                      <a:pt x="75973" y="18307"/>
                      <a:pt x="76211" y="18174"/>
                    </a:cubicBezTo>
                    <a:lnTo>
                      <a:pt x="105224" y="1838"/>
                    </a:lnTo>
                    <a:cubicBezTo>
                      <a:pt x="105443" y="1715"/>
                      <a:pt x="105681" y="1648"/>
                      <a:pt x="105920" y="1638"/>
                    </a:cubicBezTo>
                    <a:lnTo>
                      <a:pt x="138686" y="0"/>
                    </a:lnTo>
                    <a:cubicBezTo>
                      <a:pt x="139352" y="67"/>
                      <a:pt x="139886" y="305"/>
                      <a:pt x="140162" y="848"/>
                    </a:cubicBezTo>
                    <a:lnTo>
                      <a:pt x="149144" y="18269"/>
                    </a:lnTo>
                    <a:lnTo>
                      <a:pt x="157602" y="22536"/>
                    </a:lnTo>
                    <a:lnTo>
                      <a:pt x="176862" y="15745"/>
                    </a:lnTo>
                    <a:cubicBezTo>
                      <a:pt x="177433" y="15526"/>
                      <a:pt x="178081" y="15688"/>
                      <a:pt x="178519" y="16135"/>
                    </a:cubicBezTo>
                    <a:lnTo>
                      <a:pt x="183615" y="21422"/>
                    </a:lnTo>
                    <a:cubicBezTo>
                      <a:pt x="184215" y="22041"/>
                      <a:pt x="184196" y="23031"/>
                      <a:pt x="183586" y="23641"/>
                    </a:cubicBezTo>
                    <a:lnTo>
                      <a:pt x="156869" y="49797"/>
                    </a:lnTo>
                    <a:lnTo>
                      <a:pt x="156593" y="71990"/>
                    </a:lnTo>
                    <a:lnTo>
                      <a:pt x="175690" y="89964"/>
                    </a:lnTo>
                    <a:cubicBezTo>
                      <a:pt x="176005" y="90259"/>
                      <a:pt x="176186" y="90678"/>
                      <a:pt x="176186" y="91107"/>
                    </a:cubicBezTo>
                    <a:lnTo>
                      <a:pt x="176186" y="115224"/>
                    </a:lnTo>
                    <a:cubicBezTo>
                      <a:pt x="176186" y="115691"/>
                      <a:pt x="175986" y="116129"/>
                      <a:pt x="175623" y="116424"/>
                    </a:cubicBezTo>
                    <a:lnTo>
                      <a:pt x="136238" y="149619"/>
                    </a:lnTo>
                    <a:lnTo>
                      <a:pt x="127437" y="185176"/>
                    </a:lnTo>
                    <a:lnTo>
                      <a:pt x="191826" y="216989"/>
                    </a:lnTo>
                    <a:cubicBezTo>
                      <a:pt x="192359" y="217256"/>
                      <a:pt x="192702" y="217799"/>
                      <a:pt x="192702" y="218399"/>
                    </a:cubicBezTo>
                    <a:lnTo>
                      <a:pt x="192702" y="264319"/>
                    </a:lnTo>
                    <a:cubicBezTo>
                      <a:pt x="192702" y="264871"/>
                      <a:pt x="192416" y="265376"/>
                      <a:pt x="191949" y="265662"/>
                    </a:cubicBezTo>
                    <a:lnTo>
                      <a:pt x="125398" y="306191"/>
                    </a:lnTo>
                    <a:lnTo>
                      <a:pt x="119836" y="324136"/>
                    </a:lnTo>
                    <a:lnTo>
                      <a:pt x="136171" y="349939"/>
                    </a:lnTo>
                    <a:cubicBezTo>
                      <a:pt x="136400" y="350310"/>
                      <a:pt x="136476" y="350758"/>
                      <a:pt x="136361" y="351187"/>
                    </a:cubicBezTo>
                    <a:cubicBezTo>
                      <a:pt x="136247" y="351606"/>
                      <a:pt x="135971" y="351958"/>
                      <a:pt x="135590" y="352168"/>
                    </a:cubicBezTo>
                    <a:lnTo>
                      <a:pt x="91203" y="376190"/>
                    </a:lnTo>
                    <a:cubicBezTo>
                      <a:pt x="90956" y="376333"/>
                      <a:pt x="90699" y="376390"/>
                      <a:pt x="90441" y="376390"/>
                    </a:cubicBezTo>
                    <a:close/>
                    <a:moveTo>
                      <a:pt x="44617" y="250641"/>
                    </a:moveTo>
                    <a:lnTo>
                      <a:pt x="80659" y="279121"/>
                    </a:lnTo>
                    <a:cubicBezTo>
                      <a:pt x="80993" y="279378"/>
                      <a:pt x="81202" y="279759"/>
                      <a:pt x="81250" y="280178"/>
                    </a:cubicBezTo>
                    <a:lnTo>
                      <a:pt x="91746" y="372332"/>
                    </a:lnTo>
                    <a:lnTo>
                      <a:pt x="132609" y="350225"/>
                    </a:lnTo>
                    <a:lnTo>
                      <a:pt x="116788" y="325231"/>
                    </a:lnTo>
                    <a:cubicBezTo>
                      <a:pt x="116540" y="324841"/>
                      <a:pt x="116483" y="324364"/>
                      <a:pt x="116616" y="323926"/>
                    </a:cubicBezTo>
                    <a:lnTo>
                      <a:pt x="122569" y="304714"/>
                    </a:lnTo>
                    <a:cubicBezTo>
                      <a:pt x="122684" y="304343"/>
                      <a:pt x="122922" y="304038"/>
                      <a:pt x="123255" y="303838"/>
                    </a:cubicBezTo>
                    <a:lnTo>
                      <a:pt x="189559" y="263462"/>
                    </a:lnTo>
                    <a:lnTo>
                      <a:pt x="189559" y="219399"/>
                    </a:lnTo>
                    <a:lnTo>
                      <a:pt x="124912" y="187452"/>
                    </a:lnTo>
                    <a:cubicBezTo>
                      <a:pt x="124246" y="187128"/>
                      <a:pt x="123912" y="186385"/>
                      <a:pt x="124084" y="185661"/>
                    </a:cubicBezTo>
                    <a:lnTo>
                      <a:pt x="133313" y="148380"/>
                    </a:lnTo>
                    <a:cubicBezTo>
                      <a:pt x="133390" y="148057"/>
                      <a:pt x="133571" y="147771"/>
                      <a:pt x="133828" y="147552"/>
                    </a:cubicBezTo>
                    <a:lnTo>
                      <a:pt x="173042" y="114500"/>
                    </a:lnTo>
                    <a:lnTo>
                      <a:pt x="173042" y="91802"/>
                    </a:lnTo>
                    <a:lnTo>
                      <a:pt x="153935" y="73819"/>
                    </a:lnTo>
                    <a:cubicBezTo>
                      <a:pt x="153611" y="73514"/>
                      <a:pt x="153440" y="73095"/>
                      <a:pt x="153440" y="72657"/>
                    </a:cubicBezTo>
                    <a:lnTo>
                      <a:pt x="153726" y="49120"/>
                    </a:lnTo>
                    <a:cubicBezTo>
                      <a:pt x="153726" y="48701"/>
                      <a:pt x="153897" y="48301"/>
                      <a:pt x="154192" y="48016"/>
                    </a:cubicBezTo>
                    <a:lnTo>
                      <a:pt x="180262" y="22498"/>
                    </a:lnTo>
                    <a:lnTo>
                      <a:pt x="176957" y="19069"/>
                    </a:lnTo>
                    <a:lnTo>
                      <a:pt x="158021" y="25746"/>
                    </a:lnTo>
                    <a:cubicBezTo>
                      <a:pt x="157631" y="25898"/>
                      <a:pt x="157174" y="25860"/>
                      <a:pt x="156793" y="25670"/>
                    </a:cubicBezTo>
                    <a:lnTo>
                      <a:pt x="147277" y="20869"/>
                    </a:lnTo>
                    <a:cubicBezTo>
                      <a:pt x="146982" y="20717"/>
                      <a:pt x="146744" y="20479"/>
                      <a:pt x="146591" y="20184"/>
                    </a:cubicBezTo>
                    <a:lnTo>
                      <a:pt x="137838" y="3210"/>
                    </a:lnTo>
                    <a:lnTo>
                      <a:pt x="106462" y="4782"/>
                    </a:lnTo>
                    <a:lnTo>
                      <a:pt x="78135" y="20726"/>
                    </a:lnTo>
                    <a:lnTo>
                      <a:pt x="57190" y="55845"/>
                    </a:lnTo>
                    <a:lnTo>
                      <a:pt x="55999" y="126673"/>
                    </a:lnTo>
                    <a:cubicBezTo>
                      <a:pt x="55990" y="127159"/>
                      <a:pt x="55761" y="127606"/>
                      <a:pt x="55380" y="127902"/>
                    </a:cubicBezTo>
                    <a:lnTo>
                      <a:pt x="3259" y="167383"/>
                    </a:lnTo>
                    <a:lnTo>
                      <a:pt x="7069" y="197863"/>
                    </a:lnTo>
                    <a:lnTo>
                      <a:pt x="37797" y="222285"/>
                    </a:lnTo>
                    <a:cubicBezTo>
                      <a:pt x="38082" y="222514"/>
                      <a:pt x="38273" y="222818"/>
                      <a:pt x="38349" y="223171"/>
                    </a:cubicBezTo>
                    <a:lnTo>
                      <a:pt x="44617" y="25064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02" name="Google Shape;2902;p51"/>
            <p:cNvGrpSpPr/>
            <p:nvPr/>
          </p:nvGrpSpPr>
          <p:grpSpPr>
            <a:xfrm rot="-2989666">
              <a:off x="7286464" y="1792799"/>
              <a:ext cx="958799" cy="882068"/>
              <a:chOff x="6377558" y="1728017"/>
              <a:chExt cx="576434" cy="530303"/>
            </a:xfrm>
          </p:grpSpPr>
          <p:sp>
            <p:nvSpPr>
              <p:cNvPr id="2903" name="Google Shape;2903;p51"/>
              <p:cNvSpPr/>
              <p:nvPr/>
            </p:nvSpPr>
            <p:spPr>
              <a:xfrm>
                <a:off x="6379130" y="1729559"/>
                <a:ext cx="573271" cy="527161"/>
              </a:xfrm>
              <a:custGeom>
                <a:rect b="b" l="l" r="r" t="t"/>
                <a:pathLst>
                  <a:path extrusionOk="0" h="527161" w="573271">
                    <a:moveTo>
                      <a:pt x="573272" y="447132"/>
                    </a:moveTo>
                    <a:lnTo>
                      <a:pt x="544449" y="464706"/>
                    </a:lnTo>
                    <a:lnTo>
                      <a:pt x="498815" y="527161"/>
                    </a:lnTo>
                    <a:lnTo>
                      <a:pt x="473640" y="527161"/>
                    </a:lnTo>
                    <a:lnTo>
                      <a:pt x="461543" y="512750"/>
                    </a:lnTo>
                    <a:lnTo>
                      <a:pt x="38138" y="527161"/>
                    </a:lnTo>
                    <a:lnTo>
                      <a:pt x="21622" y="133255"/>
                    </a:lnTo>
                    <a:lnTo>
                      <a:pt x="0" y="82820"/>
                    </a:lnTo>
                    <a:lnTo>
                      <a:pt x="15278" y="51597"/>
                    </a:lnTo>
                    <a:lnTo>
                      <a:pt x="4810" y="33147"/>
                    </a:lnTo>
                    <a:lnTo>
                      <a:pt x="13354" y="10668"/>
                    </a:lnTo>
                    <a:lnTo>
                      <a:pt x="54188" y="0"/>
                    </a:lnTo>
                    <a:lnTo>
                      <a:pt x="214827" y="43615"/>
                    </a:lnTo>
                    <a:lnTo>
                      <a:pt x="260166" y="27289"/>
                    </a:lnTo>
                    <a:lnTo>
                      <a:pt x="288512" y="2600"/>
                    </a:lnTo>
                    <a:lnTo>
                      <a:pt x="334718" y="13840"/>
                    </a:lnTo>
                    <a:lnTo>
                      <a:pt x="366808" y="33918"/>
                    </a:lnTo>
                    <a:lnTo>
                      <a:pt x="437036" y="22774"/>
                    </a:lnTo>
                    <a:lnTo>
                      <a:pt x="481041" y="105585"/>
                    </a:lnTo>
                    <a:lnTo>
                      <a:pt x="471335" y="144399"/>
                    </a:lnTo>
                    <a:lnTo>
                      <a:pt x="474316" y="192148"/>
                    </a:lnTo>
                    <a:lnTo>
                      <a:pt x="462401" y="201082"/>
                    </a:lnTo>
                    <a:lnTo>
                      <a:pt x="410908" y="153333"/>
                    </a:lnTo>
                    <a:lnTo>
                      <a:pt x="412347" y="132493"/>
                    </a:lnTo>
                    <a:lnTo>
                      <a:pt x="383238" y="101841"/>
                    </a:lnTo>
                    <a:lnTo>
                      <a:pt x="382562" y="78400"/>
                    </a:lnTo>
                    <a:lnTo>
                      <a:pt x="376514" y="76095"/>
                    </a:lnTo>
                    <a:lnTo>
                      <a:pt x="372475" y="78400"/>
                    </a:lnTo>
                    <a:lnTo>
                      <a:pt x="372475" y="104823"/>
                    </a:lnTo>
                    <a:lnTo>
                      <a:pt x="395249" y="159001"/>
                    </a:lnTo>
                    <a:lnTo>
                      <a:pt x="435121" y="196663"/>
                    </a:lnTo>
                    <a:lnTo>
                      <a:pt x="445208" y="221256"/>
                    </a:lnTo>
                    <a:lnTo>
                      <a:pt x="544449" y="375742"/>
                    </a:lnTo>
                    <a:lnTo>
                      <a:pt x="566071" y="388430"/>
                    </a:lnTo>
                    <a:lnTo>
                      <a:pt x="566071" y="399669"/>
                    </a:lnTo>
                    <a:lnTo>
                      <a:pt x="558670" y="405622"/>
                    </a:lnTo>
                    <a:lnTo>
                      <a:pt x="559727" y="42685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04" name="Google Shape;2904;p51"/>
              <p:cNvSpPr/>
              <p:nvPr/>
            </p:nvSpPr>
            <p:spPr>
              <a:xfrm>
                <a:off x="6377558" y="1728017"/>
                <a:ext cx="576434" cy="530303"/>
              </a:xfrm>
              <a:custGeom>
                <a:rect b="b" l="l" r="r" t="t"/>
                <a:pathLst>
                  <a:path extrusionOk="0" h="530303" w="576434">
                    <a:moveTo>
                      <a:pt x="39720" y="530275"/>
                    </a:moveTo>
                    <a:cubicBezTo>
                      <a:pt x="38872" y="530275"/>
                      <a:pt x="38186" y="529618"/>
                      <a:pt x="38148" y="528770"/>
                    </a:cubicBezTo>
                    <a:lnTo>
                      <a:pt x="21632" y="135159"/>
                    </a:lnTo>
                    <a:lnTo>
                      <a:pt x="124" y="84981"/>
                    </a:lnTo>
                    <a:cubicBezTo>
                      <a:pt x="-47" y="84562"/>
                      <a:pt x="-47" y="84086"/>
                      <a:pt x="162" y="83676"/>
                    </a:cubicBezTo>
                    <a:lnTo>
                      <a:pt x="15069" y="53196"/>
                    </a:lnTo>
                    <a:lnTo>
                      <a:pt x="5011" y="35479"/>
                    </a:lnTo>
                    <a:cubicBezTo>
                      <a:pt x="4782" y="35070"/>
                      <a:pt x="4744" y="34584"/>
                      <a:pt x="4915" y="34146"/>
                    </a:cubicBezTo>
                    <a:lnTo>
                      <a:pt x="13469" y="11667"/>
                    </a:lnTo>
                    <a:cubicBezTo>
                      <a:pt x="13640" y="11191"/>
                      <a:pt x="14050" y="10829"/>
                      <a:pt x="14536" y="10705"/>
                    </a:cubicBezTo>
                    <a:lnTo>
                      <a:pt x="55379" y="47"/>
                    </a:lnTo>
                    <a:cubicBezTo>
                      <a:pt x="55664" y="-20"/>
                      <a:pt x="55941" y="-11"/>
                      <a:pt x="56189" y="47"/>
                    </a:cubicBezTo>
                    <a:lnTo>
                      <a:pt x="216342" y="43538"/>
                    </a:lnTo>
                    <a:lnTo>
                      <a:pt x="260947" y="27469"/>
                    </a:lnTo>
                    <a:lnTo>
                      <a:pt x="289065" y="2971"/>
                    </a:lnTo>
                    <a:cubicBezTo>
                      <a:pt x="289456" y="2637"/>
                      <a:pt x="289980" y="2504"/>
                      <a:pt x="290475" y="2628"/>
                    </a:cubicBezTo>
                    <a:lnTo>
                      <a:pt x="336690" y="13867"/>
                    </a:lnTo>
                    <a:cubicBezTo>
                      <a:pt x="336852" y="13905"/>
                      <a:pt x="337014" y="13972"/>
                      <a:pt x="337157" y="14058"/>
                    </a:cubicBezTo>
                    <a:lnTo>
                      <a:pt x="368742" y="33832"/>
                    </a:lnTo>
                    <a:lnTo>
                      <a:pt x="438388" y="22783"/>
                    </a:lnTo>
                    <a:cubicBezTo>
                      <a:pt x="439046" y="22668"/>
                      <a:pt x="439713" y="23011"/>
                      <a:pt x="440017" y="23602"/>
                    </a:cubicBezTo>
                    <a:lnTo>
                      <a:pt x="484013" y="106412"/>
                    </a:lnTo>
                    <a:cubicBezTo>
                      <a:pt x="484194" y="106755"/>
                      <a:pt x="484251" y="107155"/>
                      <a:pt x="484156" y="107536"/>
                    </a:cubicBezTo>
                    <a:lnTo>
                      <a:pt x="474517" y="146112"/>
                    </a:lnTo>
                    <a:lnTo>
                      <a:pt x="477479" y="193623"/>
                    </a:lnTo>
                    <a:cubicBezTo>
                      <a:pt x="477517" y="194147"/>
                      <a:pt x="477279" y="194661"/>
                      <a:pt x="476860" y="194976"/>
                    </a:cubicBezTo>
                    <a:lnTo>
                      <a:pt x="464944" y="203910"/>
                    </a:lnTo>
                    <a:cubicBezTo>
                      <a:pt x="464335" y="204367"/>
                      <a:pt x="463477" y="204320"/>
                      <a:pt x="462925" y="203805"/>
                    </a:cubicBezTo>
                    <a:lnTo>
                      <a:pt x="411433" y="156056"/>
                    </a:lnTo>
                    <a:cubicBezTo>
                      <a:pt x="411080" y="155733"/>
                      <a:pt x="410899" y="155266"/>
                      <a:pt x="410938" y="154790"/>
                    </a:cubicBezTo>
                    <a:lnTo>
                      <a:pt x="412328" y="134635"/>
                    </a:lnTo>
                    <a:lnTo>
                      <a:pt x="383696" y="104488"/>
                    </a:lnTo>
                    <a:cubicBezTo>
                      <a:pt x="383429" y="104202"/>
                      <a:pt x="383277" y="103840"/>
                      <a:pt x="383267" y="103450"/>
                    </a:cubicBezTo>
                    <a:lnTo>
                      <a:pt x="382629" y="81057"/>
                    </a:lnTo>
                    <a:lnTo>
                      <a:pt x="378248" y="79390"/>
                    </a:lnTo>
                    <a:lnTo>
                      <a:pt x="375657" y="80876"/>
                    </a:lnTo>
                    <a:lnTo>
                      <a:pt x="375657" y="106069"/>
                    </a:lnTo>
                    <a:lnTo>
                      <a:pt x="398174" y="159657"/>
                    </a:lnTo>
                    <a:lnTo>
                      <a:pt x="437798" y="197090"/>
                    </a:lnTo>
                    <a:cubicBezTo>
                      <a:pt x="437969" y="197243"/>
                      <a:pt x="438084" y="197433"/>
                      <a:pt x="438179" y="197643"/>
                    </a:cubicBezTo>
                    <a:lnTo>
                      <a:pt x="448266" y="222236"/>
                    </a:lnTo>
                    <a:lnTo>
                      <a:pt x="547174" y="376151"/>
                    </a:lnTo>
                    <a:lnTo>
                      <a:pt x="568472" y="388647"/>
                    </a:lnTo>
                    <a:cubicBezTo>
                      <a:pt x="568957" y="388933"/>
                      <a:pt x="569243" y="389448"/>
                      <a:pt x="569243" y="390000"/>
                    </a:cubicBezTo>
                    <a:lnTo>
                      <a:pt x="569243" y="401240"/>
                    </a:lnTo>
                    <a:cubicBezTo>
                      <a:pt x="569243" y="401716"/>
                      <a:pt x="569033" y="402163"/>
                      <a:pt x="568652" y="402468"/>
                    </a:cubicBezTo>
                    <a:lnTo>
                      <a:pt x="561880" y="407926"/>
                    </a:lnTo>
                    <a:lnTo>
                      <a:pt x="562871" y="427919"/>
                    </a:lnTo>
                    <a:lnTo>
                      <a:pt x="576168" y="447826"/>
                    </a:lnTo>
                    <a:cubicBezTo>
                      <a:pt x="576406" y="448179"/>
                      <a:pt x="576492" y="448617"/>
                      <a:pt x="576396" y="449036"/>
                    </a:cubicBezTo>
                    <a:cubicBezTo>
                      <a:pt x="576301" y="449455"/>
                      <a:pt x="576044" y="449817"/>
                      <a:pt x="575672" y="450036"/>
                    </a:cubicBezTo>
                    <a:lnTo>
                      <a:pt x="547126" y="467457"/>
                    </a:lnTo>
                    <a:lnTo>
                      <a:pt x="501682" y="529656"/>
                    </a:lnTo>
                    <a:cubicBezTo>
                      <a:pt x="501387" y="530065"/>
                      <a:pt x="500911" y="530303"/>
                      <a:pt x="500406" y="530303"/>
                    </a:cubicBezTo>
                    <a:lnTo>
                      <a:pt x="475241" y="530303"/>
                    </a:lnTo>
                    <a:cubicBezTo>
                      <a:pt x="474774" y="530303"/>
                      <a:pt x="474336" y="530103"/>
                      <a:pt x="474041" y="529751"/>
                    </a:cubicBezTo>
                    <a:lnTo>
                      <a:pt x="462430" y="515921"/>
                    </a:lnTo>
                    <a:lnTo>
                      <a:pt x="39796" y="530303"/>
                    </a:lnTo>
                    <a:cubicBezTo>
                      <a:pt x="39748" y="530275"/>
                      <a:pt x="39729" y="530275"/>
                      <a:pt x="39720" y="530275"/>
                    </a:cubicBezTo>
                    <a:close/>
                    <a:moveTo>
                      <a:pt x="475946" y="527131"/>
                    </a:moveTo>
                    <a:lnTo>
                      <a:pt x="499587" y="527131"/>
                    </a:lnTo>
                    <a:lnTo>
                      <a:pt x="544745" y="465324"/>
                    </a:lnTo>
                    <a:cubicBezTo>
                      <a:pt x="544869" y="465152"/>
                      <a:pt x="545031" y="465019"/>
                      <a:pt x="545202" y="464905"/>
                    </a:cubicBezTo>
                    <a:lnTo>
                      <a:pt x="572615" y="448179"/>
                    </a:lnTo>
                    <a:lnTo>
                      <a:pt x="559985" y="429272"/>
                    </a:lnTo>
                    <a:cubicBezTo>
                      <a:pt x="559823" y="429033"/>
                      <a:pt x="559737" y="428767"/>
                      <a:pt x="559718" y="428481"/>
                    </a:cubicBezTo>
                    <a:lnTo>
                      <a:pt x="558661" y="407250"/>
                    </a:lnTo>
                    <a:cubicBezTo>
                      <a:pt x="558632" y="406745"/>
                      <a:pt x="558851" y="406259"/>
                      <a:pt x="559251" y="405945"/>
                    </a:cubicBezTo>
                    <a:lnTo>
                      <a:pt x="566062" y="400458"/>
                    </a:lnTo>
                    <a:lnTo>
                      <a:pt x="566062" y="390867"/>
                    </a:lnTo>
                    <a:lnTo>
                      <a:pt x="545211" y="378646"/>
                    </a:lnTo>
                    <a:cubicBezTo>
                      <a:pt x="545002" y="378522"/>
                      <a:pt x="544821" y="378351"/>
                      <a:pt x="544688" y="378141"/>
                    </a:cubicBezTo>
                    <a:lnTo>
                      <a:pt x="445446" y="223655"/>
                    </a:lnTo>
                    <a:lnTo>
                      <a:pt x="435360" y="199129"/>
                    </a:lnTo>
                    <a:lnTo>
                      <a:pt x="395736" y="161695"/>
                    </a:lnTo>
                    <a:cubicBezTo>
                      <a:pt x="395574" y="161543"/>
                      <a:pt x="395450" y="161362"/>
                      <a:pt x="395364" y="161162"/>
                    </a:cubicBezTo>
                    <a:lnTo>
                      <a:pt x="372599" y="106974"/>
                    </a:lnTo>
                    <a:cubicBezTo>
                      <a:pt x="372523" y="106784"/>
                      <a:pt x="372476" y="106574"/>
                      <a:pt x="372476" y="106365"/>
                    </a:cubicBezTo>
                    <a:lnTo>
                      <a:pt x="372476" y="79942"/>
                    </a:lnTo>
                    <a:cubicBezTo>
                      <a:pt x="372476" y="79380"/>
                      <a:pt x="372771" y="78856"/>
                      <a:pt x="373266" y="78580"/>
                    </a:cubicBezTo>
                    <a:lnTo>
                      <a:pt x="377295" y="76275"/>
                    </a:lnTo>
                    <a:cubicBezTo>
                      <a:pt x="377695" y="76037"/>
                      <a:pt x="378181" y="75989"/>
                      <a:pt x="378638" y="76170"/>
                    </a:cubicBezTo>
                    <a:lnTo>
                      <a:pt x="384696" y="78475"/>
                    </a:lnTo>
                    <a:cubicBezTo>
                      <a:pt x="385296" y="78704"/>
                      <a:pt x="385687" y="79266"/>
                      <a:pt x="385706" y="79904"/>
                    </a:cubicBezTo>
                    <a:lnTo>
                      <a:pt x="386354" y="102745"/>
                    </a:lnTo>
                    <a:lnTo>
                      <a:pt x="415052" y="132949"/>
                    </a:lnTo>
                    <a:cubicBezTo>
                      <a:pt x="415357" y="133273"/>
                      <a:pt x="415510" y="133701"/>
                      <a:pt x="415481" y="134139"/>
                    </a:cubicBezTo>
                    <a:lnTo>
                      <a:pt x="414090" y="154237"/>
                    </a:lnTo>
                    <a:lnTo>
                      <a:pt x="464068" y="200586"/>
                    </a:lnTo>
                    <a:lnTo>
                      <a:pt x="474250" y="192947"/>
                    </a:lnTo>
                    <a:lnTo>
                      <a:pt x="471326" y="146046"/>
                    </a:lnTo>
                    <a:cubicBezTo>
                      <a:pt x="471316" y="145884"/>
                      <a:pt x="471336" y="145722"/>
                      <a:pt x="471374" y="145569"/>
                    </a:cubicBezTo>
                    <a:lnTo>
                      <a:pt x="480927" y="107346"/>
                    </a:lnTo>
                    <a:lnTo>
                      <a:pt x="437741" y="26050"/>
                    </a:lnTo>
                    <a:lnTo>
                      <a:pt x="368618" y="37023"/>
                    </a:lnTo>
                    <a:cubicBezTo>
                      <a:pt x="368247" y="37080"/>
                      <a:pt x="367865" y="37004"/>
                      <a:pt x="367542" y="36803"/>
                    </a:cubicBezTo>
                    <a:lnTo>
                      <a:pt x="335661" y="16858"/>
                    </a:lnTo>
                    <a:lnTo>
                      <a:pt x="290494" y="5866"/>
                    </a:lnTo>
                    <a:lnTo>
                      <a:pt x="262767" y="30022"/>
                    </a:lnTo>
                    <a:cubicBezTo>
                      <a:pt x="262614" y="30145"/>
                      <a:pt x="262452" y="30250"/>
                      <a:pt x="262271" y="30317"/>
                    </a:cubicBezTo>
                    <a:lnTo>
                      <a:pt x="216932" y="46652"/>
                    </a:lnTo>
                    <a:cubicBezTo>
                      <a:pt x="216618" y="46757"/>
                      <a:pt x="216285" y="46767"/>
                      <a:pt x="215980" y="46690"/>
                    </a:cubicBezTo>
                    <a:lnTo>
                      <a:pt x="55750" y="3180"/>
                    </a:lnTo>
                    <a:lnTo>
                      <a:pt x="16107" y="13534"/>
                    </a:lnTo>
                    <a:lnTo>
                      <a:pt x="8097" y="34565"/>
                    </a:lnTo>
                    <a:lnTo>
                      <a:pt x="18212" y="52367"/>
                    </a:lnTo>
                    <a:cubicBezTo>
                      <a:pt x="18469" y="52824"/>
                      <a:pt x="18489" y="53367"/>
                      <a:pt x="18260" y="53834"/>
                    </a:cubicBezTo>
                    <a:lnTo>
                      <a:pt x="3306" y="84419"/>
                    </a:lnTo>
                    <a:lnTo>
                      <a:pt x="24651" y="134197"/>
                    </a:lnTo>
                    <a:cubicBezTo>
                      <a:pt x="24718" y="134368"/>
                      <a:pt x="24765" y="134559"/>
                      <a:pt x="24775" y="134749"/>
                    </a:cubicBezTo>
                    <a:lnTo>
                      <a:pt x="41234" y="527093"/>
                    </a:lnTo>
                    <a:lnTo>
                      <a:pt x="463068" y="512739"/>
                    </a:lnTo>
                    <a:cubicBezTo>
                      <a:pt x="463573" y="512815"/>
                      <a:pt x="464011" y="512930"/>
                      <a:pt x="464325" y="513292"/>
                    </a:cubicBezTo>
                    <a:lnTo>
                      <a:pt x="475946" y="52713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05" name="Google Shape;2905;p51"/>
            <p:cNvGrpSpPr/>
            <p:nvPr/>
          </p:nvGrpSpPr>
          <p:grpSpPr>
            <a:xfrm rot="-2989666">
              <a:off x="7775469" y="4011551"/>
              <a:ext cx="696529" cy="1045212"/>
              <a:chOff x="5538454" y="2735509"/>
              <a:chExt cx="418756" cy="628386"/>
            </a:xfrm>
          </p:grpSpPr>
          <p:sp>
            <p:nvSpPr>
              <p:cNvPr id="2906" name="Google Shape;2906;p51"/>
              <p:cNvSpPr/>
              <p:nvPr/>
            </p:nvSpPr>
            <p:spPr>
              <a:xfrm>
                <a:off x="5540035" y="2737075"/>
                <a:ext cx="415604" cy="625249"/>
              </a:xfrm>
              <a:custGeom>
                <a:rect b="b" l="l" r="r" t="t"/>
                <a:pathLst>
                  <a:path extrusionOk="0" h="625249" w="415604">
                    <a:moveTo>
                      <a:pt x="415604" y="554831"/>
                    </a:moveTo>
                    <a:lnTo>
                      <a:pt x="415604" y="625250"/>
                    </a:lnTo>
                    <a:lnTo>
                      <a:pt x="353158" y="614877"/>
                    </a:lnTo>
                    <a:lnTo>
                      <a:pt x="339519" y="604314"/>
                    </a:lnTo>
                    <a:lnTo>
                      <a:pt x="265929" y="604314"/>
                    </a:lnTo>
                    <a:lnTo>
                      <a:pt x="225866" y="591636"/>
                    </a:lnTo>
                    <a:lnTo>
                      <a:pt x="160249" y="591636"/>
                    </a:lnTo>
                    <a:lnTo>
                      <a:pt x="149009" y="604314"/>
                    </a:lnTo>
                    <a:lnTo>
                      <a:pt x="72923" y="604314"/>
                    </a:lnTo>
                    <a:cubicBezTo>
                      <a:pt x="73505" y="601428"/>
                      <a:pt x="73885" y="598551"/>
                      <a:pt x="73885" y="595474"/>
                    </a:cubicBezTo>
                    <a:lnTo>
                      <a:pt x="76667" y="538410"/>
                    </a:lnTo>
                    <a:cubicBezTo>
                      <a:pt x="76667" y="538410"/>
                      <a:pt x="72247" y="495272"/>
                      <a:pt x="31899" y="490280"/>
                    </a:cubicBezTo>
                    <a:lnTo>
                      <a:pt x="24117" y="475097"/>
                    </a:lnTo>
                    <a:lnTo>
                      <a:pt x="16240" y="475097"/>
                    </a:lnTo>
                    <a:lnTo>
                      <a:pt x="0" y="453866"/>
                    </a:lnTo>
                    <a:lnTo>
                      <a:pt x="23536" y="427539"/>
                    </a:lnTo>
                    <a:lnTo>
                      <a:pt x="23536" y="394678"/>
                    </a:lnTo>
                    <a:lnTo>
                      <a:pt x="48901" y="365474"/>
                    </a:lnTo>
                    <a:lnTo>
                      <a:pt x="71380" y="363074"/>
                    </a:lnTo>
                    <a:lnTo>
                      <a:pt x="70133" y="347510"/>
                    </a:lnTo>
                    <a:lnTo>
                      <a:pt x="85792" y="335499"/>
                    </a:lnTo>
                    <a:lnTo>
                      <a:pt x="94536" y="343091"/>
                    </a:lnTo>
                    <a:lnTo>
                      <a:pt x="111833" y="344243"/>
                    </a:lnTo>
                    <a:lnTo>
                      <a:pt x="111833" y="333870"/>
                    </a:lnTo>
                    <a:lnTo>
                      <a:pt x="125768" y="332623"/>
                    </a:lnTo>
                    <a:lnTo>
                      <a:pt x="141427" y="363074"/>
                    </a:lnTo>
                    <a:lnTo>
                      <a:pt x="165449" y="355864"/>
                    </a:lnTo>
                    <a:lnTo>
                      <a:pt x="167850" y="344243"/>
                    </a:lnTo>
                    <a:lnTo>
                      <a:pt x="183890" y="331080"/>
                    </a:lnTo>
                    <a:lnTo>
                      <a:pt x="184661" y="314268"/>
                    </a:lnTo>
                    <a:lnTo>
                      <a:pt x="194272" y="310620"/>
                    </a:lnTo>
                    <a:lnTo>
                      <a:pt x="194272" y="291884"/>
                    </a:lnTo>
                    <a:lnTo>
                      <a:pt x="205892" y="281026"/>
                    </a:lnTo>
                    <a:lnTo>
                      <a:pt x="205892" y="256242"/>
                    </a:lnTo>
                    <a:lnTo>
                      <a:pt x="230676" y="249803"/>
                    </a:lnTo>
                    <a:lnTo>
                      <a:pt x="241916" y="230591"/>
                    </a:lnTo>
                    <a:lnTo>
                      <a:pt x="244316" y="205807"/>
                    </a:lnTo>
                    <a:lnTo>
                      <a:pt x="260261" y="197444"/>
                    </a:lnTo>
                    <a:lnTo>
                      <a:pt x="258728" y="175346"/>
                    </a:lnTo>
                    <a:lnTo>
                      <a:pt x="280349" y="165735"/>
                    </a:lnTo>
                    <a:lnTo>
                      <a:pt x="273910" y="153724"/>
                    </a:lnTo>
                    <a:lnTo>
                      <a:pt x="303505" y="100879"/>
                    </a:lnTo>
                    <a:lnTo>
                      <a:pt x="337128" y="93669"/>
                    </a:lnTo>
                    <a:lnTo>
                      <a:pt x="337128" y="54474"/>
                    </a:lnTo>
                    <a:lnTo>
                      <a:pt x="310706" y="35262"/>
                    </a:lnTo>
                    <a:lnTo>
                      <a:pt x="310706" y="1638"/>
                    </a:lnTo>
                    <a:lnTo>
                      <a:pt x="331556" y="0"/>
                    </a:lnTo>
                    <a:lnTo>
                      <a:pt x="357978" y="45634"/>
                    </a:lnTo>
                    <a:lnTo>
                      <a:pt x="359131" y="136036"/>
                    </a:lnTo>
                    <a:lnTo>
                      <a:pt x="387953" y="173698"/>
                    </a:lnTo>
                    <a:lnTo>
                      <a:pt x="317916" y="173698"/>
                    </a:lnTo>
                    <a:lnTo>
                      <a:pt x="304371" y="194548"/>
                    </a:lnTo>
                    <a:lnTo>
                      <a:pt x="365950" y="250555"/>
                    </a:lnTo>
                    <a:lnTo>
                      <a:pt x="385162" y="301857"/>
                    </a:lnTo>
                    <a:lnTo>
                      <a:pt x="341157" y="377085"/>
                    </a:lnTo>
                    <a:lnTo>
                      <a:pt x="324345" y="389858"/>
                    </a:lnTo>
                    <a:lnTo>
                      <a:pt x="337118" y="401098"/>
                    </a:lnTo>
                    <a:lnTo>
                      <a:pt x="337118" y="465944"/>
                    </a:lnTo>
                    <a:lnTo>
                      <a:pt x="355568" y="474202"/>
                    </a:lnTo>
                    <a:lnTo>
                      <a:pt x="364408" y="508406"/>
                    </a:lnTo>
                    <a:lnTo>
                      <a:pt x="402841" y="547602"/>
                    </a:lnTo>
                    <a:lnTo>
                      <a:pt x="415604" y="55483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07" name="Google Shape;2907;p51"/>
              <p:cNvSpPr/>
              <p:nvPr/>
            </p:nvSpPr>
            <p:spPr>
              <a:xfrm>
                <a:off x="5538454" y="2735509"/>
                <a:ext cx="418756" cy="628386"/>
              </a:xfrm>
              <a:custGeom>
                <a:rect b="b" l="l" r="r" t="t"/>
                <a:pathLst>
                  <a:path extrusionOk="0" h="628386" w="418756">
                    <a:moveTo>
                      <a:pt x="417185" y="628387"/>
                    </a:moveTo>
                    <a:cubicBezTo>
                      <a:pt x="417100" y="628387"/>
                      <a:pt x="417014" y="628377"/>
                      <a:pt x="416928" y="628368"/>
                    </a:cubicBezTo>
                    <a:lnTo>
                      <a:pt x="354482" y="617995"/>
                    </a:lnTo>
                    <a:cubicBezTo>
                      <a:pt x="354225" y="617947"/>
                      <a:pt x="353978" y="617842"/>
                      <a:pt x="353777" y="617681"/>
                    </a:cubicBezTo>
                    <a:lnTo>
                      <a:pt x="340566" y="607441"/>
                    </a:lnTo>
                    <a:lnTo>
                      <a:pt x="267510" y="607441"/>
                    </a:lnTo>
                    <a:cubicBezTo>
                      <a:pt x="267348" y="607441"/>
                      <a:pt x="267186" y="607422"/>
                      <a:pt x="267033" y="607375"/>
                    </a:cubicBezTo>
                    <a:lnTo>
                      <a:pt x="227200" y="594763"/>
                    </a:lnTo>
                    <a:lnTo>
                      <a:pt x="162525" y="594763"/>
                    </a:lnTo>
                    <a:lnTo>
                      <a:pt x="151762" y="606917"/>
                    </a:lnTo>
                    <a:cubicBezTo>
                      <a:pt x="151466" y="607251"/>
                      <a:pt x="151038" y="607441"/>
                      <a:pt x="150590" y="607441"/>
                    </a:cubicBezTo>
                    <a:lnTo>
                      <a:pt x="74495" y="607441"/>
                    </a:lnTo>
                    <a:cubicBezTo>
                      <a:pt x="74028" y="607441"/>
                      <a:pt x="73581" y="607232"/>
                      <a:pt x="73276" y="606870"/>
                    </a:cubicBezTo>
                    <a:cubicBezTo>
                      <a:pt x="72980" y="606508"/>
                      <a:pt x="72857" y="606022"/>
                      <a:pt x="72952" y="605565"/>
                    </a:cubicBezTo>
                    <a:cubicBezTo>
                      <a:pt x="73581" y="602412"/>
                      <a:pt x="73885" y="599697"/>
                      <a:pt x="73885" y="597040"/>
                    </a:cubicBezTo>
                    <a:lnTo>
                      <a:pt x="76676" y="539899"/>
                    </a:lnTo>
                    <a:cubicBezTo>
                      <a:pt x="76505" y="538423"/>
                      <a:pt x="71895" y="498180"/>
                      <a:pt x="33280" y="493398"/>
                    </a:cubicBezTo>
                    <a:cubicBezTo>
                      <a:pt x="32766" y="493332"/>
                      <a:pt x="32309" y="493017"/>
                      <a:pt x="32071" y="492551"/>
                    </a:cubicBezTo>
                    <a:lnTo>
                      <a:pt x="24727" y="478225"/>
                    </a:lnTo>
                    <a:lnTo>
                      <a:pt x="17812" y="478225"/>
                    </a:lnTo>
                    <a:cubicBezTo>
                      <a:pt x="17316" y="478225"/>
                      <a:pt x="16859" y="477997"/>
                      <a:pt x="16564" y="477615"/>
                    </a:cubicBezTo>
                    <a:lnTo>
                      <a:pt x="324" y="456384"/>
                    </a:lnTo>
                    <a:cubicBezTo>
                      <a:pt x="-133" y="455784"/>
                      <a:pt x="-105" y="454936"/>
                      <a:pt x="400" y="454374"/>
                    </a:cubicBezTo>
                    <a:lnTo>
                      <a:pt x="23536" y="428495"/>
                    </a:lnTo>
                    <a:lnTo>
                      <a:pt x="23536" y="396243"/>
                    </a:lnTo>
                    <a:cubicBezTo>
                      <a:pt x="23536" y="395862"/>
                      <a:pt x="23669" y="395500"/>
                      <a:pt x="23917" y="395215"/>
                    </a:cubicBezTo>
                    <a:lnTo>
                      <a:pt x="49282" y="366011"/>
                    </a:lnTo>
                    <a:cubicBezTo>
                      <a:pt x="49549" y="365716"/>
                      <a:pt x="49911" y="365516"/>
                      <a:pt x="50301" y="365478"/>
                    </a:cubicBezTo>
                    <a:lnTo>
                      <a:pt x="71256" y="363239"/>
                    </a:lnTo>
                    <a:lnTo>
                      <a:pt x="70132" y="349199"/>
                    </a:lnTo>
                    <a:cubicBezTo>
                      <a:pt x="70085" y="348666"/>
                      <a:pt x="70313" y="348152"/>
                      <a:pt x="70742" y="347828"/>
                    </a:cubicBezTo>
                    <a:lnTo>
                      <a:pt x="86401" y="335817"/>
                    </a:lnTo>
                    <a:cubicBezTo>
                      <a:pt x="86992" y="335360"/>
                      <a:pt x="87830" y="335388"/>
                      <a:pt x="88392" y="335874"/>
                    </a:cubicBezTo>
                    <a:lnTo>
                      <a:pt x="96736" y="343113"/>
                    </a:lnTo>
                    <a:lnTo>
                      <a:pt x="111823" y="344123"/>
                    </a:lnTo>
                    <a:lnTo>
                      <a:pt x="111823" y="335426"/>
                    </a:lnTo>
                    <a:cubicBezTo>
                      <a:pt x="111823" y="334607"/>
                      <a:pt x="112443" y="333931"/>
                      <a:pt x="113252" y="333855"/>
                    </a:cubicBezTo>
                    <a:lnTo>
                      <a:pt x="127187" y="332607"/>
                    </a:lnTo>
                    <a:cubicBezTo>
                      <a:pt x="127806" y="332559"/>
                      <a:pt x="128435" y="332893"/>
                      <a:pt x="128730" y="333455"/>
                    </a:cubicBezTo>
                    <a:lnTo>
                      <a:pt x="143789" y="362753"/>
                    </a:lnTo>
                    <a:lnTo>
                      <a:pt x="165659" y="356191"/>
                    </a:lnTo>
                    <a:lnTo>
                      <a:pt x="167878" y="345485"/>
                    </a:lnTo>
                    <a:cubicBezTo>
                      <a:pt x="167954" y="345132"/>
                      <a:pt x="168145" y="344818"/>
                      <a:pt x="168421" y="344589"/>
                    </a:cubicBezTo>
                    <a:lnTo>
                      <a:pt x="183918" y="331873"/>
                    </a:lnTo>
                    <a:lnTo>
                      <a:pt x="184652" y="315767"/>
                    </a:lnTo>
                    <a:cubicBezTo>
                      <a:pt x="184680" y="315138"/>
                      <a:pt x="185080" y="314586"/>
                      <a:pt x="185661" y="314367"/>
                    </a:cubicBezTo>
                    <a:lnTo>
                      <a:pt x="194253" y="311099"/>
                    </a:lnTo>
                    <a:lnTo>
                      <a:pt x="194253" y="293450"/>
                    </a:lnTo>
                    <a:cubicBezTo>
                      <a:pt x="194253" y="293011"/>
                      <a:pt x="194434" y="292602"/>
                      <a:pt x="194748" y="292297"/>
                    </a:cubicBezTo>
                    <a:lnTo>
                      <a:pt x="205873" y="281905"/>
                    </a:lnTo>
                    <a:lnTo>
                      <a:pt x="205873" y="257807"/>
                    </a:lnTo>
                    <a:cubicBezTo>
                      <a:pt x="205873" y="257093"/>
                      <a:pt x="206359" y="256464"/>
                      <a:pt x="207045" y="256283"/>
                    </a:cubicBezTo>
                    <a:lnTo>
                      <a:pt x="231200" y="250015"/>
                    </a:lnTo>
                    <a:lnTo>
                      <a:pt x="241935" y="231661"/>
                    </a:lnTo>
                    <a:lnTo>
                      <a:pt x="244297" y="207220"/>
                    </a:lnTo>
                    <a:cubicBezTo>
                      <a:pt x="244354" y="206696"/>
                      <a:pt x="244669" y="206229"/>
                      <a:pt x="245135" y="205981"/>
                    </a:cubicBezTo>
                    <a:lnTo>
                      <a:pt x="260175" y="198095"/>
                    </a:lnTo>
                    <a:lnTo>
                      <a:pt x="258708" y="177025"/>
                    </a:lnTo>
                    <a:cubicBezTo>
                      <a:pt x="258661" y="176368"/>
                      <a:pt x="259042" y="175749"/>
                      <a:pt x="259642" y="175473"/>
                    </a:cubicBezTo>
                    <a:lnTo>
                      <a:pt x="279711" y="166558"/>
                    </a:lnTo>
                    <a:lnTo>
                      <a:pt x="274072" y="156042"/>
                    </a:lnTo>
                    <a:cubicBezTo>
                      <a:pt x="273815" y="155566"/>
                      <a:pt x="273825" y="155004"/>
                      <a:pt x="274082" y="154527"/>
                    </a:cubicBezTo>
                    <a:lnTo>
                      <a:pt x="303676" y="101692"/>
                    </a:lnTo>
                    <a:cubicBezTo>
                      <a:pt x="303895" y="101292"/>
                      <a:pt x="304276" y="101016"/>
                      <a:pt x="304724" y="100921"/>
                    </a:cubicBezTo>
                    <a:lnTo>
                      <a:pt x="337109" y="93977"/>
                    </a:lnTo>
                    <a:lnTo>
                      <a:pt x="337109" y="56849"/>
                    </a:lnTo>
                    <a:lnTo>
                      <a:pt x="311334" y="38103"/>
                    </a:lnTo>
                    <a:cubicBezTo>
                      <a:pt x="310924" y="37808"/>
                      <a:pt x="310686" y="37332"/>
                      <a:pt x="310686" y="36827"/>
                    </a:cubicBezTo>
                    <a:lnTo>
                      <a:pt x="310686" y="3204"/>
                    </a:lnTo>
                    <a:cubicBezTo>
                      <a:pt x="310686" y="2385"/>
                      <a:pt x="311315" y="1699"/>
                      <a:pt x="312134" y="1642"/>
                    </a:cubicBezTo>
                    <a:lnTo>
                      <a:pt x="332975" y="3"/>
                    </a:lnTo>
                    <a:cubicBezTo>
                      <a:pt x="333594" y="-35"/>
                      <a:pt x="334156" y="261"/>
                      <a:pt x="334461" y="784"/>
                    </a:cubicBezTo>
                    <a:lnTo>
                      <a:pt x="360883" y="46419"/>
                    </a:lnTo>
                    <a:cubicBezTo>
                      <a:pt x="361016" y="46657"/>
                      <a:pt x="361093" y="46924"/>
                      <a:pt x="361093" y="47190"/>
                    </a:cubicBezTo>
                    <a:lnTo>
                      <a:pt x="362245" y="137078"/>
                    </a:lnTo>
                    <a:lnTo>
                      <a:pt x="390753" y="174320"/>
                    </a:lnTo>
                    <a:cubicBezTo>
                      <a:pt x="391115" y="174797"/>
                      <a:pt x="391182" y="175435"/>
                      <a:pt x="390915" y="175978"/>
                    </a:cubicBezTo>
                    <a:cubicBezTo>
                      <a:pt x="390649" y="176511"/>
                      <a:pt x="390106" y="176854"/>
                      <a:pt x="389506" y="176854"/>
                    </a:cubicBezTo>
                    <a:lnTo>
                      <a:pt x="320326" y="176854"/>
                    </a:lnTo>
                    <a:lnTo>
                      <a:pt x="307972" y="195866"/>
                    </a:lnTo>
                    <a:lnTo>
                      <a:pt x="368560" y="250978"/>
                    </a:lnTo>
                    <a:cubicBezTo>
                      <a:pt x="368741" y="251149"/>
                      <a:pt x="368894" y="251359"/>
                      <a:pt x="368979" y="251587"/>
                    </a:cubicBezTo>
                    <a:lnTo>
                      <a:pt x="388201" y="302889"/>
                    </a:lnTo>
                    <a:cubicBezTo>
                      <a:pt x="388363" y="303337"/>
                      <a:pt x="388325" y="303832"/>
                      <a:pt x="388086" y="304241"/>
                    </a:cubicBezTo>
                    <a:lnTo>
                      <a:pt x="344081" y="379470"/>
                    </a:lnTo>
                    <a:cubicBezTo>
                      <a:pt x="343976" y="379641"/>
                      <a:pt x="343843" y="379803"/>
                      <a:pt x="343681" y="379927"/>
                    </a:cubicBezTo>
                    <a:lnTo>
                      <a:pt x="328403" y="391538"/>
                    </a:lnTo>
                    <a:lnTo>
                      <a:pt x="339738" y="401511"/>
                    </a:lnTo>
                    <a:cubicBezTo>
                      <a:pt x="340071" y="401806"/>
                      <a:pt x="340271" y="402235"/>
                      <a:pt x="340271" y="402692"/>
                    </a:cubicBezTo>
                    <a:lnTo>
                      <a:pt x="340271" y="466519"/>
                    </a:lnTo>
                    <a:lnTo>
                      <a:pt x="357787" y="474367"/>
                    </a:lnTo>
                    <a:cubicBezTo>
                      <a:pt x="358226" y="474558"/>
                      <a:pt x="358549" y="474948"/>
                      <a:pt x="358664" y="475406"/>
                    </a:cubicBezTo>
                    <a:lnTo>
                      <a:pt x="367398" y="509200"/>
                    </a:lnTo>
                    <a:lnTo>
                      <a:pt x="405374" y="547938"/>
                    </a:lnTo>
                    <a:lnTo>
                      <a:pt x="417957" y="555035"/>
                    </a:lnTo>
                    <a:cubicBezTo>
                      <a:pt x="418452" y="555311"/>
                      <a:pt x="418757" y="555835"/>
                      <a:pt x="418757" y="556406"/>
                    </a:cubicBezTo>
                    <a:lnTo>
                      <a:pt x="418757" y="626815"/>
                    </a:lnTo>
                    <a:cubicBezTo>
                      <a:pt x="418757" y="627282"/>
                      <a:pt x="418557" y="627720"/>
                      <a:pt x="418205" y="628015"/>
                    </a:cubicBezTo>
                    <a:cubicBezTo>
                      <a:pt x="417919" y="628263"/>
                      <a:pt x="417557" y="628387"/>
                      <a:pt x="417185" y="628387"/>
                    </a:cubicBezTo>
                    <a:close/>
                    <a:moveTo>
                      <a:pt x="355387" y="614956"/>
                    </a:moveTo>
                    <a:lnTo>
                      <a:pt x="415614" y="624967"/>
                    </a:lnTo>
                    <a:lnTo>
                      <a:pt x="415614" y="557321"/>
                    </a:lnTo>
                    <a:lnTo>
                      <a:pt x="403631" y="550567"/>
                    </a:lnTo>
                    <a:cubicBezTo>
                      <a:pt x="403508" y="550501"/>
                      <a:pt x="403384" y="550405"/>
                      <a:pt x="403279" y="550301"/>
                    </a:cubicBezTo>
                    <a:lnTo>
                      <a:pt x="364845" y="511105"/>
                    </a:lnTo>
                    <a:cubicBezTo>
                      <a:pt x="364655" y="510905"/>
                      <a:pt x="364512" y="510658"/>
                      <a:pt x="364446" y="510400"/>
                    </a:cubicBezTo>
                    <a:lnTo>
                      <a:pt x="355797" y="476930"/>
                    </a:lnTo>
                    <a:lnTo>
                      <a:pt x="338042" y="468976"/>
                    </a:lnTo>
                    <a:cubicBezTo>
                      <a:pt x="337480" y="468719"/>
                      <a:pt x="337118" y="468157"/>
                      <a:pt x="337118" y="467538"/>
                    </a:cubicBezTo>
                    <a:lnTo>
                      <a:pt x="337118" y="403397"/>
                    </a:lnTo>
                    <a:lnTo>
                      <a:pt x="324869" y="392624"/>
                    </a:lnTo>
                    <a:cubicBezTo>
                      <a:pt x="324517" y="392310"/>
                      <a:pt x="324317" y="391862"/>
                      <a:pt x="324336" y="391386"/>
                    </a:cubicBezTo>
                    <a:cubicBezTo>
                      <a:pt x="324355" y="390919"/>
                      <a:pt x="324583" y="390481"/>
                      <a:pt x="324955" y="390195"/>
                    </a:cubicBezTo>
                    <a:lnTo>
                      <a:pt x="341519" y="377603"/>
                    </a:lnTo>
                    <a:lnTo>
                      <a:pt x="384991" y="303289"/>
                    </a:lnTo>
                    <a:lnTo>
                      <a:pt x="366170" y="253045"/>
                    </a:lnTo>
                    <a:lnTo>
                      <a:pt x="304867" y="197285"/>
                    </a:lnTo>
                    <a:cubicBezTo>
                      <a:pt x="304295" y="196771"/>
                      <a:pt x="304190" y="195914"/>
                      <a:pt x="304600" y="195266"/>
                    </a:cubicBezTo>
                    <a:lnTo>
                      <a:pt x="318144" y="174416"/>
                    </a:lnTo>
                    <a:cubicBezTo>
                      <a:pt x="318440" y="173968"/>
                      <a:pt x="318935" y="173701"/>
                      <a:pt x="319468" y="173701"/>
                    </a:cubicBezTo>
                    <a:lnTo>
                      <a:pt x="386315" y="173701"/>
                    </a:lnTo>
                    <a:lnTo>
                      <a:pt x="359426" y="138573"/>
                    </a:lnTo>
                    <a:cubicBezTo>
                      <a:pt x="359216" y="138306"/>
                      <a:pt x="359112" y="137973"/>
                      <a:pt x="359102" y="137640"/>
                    </a:cubicBezTo>
                    <a:lnTo>
                      <a:pt x="357949" y="47638"/>
                    </a:lnTo>
                    <a:lnTo>
                      <a:pt x="332232" y="3223"/>
                    </a:lnTo>
                    <a:lnTo>
                      <a:pt x="313820" y="4661"/>
                    </a:lnTo>
                    <a:lnTo>
                      <a:pt x="313820" y="36027"/>
                    </a:lnTo>
                    <a:lnTo>
                      <a:pt x="339595" y="54772"/>
                    </a:lnTo>
                    <a:cubicBezTo>
                      <a:pt x="340004" y="55067"/>
                      <a:pt x="340242" y="55544"/>
                      <a:pt x="340242" y="56048"/>
                    </a:cubicBezTo>
                    <a:lnTo>
                      <a:pt x="340242" y="95244"/>
                    </a:lnTo>
                    <a:cubicBezTo>
                      <a:pt x="340242" y="95987"/>
                      <a:pt x="339728" y="96625"/>
                      <a:pt x="338995" y="96777"/>
                    </a:cubicBezTo>
                    <a:lnTo>
                      <a:pt x="306067" y="103835"/>
                    </a:lnTo>
                    <a:lnTo>
                      <a:pt x="277244" y="155308"/>
                    </a:lnTo>
                    <a:lnTo>
                      <a:pt x="283273" y="166558"/>
                    </a:lnTo>
                    <a:cubicBezTo>
                      <a:pt x="283483" y="166948"/>
                      <a:pt x="283511" y="167396"/>
                      <a:pt x="283378" y="167805"/>
                    </a:cubicBezTo>
                    <a:cubicBezTo>
                      <a:pt x="283235" y="168215"/>
                      <a:pt x="282931" y="168558"/>
                      <a:pt x="282530" y="168739"/>
                    </a:cubicBezTo>
                    <a:lnTo>
                      <a:pt x="261918" y="177902"/>
                    </a:lnTo>
                    <a:lnTo>
                      <a:pt x="263385" y="198895"/>
                    </a:lnTo>
                    <a:cubicBezTo>
                      <a:pt x="263423" y="199514"/>
                      <a:pt x="263100" y="200105"/>
                      <a:pt x="262547" y="200400"/>
                    </a:cubicBezTo>
                    <a:lnTo>
                      <a:pt x="247355" y="208363"/>
                    </a:lnTo>
                    <a:lnTo>
                      <a:pt x="245040" y="232299"/>
                    </a:lnTo>
                    <a:cubicBezTo>
                      <a:pt x="245021" y="232518"/>
                      <a:pt x="244945" y="232737"/>
                      <a:pt x="244831" y="232937"/>
                    </a:cubicBezTo>
                    <a:lnTo>
                      <a:pt x="233591" y="252159"/>
                    </a:lnTo>
                    <a:cubicBezTo>
                      <a:pt x="233381" y="252521"/>
                      <a:pt x="233029" y="252778"/>
                      <a:pt x="232629" y="252883"/>
                    </a:cubicBezTo>
                    <a:lnTo>
                      <a:pt x="209016" y="259007"/>
                    </a:lnTo>
                    <a:lnTo>
                      <a:pt x="209016" y="282582"/>
                    </a:lnTo>
                    <a:cubicBezTo>
                      <a:pt x="209016" y="283020"/>
                      <a:pt x="208836" y="283429"/>
                      <a:pt x="208521" y="283734"/>
                    </a:cubicBezTo>
                    <a:lnTo>
                      <a:pt x="197396" y="294126"/>
                    </a:lnTo>
                    <a:lnTo>
                      <a:pt x="197396" y="312176"/>
                    </a:lnTo>
                    <a:cubicBezTo>
                      <a:pt x="197396" y="312833"/>
                      <a:pt x="196996" y="313414"/>
                      <a:pt x="196377" y="313643"/>
                    </a:cubicBezTo>
                    <a:lnTo>
                      <a:pt x="187738" y="316929"/>
                    </a:lnTo>
                    <a:lnTo>
                      <a:pt x="187014" y="332712"/>
                    </a:lnTo>
                    <a:cubicBezTo>
                      <a:pt x="186995" y="333159"/>
                      <a:pt x="186785" y="333578"/>
                      <a:pt x="186442" y="333855"/>
                    </a:cubicBezTo>
                    <a:lnTo>
                      <a:pt x="170831" y="346666"/>
                    </a:lnTo>
                    <a:lnTo>
                      <a:pt x="168545" y="357743"/>
                    </a:lnTo>
                    <a:cubicBezTo>
                      <a:pt x="168430" y="358305"/>
                      <a:pt x="168011" y="358763"/>
                      <a:pt x="167459" y="358924"/>
                    </a:cubicBezTo>
                    <a:lnTo>
                      <a:pt x="143437" y="366135"/>
                    </a:lnTo>
                    <a:cubicBezTo>
                      <a:pt x="142713" y="366363"/>
                      <a:pt x="141932" y="366020"/>
                      <a:pt x="141589" y="365344"/>
                    </a:cubicBezTo>
                    <a:lnTo>
                      <a:pt x="126416" y="335826"/>
                    </a:lnTo>
                    <a:lnTo>
                      <a:pt x="114967" y="336855"/>
                    </a:lnTo>
                    <a:lnTo>
                      <a:pt x="114967" y="345789"/>
                    </a:lnTo>
                    <a:cubicBezTo>
                      <a:pt x="114967" y="346228"/>
                      <a:pt x="114786" y="346637"/>
                      <a:pt x="114471" y="346942"/>
                    </a:cubicBezTo>
                    <a:cubicBezTo>
                      <a:pt x="114157" y="347237"/>
                      <a:pt x="113757" y="347409"/>
                      <a:pt x="113290" y="347361"/>
                    </a:cubicBezTo>
                    <a:lnTo>
                      <a:pt x="95993" y="346208"/>
                    </a:lnTo>
                    <a:cubicBezTo>
                      <a:pt x="95650" y="346180"/>
                      <a:pt x="95326" y="346047"/>
                      <a:pt x="95069" y="345828"/>
                    </a:cubicBezTo>
                    <a:lnTo>
                      <a:pt x="87297" y="339074"/>
                    </a:lnTo>
                    <a:lnTo>
                      <a:pt x="73342" y="349780"/>
                    </a:lnTo>
                    <a:lnTo>
                      <a:pt x="74514" y="364487"/>
                    </a:lnTo>
                    <a:cubicBezTo>
                      <a:pt x="74581" y="365335"/>
                      <a:pt x="73961" y="366087"/>
                      <a:pt x="73114" y="366173"/>
                    </a:cubicBezTo>
                    <a:lnTo>
                      <a:pt x="51254" y="368507"/>
                    </a:lnTo>
                    <a:lnTo>
                      <a:pt x="26679" y="396805"/>
                    </a:lnTo>
                    <a:lnTo>
                      <a:pt x="26679" y="429076"/>
                    </a:lnTo>
                    <a:cubicBezTo>
                      <a:pt x="26679" y="429467"/>
                      <a:pt x="26537" y="429838"/>
                      <a:pt x="26279" y="430124"/>
                    </a:cubicBezTo>
                    <a:lnTo>
                      <a:pt x="3610" y="455479"/>
                    </a:lnTo>
                    <a:lnTo>
                      <a:pt x="18583" y="475063"/>
                    </a:lnTo>
                    <a:lnTo>
                      <a:pt x="25679" y="475063"/>
                    </a:lnTo>
                    <a:cubicBezTo>
                      <a:pt x="26270" y="475063"/>
                      <a:pt x="26813" y="475396"/>
                      <a:pt x="27079" y="475910"/>
                    </a:cubicBezTo>
                    <a:lnTo>
                      <a:pt x="34480" y="490350"/>
                    </a:lnTo>
                    <a:cubicBezTo>
                      <a:pt x="74838" y="495922"/>
                      <a:pt x="79753" y="539337"/>
                      <a:pt x="79800" y="539776"/>
                    </a:cubicBezTo>
                    <a:lnTo>
                      <a:pt x="77019" y="597078"/>
                    </a:lnTo>
                    <a:cubicBezTo>
                      <a:pt x="77019" y="599345"/>
                      <a:pt x="76810" y="601679"/>
                      <a:pt x="76381" y="604269"/>
                    </a:cubicBezTo>
                    <a:lnTo>
                      <a:pt x="149876" y="604269"/>
                    </a:lnTo>
                    <a:lnTo>
                      <a:pt x="160639" y="592115"/>
                    </a:lnTo>
                    <a:cubicBezTo>
                      <a:pt x="160934" y="591782"/>
                      <a:pt x="161363" y="591592"/>
                      <a:pt x="161820" y="591592"/>
                    </a:cubicBezTo>
                    <a:lnTo>
                      <a:pt x="227438" y="591592"/>
                    </a:lnTo>
                    <a:cubicBezTo>
                      <a:pt x="227600" y="591592"/>
                      <a:pt x="227762" y="591611"/>
                      <a:pt x="227914" y="591658"/>
                    </a:cubicBezTo>
                    <a:lnTo>
                      <a:pt x="267748" y="604269"/>
                    </a:lnTo>
                    <a:lnTo>
                      <a:pt x="341100" y="604269"/>
                    </a:lnTo>
                    <a:cubicBezTo>
                      <a:pt x="341443" y="604269"/>
                      <a:pt x="341786" y="604384"/>
                      <a:pt x="342062" y="604603"/>
                    </a:cubicBezTo>
                    <a:lnTo>
                      <a:pt x="355387" y="614956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08" name="Google Shape;2908;p51"/>
            <p:cNvGrpSpPr/>
            <p:nvPr/>
          </p:nvGrpSpPr>
          <p:grpSpPr>
            <a:xfrm rot="-2989666">
              <a:off x="7474996" y="2897403"/>
              <a:ext cx="933101" cy="1456064"/>
              <a:chOff x="5814136" y="2175883"/>
              <a:chExt cx="560984" cy="875392"/>
            </a:xfrm>
          </p:grpSpPr>
          <p:sp>
            <p:nvSpPr>
              <p:cNvPr id="2909" name="Google Shape;2909;p51"/>
              <p:cNvSpPr/>
              <p:nvPr/>
            </p:nvSpPr>
            <p:spPr>
              <a:xfrm>
                <a:off x="5815736" y="2177453"/>
                <a:ext cx="557822" cy="872251"/>
              </a:xfrm>
              <a:custGeom>
                <a:rect b="b" l="l" r="r" t="t"/>
                <a:pathLst>
                  <a:path extrusionOk="0" h="872251" w="557822">
                    <a:moveTo>
                      <a:pt x="109452" y="861489"/>
                    </a:moveTo>
                    <a:lnTo>
                      <a:pt x="139903" y="872252"/>
                    </a:lnTo>
                    <a:lnTo>
                      <a:pt x="157515" y="847849"/>
                    </a:lnTo>
                    <a:lnTo>
                      <a:pt x="183137" y="860050"/>
                    </a:lnTo>
                    <a:lnTo>
                      <a:pt x="226371" y="841448"/>
                    </a:lnTo>
                    <a:lnTo>
                      <a:pt x="268005" y="841448"/>
                    </a:lnTo>
                    <a:lnTo>
                      <a:pt x="295227" y="817426"/>
                    </a:lnTo>
                    <a:lnTo>
                      <a:pt x="295227" y="785403"/>
                    </a:lnTo>
                    <a:lnTo>
                      <a:pt x="389696" y="773925"/>
                    </a:lnTo>
                    <a:lnTo>
                      <a:pt x="412109" y="735768"/>
                    </a:lnTo>
                    <a:lnTo>
                      <a:pt x="445741" y="713346"/>
                    </a:lnTo>
                    <a:lnTo>
                      <a:pt x="445741" y="695716"/>
                    </a:lnTo>
                    <a:lnTo>
                      <a:pt x="482565" y="671713"/>
                    </a:lnTo>
                    <a:lnTo>
                      <a:pt x="508987" y="671713"/>
                    </a:lnTo>
                    <a:lnTo>
                      <a:pt x="512188" y="649300"/>
                    </a:lnTo>
                    <a:lnTo>
                      <a:pt x="489376" y="634689"/>
                    </a:lnTo>
                    <a:lnTo>
                      <a:pt x="492976" y="613077"/>
                    </a:lnTo>
                    <a:lnTo>
                      <a:pt x="483365" y="604066"/>
                    </a:lnTo>
                    <a:lnTo>
                      <a:pt x="481565" y="583654"/>
                    </a:lnTo>
                    <a:lnTo>
                      <a:pt x="454542" y="588455"/>
                    </a:lnTo>
                    <a:lnTo>
                      <a:pt x="449142" y="568033"/>
                    </a:lnTo>
                    <a:lnTo>
                      <a:pt x="471954" y="545221"/>
                    </a:lnTo>
                    <a:lnTo>
                      <a:pt x="461153" y="518198"/>
                    </a:lnTo>
                    <a:lnTo>
                      <a:pt x="488166" y="503787"/>
                    </a:lnTo>
                    <a:lnTo>
                      <a:pt x="482165" y="487575"/>
                    </a:lnTo>
                    <a:lnTo>
                      <a:pt x="475564" y="479174"/>
                    </a:lnTo>
                    <a:lnTo>
                      <a:pt x="491776" y="465963"/>
                    </a:lnTo>
                    <a:lnTo>
                      <a:pt x="506787" y="423329"/>
                    </a:lnTo>
                    <a:lnTo>
                      <a:pt x="557822" y="409518"/>
                    </a:lnTo>
                    <a:lnTo>
                      <a:pt x="553021" y="212131"/>
                    </a:lnTo>
                    <a:lnTo>
                      <a:pt x="153162" y="0"/>
                    </a:lnTo>
                    <a:lnTo>
                      <a:pt x="97822" y="22774"/>
                    </a:lnTo>
                    <a:lnTo>
                      <a:pt x="97869" y="105680"/>
                    </a:lnTo>
                    <a:lnTo>
                      <a:pt x="119491" y="128502"/>
                    </a:lnTo>
                    <a:lnTo>
                      <a:pt x="112281" y="147714"/>
                    </a:lnTo>
                    <a:lnTo>
                      <a:pt x="143504" y="174136"/>
                    </a:lnTo>
                    <a:lnTo>
                      <a:pt x="118291" y="189748"/>
                    </a:lnTo>
                    <a:lnTo>
                      <a:pt x="111081" y="351873"/>
                    </a:lnTo>
                    <a:lnTo>
                      <a:pt x="19812" y="459953"/>
                    </a:lnTo>
                    <a:lnTo>
                      <a:pt x="19812" y="482175"/>
                    </a:lnTo>
                    <a:lnTo>
                      <a:pt x="0" y="495386"/>
                    </a:lnTo>
                    <a:lnTo>
                      <a:pt x="7029" y="526771"/>
                    </a:lnTo>
                    <a:lnTo>
                      <a:pt x="34995" y="561261"/>
                    </a:lnTo>
                    <a:lnTo>
                      <a:pt x="55836" y="559632"/>
                    </a:lnTo>
                    <a:lnTo>
                      <a:pt x="82258" y="605266"/>
                    </a:lnTo>
                    <a:lnTo>
                      <a:pt x="83410" y="695668"/>
                    </a:lnTo>
                    <a:lnTo>
                      <a:pt x="112233" y="733330"/>
                    </a:lnTo>
                    <a:lnTo>
                      <a:pt x="42196" y="733330"/>
                    </a:lnTo>
                    <a:lnTo>
                      <a:pt x="28651" y="754180"/>
                    </a:lnTo>
                    <a:lnTo>
                      <a:pt x="90230" y="810187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10" name="Google Shape;2910;p51"/>
              <p:cNvSpPr/>
              <p:nvPr/>
            </p:nvSpPr>
            <p:spPr>
              <a:xfrm>
                <a:off x="5814136" y="2175883"/>
                <a:ext cx="560984" cy="875392"/>
              </a:xfrm>
              <a:custGeom>
                <a:rect b="b" l="l" r="r" t="t"/>
                <a:pathLst>
                  <a:path extrusionOk="0" h="875392" w="560984">
                    <a:moveTo>
                      <a:pt x="141503" y="875393"/>
                    </a:moveTo>
                    <a:cubicBezTo>
                      <a:pt x="141322" y="875393"/>
                      <a:pt x="141151" y="875364"/>
                      <a:pt x="140980" y="875307"/>
                    </a:cubicBezTo>
                    <a:lnTo>
                      <a:pt x="110528" y="864544"/>
                    </a:lnTo>
                    <a:cubicBezTo>
                      <a:pt x="110090" y="864391"/>
                      <a:pt x="109738" y="864048"/>
                      <a:pt x="109576" y="863610"/>
                    </a:cubicBezTo>
                    <a:lnTo>
                      <a:pt x="90497" y="812661"/>
                    </a:lnTo>
                    <a:lnTo>
                      <a:pt x="29194" y="756902"/>
                    </a:lnTo>
                    <a:cubicBezTo>
                      <a:pt x="28623" y="756387"/>
                      <a:pt x="28518" y="755530"/>
                      <a:pt x="28927" y="754882"/>
                    </a:cubicBezTo>
                    <a:lnTo>
                      <a:pt x="42472" y="734032"/>
                    </a:lnTo>
                    <a:cubicBezTo>
                      <a:pt x="42767" y="733584"/>
                      <a:pt x="43263" y="733318"/>
                      <a:pt x="43796" y="733318"/>
                    </a:cubicBezTo>
                    <a:lnTo>
                      <a:pt x="110642" y="733318"/>
                    </a:lnTo>
                    <a:lnTo>
                      <a:pt x="83753" y="698190"/>
                    </a:lnTo>
                    <a:cubicBezTo>
                      <a:pt x="83544" y="697923"/>
                      <a:pt x="83439" y="697589"/>
                      <a:pt x="83430" y="697256"/>
                    </a:cubicBezTo>
                    <a:lnTo>
                      <a:pt x="82277" y="607254"/>
                    </a:lnTo>
                    <a:lnTo>
                      <a:pt x="56559" y="562839"/>
                    </a:lnTo>
                    <a:lnTo>
                      <a:pt x="36700" y="564392"/>
                    </a:lnTo>
                    <a:cubicBezTo>
                      <a:pt x="36157" y="564459"/>
                      <a:pt x="35681" y="564220"/>
                      <a:pt x="35357" y="563820"/>
                    </a:cubicBezTo>
                    <a:lnTo>
                      <a:pt x="7391" y="529330"/>
                    </a:lnTo>
                    <a:cubicBezTo>
                      <a:pt x="7239" y="529140"/>
                      <a:pt x="7125" y="528921"/>
                      <a:pt x="7077" y="528683"/>
                    </a:cubicBezTo>
                    <a:lnTo>
                      <a:pt x="38" y="497288"/>
                    </a:lnTo>
                    <a:cubicBezTo>
                      <a:pt x="-105" y="496660"/>
                      <a:pt x="162" y="495993"/>
                      <a:pt x="705" y="495640"/>
                    </a:cubicBezTo>
                    <a:lnTo>
                      <a:pt x="19822" y="482896"/>
                    </a:lnTo>
                    <a:lnTo>
                      <a:pt x="19822" y="461522"/>
                    </a:lnTo>
                    <a:cubicBezTo>
                      <a:pt x="19822" y="461150"/>
                      <a:pt x="19955" y="460788"/>
                      <a:pt x="20193" y="460503"/>
                    </a:cubicBezTo>
                    <a:lnTo>
                      <a:pt x="111119" y="352823"/>
                    </a:lnTo>
                    <a:lnTo>
                      <a:pt x="118301" y="191240"/>
                    </a:lnTo>
                    <a:cubicBezTo>
                      <a:pt x="118320" y="190726"/>
                      <a:pt x="118605" y="190250"/>
                      <a:pt x="119044" y="189974"/>
                    </a:cubicBezTo>
                    <a:lnTo>
                      <a:pt x="142427" y="175505"/>
                    </a:lnTo>
                    <a:lnTo>
                      <a:pt x="112852" y="150483"/>
                    </a:lnTo>
                    <a:cubicBezTo>
                      <a:pt x="112347" y="150054"/>
                      <a:pt x="112157" y="149350"/>
                      <a:pt x="112395" y="148730"/>
                    </a:cubicBezTo>
                    <a:lnTo>
                      <a:pt x="119263" y="130433"/>
                    </a:lnTo>
                    <a:lnTo>
                      <a:pt x="98317" y="108335"/>
                    </a:lnTo>
                    <a:cubicBezTo>
                      <a:pt x="98041" y="108040"/>
                      <a:pt x="97888" y="107659"/>
                      <a:pt x="97888" y="107249"/>
                    </a:cubicBezTo>
                    <a:lnTo>
                      <a:pt x="97841" y="24343"/>
                    </a:lnTo>
                    <a:cubicBezTo>
                      <a:pt x="97841" y="23705"/>
                      <a:pt x="98222" y="23134"/>
                      <a:pt x="98812" y="22886"/>
                    </a:cubicBezTo>
                    <a:lnTo>
                      <a:pt x="154153" y="112"/>
                    </a:lnTo>
                    <a:cubicBezTo>
                      <a:pt x="154591" y="-60"/>
                      <a:pt x="155086" y="-31"/>
                      <a:pt x="155486" y="178"/>
                    </a:cubicBezTo>
                    <a:lnTo>
                      <a:pt x="555336" y="212310"/>
                    </a:lnTo>
                    <a:cubicBezTo>
                      <a:pt x="555841" y="212576"/>
                      <a:pt x="556165" y="213091"/>
                      <a:pt x="556174" y="213662"/>
                    </a:cubicBezTo>
                    <a:lnTo>
                      <a:pt x="560984" y="411049"/>
                    </a:lnTo>
                    <a:cubicBezTo>
                      <a:pt x="561003" y="411773"/>
                      <a:pt x="560527" y="412421"/>
                      <a:pt x="559822" y="412601"/>
                    </a:cubicBezTo>
                    <a:lnTo>
                      <a:pt x="509578" y="426194"/>
                    </a:lnTo>
                    <a:lnTo>
                      <a:pt x="494843" y="468047"/>
                    </a:lnTo>
                    <a:cubicBezTo>
                      <a:pt x="494748" y="468323"/>
                      <a:pt x="494576" y="468561"/>
                      <a:pt x="494348" y="468742"/>
                    </a:cubicBezTo>
                    <a:lnTo>
                      <a:pt x="479336" y="480972"/>
                    </a:lnTo>
                    <a:lnTo>
                      <a:pt x="484985" y="488163"/>
                    </a:lnTo>
                    <a:cubicBezTo>
                      <a:pt x="485080" y="488287"/>
                      <a:pt x="485165" y="488439"/>
                      <a:pt x="485223" y="488582"/>
                    </a:cubicBezTo>
                    <a:lnTo>
                      <a:pt x="491223" y="504794"/>
                    </a:lnTo>
                    <a:cubicBezTo>
                      <a:pt x="491500" y="505537"/>
                      <a:pt x="491176" y="506366"/>
                      <a:pt x="490490" y="506728"/>
                    </a:cubicBezTo>
                    <a:lnTo>
                      <a:pt x="464715" y="520482"/>
                    </a:lnTo>
                    <a:lnTo>
                      <a:pt x="474993" y="546199"/>
                    </a:lnTo>
                    <a:cubicBezTo>
                      <a:pt x="475231" y="546780"/>
                      <a:pt x="475088" y="547447"/>
                      <a:pt x="474650" y="547895"/>
                    </a:cubicBezTo>
                    <a:lnTo>
                      <a:pt x="452475" y="570078"/>
                    </a:lnTo>
                    <a:lnTo>
                      <a:pt x="457276" y="588214"/>
                    </a:lnTo>
                    <a:lnTo>
                      <a:pt x="482879" y="583670"/>
                    </a:lnTo>
                    <a:cubicBezTo>
                      <a:pt x="483318" y="583604"/>
                      <a:pt x="483756" y="583709"/>
                      <a:pt x="484108" y="583966"/>
                    </a:cubicBezTo>
                    <a:cubicBezTo>
                      <a:pt x="484460" y="584242"/>
                      <a:pt x="484680" y="584642"/>
                      <a:pt x="484727" y="585080"/>
                    </a:cubicBezTo>
                    <a:lnTo>
                      <a:pt x="486461" y="604892"/>
                    </a:lnTo>
                    <a:lnTo>
                      <a:pt x="495633" y="613493"/>
                    </a:lnTo>
                    <a:cubicBezTo>
                      <a:pt x="496014" y="613855"/>
                      <a:pt x="496195" y="614379"/>
                      <a:pt x="496110" y="614903"/>
                    </a:cubicBezTo>
                    <a:lnTo>
                      <a:pt x="492681" y="635496"/>
                    </a:lnTo>
                    <a:lnTo>
                      <a:pt x="514626" y="649545"/>
                    </a:lnTo>
                    <a:cubicBezTo>
                      <a:pt x="515141" y="649879"/>
                      <a:pt x="515417" y="650488"/>
                      <a:pt x="515331" y="651098"/>
                    </a:cubicBezTo>
                    <a:lnTo>
                      <a:pt x="512131" y="673510"/>
                    </a:lnTo>
                    <a:cubicBezTo>
                      <a:pt x="512026" y="674282"/>
                      <a:pt x="511359" y="674863"/>
                      <a:pt x="510578" y="674863"/>
                    </a:cubicBezTo>
                    <a:lnTo>
                      <a:pt x="484632" y="674863"/>
                    </a:lnTo>
                    <a:lnTo>
                      <a:pt x="448913" y="698142"/>
                    </a:lnTo>
                    <a:lnTo>
                      <a:pt x="448913" y="714925"/>
                    </a:lnTo>
                    <a:cubicBezTo>
                      <a:pt x="448913" y="715449"/>
                      <a:pt x="448647" y="715944"/>
                      <a:pt x="448208" y="716230"/>
                    </a:cubicBezTo>
                    <a:lnTo>
                      <a:pt x="414880" y="738452"/>
                    </a:lnTo>
                    <a:lnTo>
                      <a:pt x="392649" y="776295"/>
                    </a:lnTo>
                    <a:cubicBezTo>
                      <a:pt x="392392" y="776714"/>
                      <a:pt x="391963" y="776999"/>
                      <a:pt x="391477" y="777057"/>
                    </a:cubicBezTo>
                    <a:lnTo>
                      <a:pt x="298380" y="788372"/>
                    </a:lnTo>
                    <a:lnTo>
                      <a:pt x="298380" y="819005"/>
                    </a:lnTo>
                    <a:cubicBezTo>
                      <a:pt x="298380" y="819452"/>
                      <a:pt x="298190" y="819890"/>
                      <a:pt x="297856" y="820186"/>
                    </a:cubicBezTo>
                    <a:lnTo>
                      <a:pt x="270634" y="844208"/>
                    </a:lnTo>
                    <a:cubicBezTo>
                      <a:pt x="270348" y="844465"/>
                      <a:pt x="269977" y="844598"/>
                      <a:pt x="269586" y="844598"/>
                    </a:cubicBezTo>
                    <a:lnTo>
                      <a:pt x="228286" y="844598"/>
                    </a:lnTo>
                    <a:lnTo>
                      <a:pt x="185347" y="863077"/>
                    </a:lnTo>
                    <a:cubicBezTo>
                      <a:pt x="184947" y="863258"/>
                      <a:pt x="184471" y="863248"/>
                      <a:pt x="184052" y="863058"/>
                    </a:cubicBezTo>
                    <a:lnTo>
                      <a:pt x="159620" y="851418"/>
                    </a:lnTo>
                    <a:lnTo>
                      <a:pt x="142770" y="874764"/>
                    </a:lnTo>
                    <a:cubicBezTo>
                      <a:pt x="142475" y="875164"/>
                      <a:pt x="141999" y="875393"/>
                      <a:pt x="141503" y="875393"/>
                    </a:cubicBezTo>
                    <a:close/>
                    <a:moveTo>
                      <a:pt x="112262" y="861820"/>
                    </a:moveTo>
                    <a:lnTo>
                      <a:pt x="140913" y="871945"/>
                    </a:lnTo>
                    <a:lnTo>
                      <a:pt x="157839" y="848494"/>
                    </a:lnTo>
                    <a:cubicBezTo>
                      <a:pt x="158286" y="847884"/>
                      <a:pt x="159125" y="847675"/>
                      <a:pt x="159791" y="847989"/>
                    </a:cubicBezTo>
                    <a:lnTo>
                      <a:pt x="184766" y="859886"/>
                    </a:lnTo>
                    <a:lnTo>
                      <a:pt x="227343" y="841560"/>
                    </a:lnTo>
                    <a:cubicBezTo>
                      <a:pt x="227543" y="841474"/>
                      <a:pt x="227752" y="841436"/>
                      <a:pt x="227962" y="841436"/>
                    </a:cubicBezTo>
                    <a:lnTo>
                      <a:pt x="268996" y="841436"/>
                    </a:lnTo>
                    <a:lnTo>
                      <a:pt x="295246" y="818281"/>
                    </a:lnTo>
                    <a:lnTo>
                      <a:pt x="295246" y="786963"/>
                    </a:lnTo>
                    <a:cubicBezTo>
                      <a:pt x="295246" y="786172"/>
                      <a:pt x="295837" y="785496"/>
                      <a:pt x="296628" y="785400"/>
                    </a:cubicBezTo>
                    <a:lnTo>
                      <a:pt x="390335" y="774018"/>
                    </a:lnTo>
                    <a:lnTo>
                      <a:pt x="412347" y="736528"/>
                    </a:lnTo>
                    <a:cubicBezTo>
                      <a:pt x="412471" y="736328"/>
                      <a:pt x="412633" y="736147"/>
                      <a:pt x="412842" y="736023"/>
                    </a:cubicBezTo>
                    <a:lnTo>
                      <a:pt x="445770" y="714068"/>
                    </a:lnTo>
                    <a:lnTo>
                      <a:pt x="445770" y="697275"/>
                    </a:lnTo>
                    <a:cubicBezTo>
                      <a:pt x="445770" y="696742"/>
                      <a:pt x="446037" y="696246"/>
                      <a:pt x="446484" y="695961"/>
                    </a:cubicBezTo>
                    <a:lnTo>
                      <a:pt x="483308" y="671958"/>
                    </a:lnTo>
                    <a:cubicBezTo>
                      <a:pt x="483565" y="671786"/>
                      <a:pt x="483860" y="671701"/>
                      <a:pt x="484165" y="671701"/>
                    </a:cubicBezTo>
                    <a:lnTo>
                      <a:pt x="509216" y="671701"/>
                    </a:lnTo>
                    <a:lnTo>
                      <a:pt x="512083" y="651641"/>
                    </a:lnTo>
                    <a:lnTo>
                      <a:pt x="490119" y="637573"/>
                    </a:lnTo>
                    <a:cubicBezTo>
                      <a:pt x="489594" y="637239"/>
                      <a:pt x="489309" y="636610"/>
                      <a:pt x="489414" y="635991"/>
                    </a:cubicBezTo>
                    <a:lnTo>
                      <a:pt x="492871" y="615208"/>
                    </a:lnTo>
                    <a:lnTo>
                      <a:pt x="483880" y="606778"/>
                    </a:lnTo>
                    <a:cubicBezTo>
                      <a:pt x="483594" y="606511"/>
                      <a:pt x="483422" y="606159"/>
                      <a:pt x="483384" y="605768"/>
                    </a:cubicBezTo>
                    <a:lnTo>
                      <a:pt x="481746" y="587061"/>
                    </a:lnTo>
                    <a:lnTo>
                      <a:pt x="456410" y="591567"/>
                    </a:lnTo>
                    <a:cubicBezTo>
                      <a:pt x="455628" y="591738"/>
                      <a:pt x="454828" y="591205"/>
                      <a:pt x="454619" y="590424"/>
                    </a:cubicBezTo>
                    <a:lnTo>
                      <a:pt x="449209" y="570012"/>
                    </a:lnTo>
                    <a:cubicBezTo>
                      <a:pt x="449056" y="569469"/>
                      <a:pt x="449218" y="568897"/>
                      <a:pt x="449609" y="568497"/>
                    </a:cubicBezTo>
                    <a:lnTo>
                      <a:pt x="471697" y="546418"/>
                    </a:lnTo>
                    <a:lnTo>
                      <a:pt x="461277" y="520358"/>
                    </a:lnTo>
                    <a:cubicBezTo>
                      <a:pt x="460981" y="519615"/>
                      <a:pt x="461286" y="518767"/>
                      <a:pt x="462000" y="518386"/>
                    </a:cubicBezTo>
                    <a:lnTo>
                      <a:pt x="487813" y="504613"/>
                    </a:lnTo>
                    <a:lnTo>
                      <a:pt x="482365" y="489925"/>
                    </a:lnTo>
                    <a:lnTo>
                      <a:pt x="475916" y="481715"/>
                    </a:lnTo>
                    <a:cubicBezTo>
                      <a:pt x="475393" y="481048"/>
                      <a:pt x="475498" y="480067"/>
                      <a:pt x="476164" y="479524"/>
                    </a:cubicBezTo>
                    <a:lnTo>
                      <a:pt x="492033" y="466589"/>
                    </a:lnTo>
                    <a:lnTo>
                      <a:pt x="506892" y="424374"/>
                    </a:lnTo>
                    <a:cubicBezTo>
                      <a:pt x="507063" y="423889"/>
                      <a:pt x="507463" y="423517"/>
                      <a:pt x="507959" y="423374"/>
                    </a:cubicBezTo>
                    <a:lnTo>
                      <a:pt x="557803" y="409887"/>
                    </a:lnTo>
                    <a:lnTo>
                      <a:pt x="553050" y="214653"/>
                    </a:lnTo>
                    <a:lnTo>
                      <a:pt x="154667" y="3303"/>
                    </a:lnTo>
                    <a:lnTo>
                      <a:pt x="100984" y="25391"/>
                    </a:lnTo>
                    <a:lnTo>
                      <a:pt x="101032" y="106620"/>
                    </a:lnTo>
                    <a:lnTo>
                      <a:pt x="122215" y="128985"/>
                    </a:lnTo>
                    <a:cubicBezTo>
                      <a:pt x="122625" y="129423"/>
                      <a:pt x="122758" y="130061"/>
                      <a:pt x="122549" y="130614"/>
                    </a:cubicBezTo>
                    <a:lnTo>
                      <a:pt x="115729" y="148787"/>
                    </a:lnTo>
                    <a:lnTo>
                      <a:pt x="146114" y="174496"/>
                    </a:lnTo>
                    <a:cubicBezTo>
                      <a:pt x="146494" y="174829"/>
                      <a:pt x="146704" y="175315"/>
                      <a:pt x="146666" y="175810"/>
                    </a:cubicBezTo>
                    <a:cubicBezTo>
                      <a:pt x="146628" y="176315"/>
                      <a:pt x="146352" y="176772"/>
                      <a:pt x="145933" y="177039"/>
                    </a:cubicBezTo>
                    <a:lnTo>
                      <a:pt x="121415" y="192212"/>
                    </a:lnTo>
                    <a:lnTo>
                      <a:pt x="114243" y="353508"/>
                    </a:lnTo>
                    <a:cubicBezTo>
                      <a:pt x="114233" y="353851"/>
                      <a:pt x="114100" y="354194"/>
                      <a:pt x="113871" y="354451"/>
                    </a:cubicBezTo>
                    <a:lnTo>
                      <a:pt x="22965" y="462093"/>
                    </a:lnTo>
                    <a:lnTo>
                      <a:pt x="22965" y="483734"/>
                    </a:lnTo>
                    <a:cubicBezTo>
                      <a:pt x="22965" y="484258"/>
                      <a:pt x="22708" y="484753"/>
                      <a:pt x="22269" y="485039"/>
                    </a:cubicBezTo>
                    <a:lnTo>
                      <a:pt x="3353" y="497650"/>
                    </a:lnTo>
                    <a:lnTo>
                      <a:pt x="10068" y="527625"/>
                    </a:lnTo>
                    <a:lnTo>
                      <a:pt x="37281" y="561182"/>
                    </a:lnTo>
                    <a:lnTo>
                      <a:pt x="57302" y="559610"/>
                    </a:lnTo>
                    <a:cubicBezTo>
                      <a:pt x="57922" y="559572"/>
                      <a:pt x="58484" y="559868"/>
                      <a:pt x="58788" y="560391"/>
                    </a:cubicBezTo>
                    <a:lnTo>
                      <a:pt x="85211" y="606026"/>
                    </a:lnTo>
                    <a:cubicBezTo>
                      <a:pt x="85344" y="606264"/>
                      <a:pt x="85420" y="606531"/>
                      <a:pt x="85420" y="606797"/>
                    </a:cubicBezTo>
                    <a:lnTo>
                      <a:pt x="86573" y="696685"/>
                    </a:lnTo>
                    <a:lnTo>
                      <a:pt x="115081" y="733927"/>
                    </a:lnTo>
                    <a:cubicBezTo>
                      <a:pt x="115443" y="734404"/>
                      <a:pt x="115510" y="735042"/>
                      <a:pt x="115243" y="735585"/>
                    </a:cubicBezTo>
                    <a:cubicBezTo>
                      <a:pt x="114976" y="736118"/>
                      <a:pt x="114433" y="736461"/>
                      <a:pt x="113833" y="736461"/>
                    </a:cubicBezTo>
                    <a:lnTo>
                      <a:pt x="44653" y="736461"/>
                    </a:lnTo>
                    <a:lnTo>
                      <a:pt x="32299" y="755473"/>
                    </a:lnTo>
                    <a:lnTo>
                      <a:pt x="92888" y="810584"/>
                    </a:lnTo>
                    <a:cubicBezTo>
                      <a:pt x="93069" y="810756"/>
                      <a:pt x="93221" y="810966"/>
                      <a:pt x="93307" y="811194"/>
                    </a:cubicBezTo>
                    <a:lnTo>
                      <a:pt x="112262" y="86182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11" name="Google Shape;2911;p51"/>
            <p:cNvGrpSpPr/>
            <p:nvPr/>
          </p:nvGrpSpPr>
          <p:grpSpPr>
            <a:xfrm rot="-2989666">
              <a:off x="7788129" y="2168680"/>
              <a:ext cx="1438822" cy="1251759"/>
              <a:chOff x="6263316" y="2175069"/>
              <a:chExt cx="865026" cy="752563"/>
            </a:xfrm>
          </p:grpSpPr>
          <p:sp>
            <p:nvSpPr>
              <p:cNvPr id="2912" name="Google Shape;2912;p51"/>
              <p:cNvSpPr/>
              <p:nvPr/>
            </p:nvSpPr>
            <p:spPr>
              <a:xfrm>
                <a:off x="6264887" y="2176681"/>
                <a:ext cx="861888" cy="749379"/>
              </a:xfrm>
              <a:custGeom>
                <a:rect b="b" l="l" r="r" t="t"/>
                <a:pathLst>
                  <a:path extrusionOk="0" h="749379" w="861888">
                    <a:moveTo>
                      <a:pt x="861889" y="271510"/>
                    </a:moveTo>
                    <a:lnTo>
                      <a:pt x="853240" y="290246"/>
                    </a:lnTo>
                    <a:lnTo>
                      <a:pt x="812407" y="303409"/>
                    </a:lnTo>
                    <a:lnTo>
                      <a:pt x="812407" y="317821"/>
                    </a:lnTo>
                    <a:lnTo>
                      <a:pt x="787137" y="329832"/>
                    </a:lnTo>
                    <a:lnTo>
                      <a:pt x="787137" y="365855"/>
                    </a:lnTo>
                    <a:lnTo>
                      <a:pt x="764362" y="422253"/>
                    </a:lnTo>
                    <a:lnTo>
                      <a:pt x="775221" y="446275"/>
                    </a:lnTo>
                    <a:lnTo>
                      <a:pt x="775221" y="512369"/>
                    </a:lnTo>
                    <a:lnTo>
                      <a:pt x="757161" y="574815"/>
                    </a:lnTo>
                    <a:lnTo>
                      <a:pt x="735540" y="568862"/>
                    </a:lnTo>
                    <a:lnTo>
                      <a:pt x="704317" y="625259"/>
                    </a:lnTo>
                    <a:lnTo>
                      <a:pt x="704317" y="677332"/>
                    </a:lnTo>
                    <a:lnTo>
                      <a:pt x="686257" y="672046"/>
                    </a:lnTo>
                    <a:lnTo>
                      <a:pt x="668293" y="688953"/>
                    </a:lnTo>
                    <a:lnTo>
                      <a:pt x="676656" y="711718"/>
                    </a:lnTo>
                    <a:lnTo>
                      <a:pt x="658692" y="749379"/>
                    </a:lnTo>
                    <a:lnTo>
                      <a:pt x="627469" y="738902"/>
                    </a:lnTo>
                    <a:lnTo>
                      <a:pt x="621897" y="698068"/>
                    </a:lnTo>
                    <a:lnTo>
                      <a:pt x="593074" y="691725"/>
                    </a:lnTo>
                    <a:lnTo>
                      <a:pt x="572224" y="646862"/>
                    </a:lnTo>
                    <a:lnTo>
                      <a:pt x="577796" y="605266"/>
                    </a:lnTo>
                    <a:lnTo>
                      <a:pt x="536963" y="605266"/>
                    </a:lnTo>
                    <a:lnTo>
                      <a:pt x="533791" y="654072"/>
                    </a:lnTo>
                    <a:lnTo>
                      <a:pt x="509007" y="681257"/>
                    </a:lnTo>
                    <a:lnTo>
                      <a:pt x="513807" y="698935"/>
                    </a:lnTo>
                    <a:lnTo>
                      <a:pt x="485756" y="724491"/>
                    </a:lnTo>
                    <a:lnTo>
                      <a:pt x="455305" y="722090"/>
                    </a:lnTo>
                    <a:lnTo>
                      <a:pt x="444160" y="733330"/>
                    </a:lnTo>
                    <a:lnTo>
                      <a:pt x="401698" y="744569"/>
                    </a:lnTo>
                    <a:lnTo>
                      <a:pt x="329641" y="744569"/>
                    </a:lnTo>
                    <a:lnTo>
                      <a:pt x="297647" y="722957"/>
                    </a:lnTo>
                    <a:lnTo>
                      <a:pt x="244802" y="724491"/>
                    </a:lnTo>
                    <a:lnTo>
                      <a:pt x="215113" y="744569"/>
                    </a:lnTo>
                    <a:lnTo>
                      <a:pt x="174279" y="744569"/>
                    </a:lnTo>
                    <a:lnTo>
                      <a:pt x="147095" y="726891"/>
                    </a:lnTo>
                    <a:lnTo>
                      <a:pt x="97422" y="733330"/>
                    </a:lnTo>
                    <a:lnTo>
                      <a:pt x="59855" y="672513"/>
                    </a:lnTo>
                    <a:lnTo>
                      <a:pt x="63027" y="650034"/>
                    </a:lnTo>
                    <a:lnTo>
                      <a:pt x="40262" y="635432"/>
                    </a:lnTo>
                    <a:lnTo>
                      <a:pt x="43815" y="613820"/>
                    </a:lnTo>
                    <a:lnTo>
                      <a:pt x="34204" y="604790"/>
                    </a:lnTo>
                    <a:lnTo>
                      <a:pt x="32376" y="584425"/>
                    </a:lnTo>
                    <a:lnTo>
                      <a:pt x="5382" y="589226"/>
                    </a:lnTo>
                    <a:lnTo>
                      <a:pt x="0" y="568862"/>
                    </a:lnTo>
                    <a:lnTo>
                      <a:pt x="22774" y="545992"/>
                    </a:lnTo>
                    <a:lnTo>
                      <a:pt x="12011" y="518998"/>
                    </a:lnTo>
                    <a:lnTo>
                      <a:pt x="39005" y="504587"/>
                    </a:lnTo>
                    <a:lnTo>
                      <a:pt x="32957" y="488347"/>
                    </a:lnTo>
                    <a:lnTo>
                      <a:pt x="26423" y="479889"/>
                    </a:lnTo>
                    <a:lnTo>
                      <a:pt x="42558" y="466725"/>
                    </a:lnTo>
                    <a:lnTo>
                      <a:pt x="57645" y="424072"/>
                    </a:lnTo>
                    <a:lnTo>
                      <a:pt x="108661" y="410337"/>
                    </a:lnTo>
                    <a:lnTo>
                      <a:pt x="103861" y="212903"/>
                    </a:lnTo>
                    <a:lnTo>
                      <a:pt x="103861" y="184080"/>
                    </a:lnTo>
                    <a:lnTo>
                      <a:pt x="156696" y="184080"/>
                    </a:lnTo>
                    <a:lnTo>
                      <a:pt x="152372" y="80029"/>
                    </a:lnTo>
                    <a:lnTo>
                      <a:pt x="575767" y="65618"/>
                    </a:lnTo>
                    <a:lnTo>
                      <a:pt x="587874" y="80029"/>
                    </a:lnTo>
                    <a:lnTo>
                      <a:pt x="613048" y="80029"/>
                    </a:lnTo>
                    <a:lnTo>
                      <a:pt x="658683" y="17583"/>
                    </a:lnTo>
                    <a:lnTo>
                      <a:pt x="687505" y="0"/>
                    </a:lnTo>
                    <a:lnTo>
                      <a:pt x="699707" y="18155"/>
                    </a:lnTo>
                    <a:lnTo>
                      <a:pt x="716137" y="21898"/>
                    </a:lnTo>
                    <a:cubicBezTo>
                      <a:pt x="716137" y="21898"/>
                      <a:pt x="755723" y="54369"/>
                      <a:pt x="756104" y="55521"/>
                    </a:cubicBezTo>
                    <a:cubicBezTo>
                      <a:pt x="756485" y="56578"/>
                      <a:pt x="756104" y="73971"/>
                      <a:pt x="756104" y="73971"/>
                    </a:cubicBezTo>
                    <a:lnTo>
                      <a:pt x="774545" y="104718"/>
                    </a:lnTo>
                    <a:lnTo>
                      <a:pt x="779059" y="155639"/>
                    </a:lnTo>
                    <a:lnTo>
                      <a:pt x="802500" y="227886"/>
                    </a:lnTo>
                    <a:lnTo>
                      <a:pt x="861889" y="27151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13" name="Google Shape;2913;p51"/>
              <p:cNvSpPr/>
              <p:nvPr/>
            </p:nvSpPr>
            <p:spPr>
              <a:xfrm>
                <a:off x="6263316" y="2175069"/>
                <a:ext cx="865026" cy="752563"/>
              </a:xfrm>
              <a:custGeom>
                <a:rect b="b" l="l" r="r" t="t"/>
                <a:pathLst>
                  <a:path extrusionOk="0" h="752563" w="865026">
                    <a:moveTo>
                      <a:pt x="660263" y="752564"/>
                    </a:moveTo>
                    <a:cubicBezTo>
                      <a:pt x="660101" y="752564"/>
                      <a:pt x="659930" y="752535"/>
                      <a:pt x="659768" y="752487"/>
                    </a:cubicBezTo>
                    <a:lnTo>
                      <a:pt x="628554" y="742010"/>
                    </a:lnTo>
                    <a:cubicBezTo>
                      <a:pt x="627983" y="741819"/>
                      <a:pt x="627583" y="741324"/>
                      <a:pt x="627488" y="740733"/>
                    </a:cubicBezTo>
                    <a:lnTo>
                      <a:pt x="622058" y="700995"/>
                    </a:lnTo>
                    <a:lnTo>
                      <a:pt x="594312" y="694890"/>
                    </a:lnTo>
                    <a:cubicBezTo>
                      <a:pt x="593836" y="694785"/>
                      <a:pt x="593436" y="694461"/>
                      <a:pt x="593226" y="694013"/>
                    </a:cubicBezTo>
                    <a:lnTo>
                      <a:pt x="572376" y="649151"/>
                    </a:lnTo>
                    <a:cubicBezTo>
                      <a:pt x="572252" y="648874"/>
                      <a:pt x="572214" y="648579"/>
                      <a:pt x="572243" y="648274"/>
                    </a:cubicBezTo>
                    <a:lnTo>
                      <a:pt x="577577" y="608450"/>
                    </a:lnTo>
                    <a:lnTo>
                      <a:pt x="540010" y="608450"/>
                    </a:lnTo>
                    <a:lnTo>
                      <a:pt x="536934" y="655790"/>
                    </a:lnTo>
                    <a:cubicBezTo>
                      <a:pt x="536905" y="656142"/>
                      <a:pt x="536762" y="656485"/>
                      <a:pt x="536524" y="656742"/>
                    </a:cubicBezTo>
                    <a:lnTo>
                      <a:pt x="512330" y="683298"/>
                    </a:lnTo>
                    <a:lnTo>
                      <a:pt x="516902" y="700147"/>
                    </a:lnTo>
                    <a:cubicBezTo>
                      <a:pt x="517064" y="700719"/>
                      <a:pt x="516874" y="701328"/>
                      <a:pt x="516445" y="701719"/>
                    </a:cubicBezTo>
                    <a:lnTo>
                      <a:pt x="488384" y="727275"/>
                    </a:lnTo>
                    <a:cubicBezTo>
                      <a:pt x="488061" y="727570"/>
                      <a:pt x="487613" y="727741"/>
                      <a:pt x="487203" y="727675"/>
                    </a:cubicBezTo>
                    <a:lnTo>
                      <a:pt x="457476" y="725331"/>
                    </a:lnTo>
                    <a:lnTo>
                      <a:pt x="446846" y="736057"/>
                    </a:lnTo>
                    <a:cubicBezTo>
                      <a:pt x="446656" y="736257"/>
                      <a:pt x="446408" y="736400"/>
                      <a:pt x="446131" y="736466"/>
                    </a:cubicBezTo>
                    <a:lnTo>
                      <a:pt x="403660" y="747706"/>
                    </a:lnTo>
                    <a:cubicBezTo>
                      <a:pt x="403526" y="747744"/>
                      <a:pt x="403383" y="747753"/>
                      <a:pt x="403260" y="747753"/>
                    </a:cubicBezTo>
                    <a:lnTo>
                      <a:pt x="331203" y="747753"/>
                    </a:lnTo>
                    <a:cubicBezTo>
                      <a:pt x="330889" y="747753"/>
                      <a:pt x="330584" y="747658"/>
                      <a:pt x="330327" y="747487"/>
                    </a:cubicBezTo>
                    <a:lnTo>
                      <a:pt x="298751" y="726151"/>
                    </a:lnTo>
                    <a:lnTo>
                      <a:pt x="246878" y="727656"/>
                    </a:lnTo>
                    <a:lnTo>
                      <a:pt x="217570" y="747477"/>
                    </a:lnTo>
                    <a:cubicBezTo>
                      <a:pt x="217313" y="747649"/>
                      <a:pt x="217008" y="747744"/>
                      <a:pt x="216693" y="747744"/>
                    </a:cubicBezTo>
                    <a:lnTo>
                      <a:pt x="175860" y="747744"/>
                    </a:lnTo>
                    <a:cubicBezTo>
                      <a:pt x="175555" y="747744"/>
                      <a:pt x="175250" y="747658"/>
                      <a:pt x="175002" y="747487"/>
                    </a:cubicBezTo>
                    <a:lnTo>
                      <a:pt x="148304" y="730123"/>
                    </a:lnTo>
                    <a:lnTo>
                      <a:pt x="99202" y="736485"/>
                    </a:lnTo>
                    <a:cubicBezTo>
                      <a:pt x="98564" y="736561"/>
                      <a:pt x="97983" y="736276"/>
                      <a:pt x="97669" y="735752"/>
                    </a:cubicBezTo>
                    <a:lnTo>
                      <a:pt x="60102" y="674935"/>
                    </a:lnTo>
                    <a:cubicBezTo>
                      <a:pt x="59912" y="674620"/>
                      <a:pt x="59826" y="674249"/>
                      <a:pt x="59883" y="673887"/>
                    </a:cubicBezTo>
                    <a:lnTo>
                      <a:pt x="62912" y="652408"/>
                    </a:lnTo>
                    <a:lnTo>
                      <a:pt x="40986" y="638349"/>
                    </a:lnTo>
                    <a:cubicBezTo>
                      <a:pt x="40462" y="638006"/>
                      <a:pt x="40186" y="637387"/>
                      <a:pt x="40281" y="636768"/>
                    </a:cubicBezTo>
                    <a:lnTo>
                      <a:pt x="43700" y="615975"/>
                    </a:lnTo>
                    <a:lnTo>
                      <a:pt x="34699" y="607526"/>
                    </a:lnTo>
                    <a:cubicBezTo>
                      <a:pt x="34413" y="607260"/>
                      <a:pt x="34242" y="606907"/>
                      <a:pt x="34213" y="606526"/>
                    </a:cubicBezTo>
                    <a:lnTo>
                      <a:pt x="32537" y="587867"/>
                    </a:lnTo>
                    <a:lnTo>
                      <a:pt x="7229" y="592372"/>
                    </a:lnTo>
                    <a:cubicBezTo>
                      <a:pt x="6448" y="592544"/>
                      <a:pt x="5648" y="592010"/>
                      <a:pt x="5438" y="591229"/>
                    </a:cubicBezTo>
                    <a:lnTo>
                      <a:pt x="57" y="570865"/>
                    </a:lnTo>
                    <a:cubicBezTo>
                      <a:pt x="-96" y="570322"/>
                      <a:pt x="66" y="569750"/>
                      <a:pt x="457" y="569350"/>
                    </a:cubicBezTo>
                    <a:lnTo>
                      <a:pt x="22498" y="547214"/>
                    </a:lnTo>
                    <a:lnTo>
                      <a:pt x="12125" y="521173"/>
                    </a:lnTo>
                    <a:cubicBezTo>
                      <a:pt x="11830" y="520430"/>
                      <a:pt x="12134" y="519582"/>
                      <a:pt x="12849" y="519201"/>
                    </a:cubicBezTo>
                    <a:lnTo>
                      <a:pt x="38623" y="505437"/>
                    </a:lnTo>
                    <a:lnTo>
                      <a:pt x="33146" y="490712"/>
                    </a:lnTo>
                    <a:lnTo>
                      <a:pt x="26755" y="482444"/>
                    </a:lnTo>
                    <a:cubicBezTo>
                      <a:pt x="26241" y="481768"/>
                      <a:pt x="26346" y="480806"/>
                      <a:pt x="27013" y="480263"/>
                    </a:cubicBezTo>
                    <a:lnTo>
                      <a:pt x="42805" y="467375"/>
                    </a:lnTo>
                    <a:lnTo>
                      <a:pt x="57740" y="425142"/>
                    </a:lnTo>
                    <a:cubicBezTo>
                      <a:pt x="57912" y="424646"/>
                      <a:pt x="58312" y="424284"/>
                      <a:pt x="58807" y="424141"/>
                    </a:cubicBezTo>
                    <a:lnTo>
                      <a:pt x="108632" y="410721"/>
                    </a:lnTo>
                    <a:lnTo>
                      <a:pt x="103860" y="214525"/>
                    </a:lnTo>
                    <a:lnTo>
                      <a:pt x="103860" y="185664"/>
                    </a:lnTo>
                    <a:cubicBezTo>
                      <a:pt x="103860" y="184797"/>
                      <a:pt x="104565" y="184092"/>
                      <a:pt x="105432" y="184092"/>
                    </a:cubicBezTo>
                    <a:lnTo>
                      <a:pt x="156629" y="184092"/>
                    </a:lnTo>
                    <a:lnTo>
                      <a:pt x="152381" y="81680"/>
                    </a:lnTo>
                    <a:cubicBezTo>
                      <a:pt x="152362" y="81261"/>
                      <a:pt x="152514" y="80851"/>
                      <a:pt x="152800" y="80546"/>
                    </a:cubicBezTo>
                    <a:cubicBezTo>
                      <a:pt x="153085" y="80241"/>
                      <a:pt x="153476" y="80060"/>
                      <a:pt x="153895" y="80051"/>
                    </a:cubicBezTo>
                    <a:lnTo>
                      <a:pt x="577291" y="65640"/>
                    </a:lnTo>
                    <a:cubicBezTo>
                      <a:pt x="577796" y="65716"/>
                      <a:pt x="578234" y="65830"/>
                      <a:pt x="578548" y="66192"/>
                    </a:cubicBezTo>
                    <a:lnTo>
                      <a:pt x="590178" y="80041"/>
                    </a:lnTo>
                    <a:lnTo>
                      <a:pt x="613819" y="80041"/>
                    </a:lnTo>
                    <a:lnTo>
                      <a:pt x="658977" y="18234"/>
                    </a:lnTo>
                    <a:cubicBezTo>
                      <a:pt x="659101" y="18062"/>
                      <a:pt x="659263" y="17929"/>
                      <a:pt x="659434" y="17814"/>
                    </a:cubicBezTo>
                    <a:lnTo>
                      <a:pt x="688257" y="231"/>
                    </a:lnTo>
                    <a:cubicBezTo>
                      <a:pt x="688971" y="-207"/>
                      <a:pt x="689895" y="-7"/>
                      <a:pt x="690381" y="698"/>
                    </a:cubicBezTo>
                    <a:lnTo>
                      <a:pt x="702230" y="18338"/>
                    </a:lnTo>
                    <a:lnTo>
                      <a:pt x="718061" y="21948"/>
                    </a:lnTo>
                    <a:cubicBezTo>
                      <a:pt x="718299" y="22005"/>
                      <a:pt x="718518" y="22110"/>
                      <a:pt x="718708" y="22263"/>
                    </a:cubicBezTo>
                    <a:cubicBezTo>
                      <a:pt x="758647" y="55029"/>
                      <a:pt x="758990" y="56057"/>
                      <a:pt x="759161" y="56610"/>
                    </a:cubicBezTo>
                    <a:cubicBezTo>
                      <a:pt x="759466" y="57439"/>
                      <a:pt x="759504" y="63687"/>
                      <a:pt x="759247" y="75126"/>
                    </a:cubicBezTo>
                    <a:lnTo>
                      <a:pt x="777468" y="105483"/>
                    </a:lnTo>
                    <a:cubicBezTo>
                      <a:pt x="777592" y="105683"/>
                      <a:pt x="777659" y="105911"/>
                      <a:pt x="777687" y="106149"/>
                    </a:cubicBezTo>
                    <a:lnTo>
                      <a:pt x="782193" y="157070"/>
                    </a:lnTo>
                    <a:lnTo>
                      <a:pt x="805415" y="228488"/>
                    </a:lnTo>
                    <a:lnTo>
                      <a:pt x="864384" y="271808"/>
                    </a:lnTo>
                    <a:cubicBezTo>
                      <a:pt x="864993" y="272246"/>
                      <a:pt x="865193" y="273056"/>
                      <a:pt x="864879" y="273732"/>
                    </a:cubicBezTo>
                    <a:lnTo>
                      <a:pt x="856231" y="292468"/>
                    </a:lnTo>
                    <a:cubicBezTo>
                      <a:pt x="856049" y="292868"/>
                      <a:pt x="855706" y="293173"/>
                      <a:pt x="855287" y="293306"/>
                    </a:cubicBezTo>
                    <a:lnTo>
                      <a:pt x="815549" y="306117"/>
                    </a:lnTo>
                    <a:lnTo>
                      <a:pt x="815549" y="319385"/>
                    </a:lnTo>
                    <a:cubicBezTo>
                      <a:pt x="815549" y="319995"/>
                      <a:pt x="815197" y="320548"/>
                      <a:pt x="814654" y="320805"/>
                    </a:cubicBezTo>
                    <a:lnTo>
                      <a:pt x="790279" y="332387"/>
                    </a:lnTo>
                    <a:lnTo>
                      <a:pt x="790279" y="367420"/>
                    </a:lnTo>
                    <a:cubicBezTo>
                      <a:pt x="790279" y="367620"/>
                      <a:pt x="790241" y="367820"/>
                      <a:pt x="790165" y="368011"/>
                    </a:cubicBezTo>
                    <a:lnTo>
                      <a:pt x="767658" y="423780"/>
                    </a:lnTo>
                    <a:lnTo>
                      <a:pt x="778230" y="447182"/>
                    </a:lnTo>
                    <a:cubicBezTo>
                      <a:pt x="778325" y="447392"/>
                      <a:pt x="778373" y="447611"/>
                      <a:pt x="778373" y="447830"/>
                    </a:cubicBezTo>
                    <a:lnTo>
                      <a:pt x="778373" y="513934"/>
                    </a:lnTo>
                    <a:cubicBezTo>
                      <a:pt x="778373" y="514086"/>
                      <a:pt x="778354" y="514229"/>
                      <a:pt x="778316" y="514372"/>
                    </a:cubicBezTo>
                    <a:lnTo>
                      <a:pt x="760257" y="576818"/>
                    </a:lnTo>
                    <a:cubicBezTo>
                      <a:pt x="760018" y="577646"/>
                      <a:pt x="759152" y="578104"/>
                      <a:pt x="758323" y="577894"/>
                    </a:cubicBezTo>
                    <a:lnTo>
                      <a:pt x="737892" y="572265"/>
                    </a:lnTo>
                    <a:lnTo>
                      <a:pt x="707469" y="627224"/>
                    </a:lnTo>
                    <a:lnTo>
                      <a:pt x="707469" y="678888"/>
                    </a:lnTo>
                    <a:cubicBezTo>
                      <a:pt x="707469" y="679383"/>
                      <a:pt x="707240" y="679850"/>
                      <a:pt x="706840" y="680145"/>
                    </a:cubicBezTo>
                    <a:cubicBezTo>
                      <a:pt x="706450" y="680440"/>
                      <a:pt x="705917" y="680535"/>
                      <a:pt x="705459" y="680393"/>
                    </a:cubicBezTo>
                    <a:lnTo>
                      <a:pt x="688257" y="675363"/>
                    </a:lnTo>
                    <a:lnTo>
                      <a:pt x="671712" y="690946"/>
                    </a:lnTo>
                    <a:lnTo>
                      <a:pt x="679713" y="712740"/>
                    </a:lnTo>
                    <a:cubicBezTo>
                      <a:pt x="679865" y="713140"/>
                      <a:pt x="679847" y="713578"/>
                      <a:pt x="679656" y="713959"/>
                    </a:cubicBezTo>
                    <a:lnTo>
                      <a:pt x="661682" y="751621"/>
                    </a:lnTo>
                    <a:cubicBezTo>
                      <a:pt x="661416" y="752230"/>
                      <a:pt x="660854" y="752564"/>
                      <a:pt x="660263" y="752564"/>
                    </a:cubicBezTo>
                    <a:close/>
                    <a:moveTo>
                      <a:pt x="630478" y="739343"/>
                    </a:moveTo>
                    <a:lnTo>
                      <a:pt x="659444" y="749058"/>
                    </a:lnTo>
                    <a:lnTo>
                      <a:pt x="676522" y="713254"/>
                    </a:lnTo>
                    <a:lnTo>
                      <a:pt x="668398" y="691108"/>
                    </a:lnTo>
                    <a:cubicBezTo>
                      <a:pt x="668178" y="690518"/>
                      <a:pt x="668331" y="689851"/>
                      <a:pt x="668798" y="689422"/>
                    </a:cubicBezTo>
                    <a:lnTo>
                      <a:pt x="686762" y="672506"/>
                    </a:lnTo>
                    <a:cubicBezTo>
                      <a:pt x="687171" y="672125"/>
                      <a:pt x="687771" y="671982"/>
                      <a:pt x="688276" y="672144"/>
                    </a:cubicBezTo>
                    <a:lnTo>
                      <a:pt x="704335" y="676840"/>
                    </a:lnTo>
                    <a:lnTo>
                      <a:pt x="704335" y="626872"/>
                    </a:lnTo>
                    <a:cubicBezTo>
                      <a:pt x="704335" y="626605"/>
                      <a:pt x="704402" y="626348"/>
                      <a:pt x="704526" y="626110"/>
                    </a:cubicBezTo>
                    <a:lnTo>
                      <a:pt x="735739" y="569712"/>
                    </a:lnTo>
                    <a:cubicBezTo>
                      <a:pt x="736092" y="569074"/>
                      <a:pt x="736815" y="568779"/>
                      <a:pt x="737539" y="568960"/>
                    </a:cubicBezTo>
                    <a:lnTo>
                      <a:pt x="757656" y="574503"/>
                    </a:lnTo>
                    <a:lnTo>
                      <a:pt x="775220" y="513762"/>
                    </a:lnTo>
                    <a:lnTo>
                      <a:pt x="775220" y="448221"/>
                    </a:lnTo>
                    <a:lnTo>
                      <a:pt x="764514" y="424513"/>
                    </a:lnTo>
                    <a:cubicBezTo>
                      <a:pt x="764343" y="424113"/>
                      <a:pt x="764333" y="423675"/>
                      <a:pt x="764486" y="423275"/>
                    </a:cubicBezTo>
                    <a:lnTo>
                      <a:pt x="787136" y="367163"/>
                    </a:lnTo>
                    <a:lnTo>
                      <a:pt x="787136" y="331444"/>
                    </a:lnTo>
                    <a:cubicBezTo>
                      <a:pt x="787136" y="330835"/>
                      <a:pt x="787489" y="330282"/>
                      <a:pt x="788032" y="330025"/>
                    </a:cubicBezTo>
                    <a:lnTo>
                      <a:pt x="812406" y="318443"/>
                    </a:lnTo>
                    <a:lnTo>
                      <a:pt x="812406" y="305031"/>
                    </a:lnTo>
                    <a:cubicBezTo>
                      <a:pt x="812406" y="304346"/>
                      <a:pt x="812844" y="303745"/>
                      <a:pt x="813492" y="303536"/>
                    </a:cubicBezTo>
                    <a:lnTo>
                      <a:pt x="853659" y="290582"/>
                    </a:lnTo>
                    <a:lnTo>
                      <a:pt x="861479" y="273646"/>
                    </a:lnTo>
                    <a:lnTo>
                      <a:pt x="803138" y="230793"/>
                    </a:lnTo>
                    <a:cubicBezTo>
                      <a:pt x="802871" y="230593"/>
                      <a:pt x="802671" y="230327"/>
                      <a:pt x="802576" y="230012"/>
                    </a:cubicBezTo>
                    <a:lnTo>
                      <a:pt x="779135" y="157765"/>
                    </a:lnTo>
                    <a:lnTo>
                      <a:pt x="774582" y="106864"/>
                    </a:lnTo>
                    <a:lnTo>
                      <a:pt x="756313" y="76431"/>
                    </a:lnTo>
                    <a:cubicBezTo>
                      <a:pt x="756161" y="76174"/>
                      <a:pt x="756085" y="75888"/>
                      <a:pt x="756094" y="75593"/>
                    </a:cubicBezTo>
                    <a:cubicBezTo>
                      <a:pt x="756237" y="69192"/>
                      <a:pt x="756351" y="59848"/>
                      <a:pt x="756180" y="57848"/>
                    </a:cubicBezTo>
                    <a:cubicBezTo>
                      <a:pt x="753551" y="55191"/>
                      <a:pt x="731701" y="37074"/>
                      <a:pt x="716994" y="25006"/>
                    </a:cubicBezTo>
                    <a:lnTo>
                      <a:pt x="700916" y="21339"/>
                    </a:lnTo>
                    <a:cubicBezTo>
                      <a:pt x="700535" y="21253"/>
                      <a:pt x="700192" y="21015"/>
                      <a:pt x="699963" y="20682"/>
                    </a:cubicBezTo>
                    <a:lnTo>
                      <a:pt x="688600" y="3775"/>
                    </a:lnTo>
                    <a:lnTo>
                      <a:pt x="661330" y="20405"/>
                    </a:lnTo>
                    <a:lnTo>
                      <a:pt x="615886" y="82604"/>
                    </a:lnTo>
                    <a:cubicBezTo>
                      <a:pt x="615591" y="83013"/>
                      <a:pt x="615114" y="83251"/>
                      <a:pt x="614610" y="83251"/>
                    </a:cubicBezTo>
                    <a:lnTo>
                      <a:pt x="589445" y="83251"/>
                    </a:lnTo>
                    <a:cubicBezTo>
                      <a:pt x="588978" y="83251"/>
                      <a:pt x="588540" y="83051"/>
                      <a:pt x="588245" y="82699"/>
                    </a:cubicBezTo>
                    <a:lnTo>
                      <a:pt x="576634" y="68868"/>
                    </a:lnTo>
                    <a:lnTo>
                      <a:pt x="155590" y="83204"/>
                    </a:lnTo>
                    <a:lnTo>
                      <a:pt x="159838" y="185664"/>
                    </a:lnTo>
                    <a:cubicBezTo>
                      <a:pt x="159858" y="186093"/>
                      <a:pt x="159696" y="186512"/>
                      <a:pt x="159400" y="186817"/>
                    </a:cubicBezTo>
                    <a:cubicBezTo>
                      <a:pt x="159115" y="187131"/>
                      <a:pt x="158696" y="187302"/>
                      <a:pt x="158267" y="187302"/>
                    </a:cubicBezTo>
                    <a:lnTo>
                      <a:pt x="107003" y="187302"/>
                    </a:lnTo>
                    <a:lnTo>
                      <a:pt x="107003" y="214553"/>
                    </a:lnTo>
                    <a:lnTo>
                      <a:pt x="111814" y="411949"/>
                    </a:lnTo>
                    <a:cubicBezTo>
                      <a:pt x="111833" y="412683"/>
                      <a:pt x="111347" y="413321"/>
                      <a:pt x="110652" y="413512"/>
                    </a:cubicBezTo>
                    <a:lnTo>
                      <a:pt x="60426" y="427037"/>
                    </a:lnTo>
                    <a:lnTo>
                      <a:pt x="45615" y="468909"/>
                    </a:lnTo>
                    <a:cubicBezTo>
                      <a:pt x="45520" y="469185"/>
                      <a:pt x="45348" y="469423"/>
                      <a:pt x="45120" y="469604"/>
                    </a:cubicBezTo>
                    <a:lnTo>
                      <a:pt x="30165" y="481796"/>
                    </a:lnTo>
                    <a:lnTo>
                      <a:pt x="35766" y="489035"/>
                    </a:lnTo>
                    <a:cubicBezTo>
                      <a:pt x="35861" y="489159"/>
                      <a:pt x="35947" y="489302"/>
                      <a:pt x="35995" y="489445"/>
                    </a:cubicBezTo>
                    <a:lnTo>
                      <a:pt x="42043" y="505685"/>
                    </a:lnTo>
                    <a:cubicBezTo>
                      <a:pt x="42319" y="506418"/>
                      <a:pt x="42005" y="507257"/>
                      <a:pt x="41310" y="507619"/>
                    </a:cubicBezTo>
                    <a:lnTo>
                      <a:pt x="15564" y="521363"/>
                    </a:lnTo>
                    <a:lnTo>
                      <a:pt x="25803" y="547052"/>
                    </a:lnTo>
                    <a:cubicBezTo>
                      <a:pt x="26041" y="547633"/>
                      <a:pt x="25898" y="548300"/>
                      <a:pt x="25460" y="548748"/>
                    </a:cubicBezTo>
                    <a:lnTo>
                      <a:pt x="3324" y="570969"/>
                    </a:lnTo>
                    <a:lnTo>
                      <a:pt x="8096" y="589057"/>
                    </a:lnTo>
                    <a:lnTo>
                      <a:pt x="33671" y="584514"/>
                    </a:lnTo>
                    <a:cubicBezTo>
                      <a:pt x="34118" y="584447"/>
                      <a:pt x="34547" y="584552"/>
                      <a:pt x="34899" y="584809"/>
                    </a:cubicBezTo>
                    <a:cubicBezTo>
                      <a:pt x="35252" y="585076"/>
                      <a:pt x="35471" y="585486"/>
                      <a:pt x="35509" y="585924"/>
                    </a:cubicBezTo>
                    <a:lnTo>
                      <a:pt x="37281" y="605698"/>
                    </a:lnTo>
                    <a:lnTo>
                      <a:pt x="46453" y="614318"/>
                    </a:lnTo>
                    <a:cubicBezTo>
                      <a:pt x="46834" y="614680"/>
                      <a:pt x="47015" y="615203"/>
                      <a:pt x="46929" y="615718"/>
                    </a:cubicBezTo>
                    <a:lnTo>
                      <a:pt x="43538" y="636320"/>
                    </a:lnTo>
                    <a:lnTo>
                      <a:pt x="65436" y="650360"/>
                    </a:lnTo>
                    <a:cubicBezTo>
                      <a:pt x="65951" y="650694"/>
                      <a:pt x="66227" y="651294"/>
                      <a:pt x="66141" y="651903"/>
                    </a:cubicBezTo>
                    <a:lnTo>
                      <a:pt x="63055" y="673820"/>
                    </a:lnTo>
                    <a:lnTo>
                      <a:pt x="99793" y="733285"/>
                    </a:lnTo>
                    <a:lnTo>
                      <a:pt x="148456" y="726979"/>
                    </a:lnTo>
                    <a:cubicBezTo>
                      <a:pt x="148809" y="726922"/>
                      <a:pt x="149190" y="727017"/>
                      <a:pt x="149523" y="727217"/>
                    </a:cubicBezTo>
                    <a:lnTo>
                      <a:pt x="176317" y="744639"/>
                    </a:lnTo>
                    <a:lnTo>
                      <a:pt x="216198" y="744639"/>
                    </a:lnTo>
                    <a:lnTo>
                      <a:pt x="245497" y="724827"/>
                    </a:lnTo>
                    <a:cubicBezTo>
                      <a:pt x="245745" y="724655"/>
                      <a:pt x="246030" y="724569"/>
                      <a:pt x="246326" y="724560"/>
                    </a:cubicBezTo>
                    <a:lnTo>
                      <a:pt x="299161" y="723026"/>
                    </a:lnTo>
                    <a:cubicBezTo>
                      <a:pt x="299428" y="723036"/>
                      <a:pt x="299808" y="723112"/>
                      <a:pt x="300085" y="723293"/>
                    </a:cubicBezTo>
                    <a:lnTo>
                      <a:pt x="331679" y="744648"/>
                    </a:lnTo>
                    <a:lnTo>
                      <a:pt x="403050" y="744648"/>
                    </a:lnTo>
                    <a:lnTo>
                      <a:pt x="444903" y="733561"/>
                    </a:lnTo>
                    <a:lnTo>
                      <a:pt x="455742" y="722626"/>
                    </a:lnTo>
                    <a:cubicBezTo>
                      <a:pt x="456076" y="722293"/>
                      <a:pt x="456514" y="722112"/>
                      <a:pt x="456981" y="722169"/>
                    </a:cubicBezTo>
                    <a:lnTo>
                      <a:pt x="486756" y="724512"/>
                    </a:lnTo>
                    <a:lnTo>
                      <a:pt x="513588" y="700062"/>
                    </a:lnTo>
                    <a:lnTo>
                      <a:pt x="509044" y="683307"/>
                    </a:lnTo>
                    <a:cubicBezTo>
                      <a:pt x="508901" y="682793"/>
                      <a:pt x="509035" y="682231"/>
                      <a:pt x="509406" y="681840"/>
                    </a:cubicBezTo>
                    <a:lnTo>
                      <a:pt x="533809" y="655056"/>
                    </a:lnTo>
                    <a:lnTo>
                      <a:pt x="536943" y="606802"/>
                    </a:lnTo>
                    <a:cubicBezTo>
                      <a:pt x="537000" y="605974"/>
                      <a:pt x="537686" y="605336"/>
                      <a:pt x="538515" y="605336"/>
                    </a:cubicBezTo>
                    <a:lnTo>
                      <a:pt x="579358" y="605336"/>
                    </a:lnTo>
                    <a:cubicBezTo>
                      <a:pt x="579815" y="605336"/>
                      <a:pt x="580244" y="605526"/>
                      <a:pt x="580539" y="605869"/>
                    </a:cubicBezTo>
                    <a:cubicBezTo>
                      <a:pt x="580834" y="606212"/>
                      <a:pt x="580967" y="606660"/>
                      <a:pt x="580920" y="607117"/>
                    </a:cubicBezTo>
                    <a:lnTo>
                      <a:pt x="575405" y="648265"/>
                    </a:lnTo>
                    <a:lnTo>
                      <a:pt x="595731" y="692004"/>
                    </a:lnTo>
                    <a:lnTo>
                      <a:pt x="623801" y="698176"/>
                    </a:lnTo>
                    <a:cubicBezTo>
                      <a:pt x="624440" y="698319"/>
                      <a:pt x="624925" y="698843"/>
                      <a:pt x="625021" y="699500"/>
                    </a:cubicBezTo>
                    <a:lnTo>
                      <a:pt x="630478" y="73934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14" name="Google Shape;2914;p51"/>
            <p:cNvGrpSpPr/>
            <p:nvPr/>
          </p:nvGrpSpPr>
          <p:grpSpPr>
            <a:xfrm rot="-2989666">
              <a:off x="8813334" y="1942228"/>
              <a:ext cx="602188" cy="496462"/>
              <a:chOff x="7027694" y="2446620"/>
              <a:chExt cx="362038" cy="298475"/>
            </a:xfrm>
          </p:grpSpPr>
          <p:sp>
            <p:nvSpPr>
              <p:cNvPr id="2915" name="Google Shape;2915;p51"/>
              <p:cNvSpPr/>
              <p:nvPr/>
            </p:nvSpPr>
            <p:spPr>
              <a:xfrm>
                <a:off x="7029259" y="2448191"/>
                <a:ext cx="358930" cy="295332"/>
              </a:xfrm>
              <a:custGeom>
                <a:rect b="b" l="l" r="r" t="t"/>
                <a:pathLst>
                  <a:path extrusionOk="0" h="295332" w="358930">
                    <a:moveTo>
                      <a:pt x="358930" y="281302"/>
                    </a:moveTo>
                    <a:lnTo>
                      <a:pt x="358930" y="281397"/>
                    </a:lnTo>
                    <a:lnTo>
                      <a:pt x="348272" y="295332"/>
                    </a:lnTo>
                    <a:lnTo>
                      <a:pt x="328289" y="295332"/>
                    </a:lnTo>
                    <a:lnTo>
                      <a:pt x="302638" y="280054"/>
                    </a:lnTo>
                    <a:lnTo>
                      <a:pt x="296199" y="262471"/>
                    </a:lnTo>
                    <a:lnTo>
                      <a:pt x="265833" y="239220"/>
                    </a:lnTo>
                    <a:lnTo>
                      <a:pt x="235382" y="204826"/>
                    </a:lnTo>
                    <a:lnTo>
                      <a:pt x="220199" y="206464"/>
                    </a:lnTo>
                    <a:lnTo>
                      <a:pt x="201758" y="193586"/>
                    </a:lnTo>
                    <a:lnTo>
                      <a:pt x="159296" y="193586"/>
                    </a:lnTo>
                    <a:lnTo>
                      <a:pt x="141713" y="180041"/>
                    </a:lnTo>
                    <a:lnTo>
                      <a:pt x="122491" y="193586"/>
                    </a:lnTo>
                    <a:lnTo>
                      <a:pt x="102508" y="193586"/>
                    </a:lnTo>
                    <a:lnTo>
                      <a:pt x="81667" y="171974"/>
                    </a:lnTo>
                    <a:lnTo>
                      <a:pt x="70428" y="215208"/>
                    </a:lnTo>
                    <a:lnTo>
                      <a:pt x="50444" y="194453"/>
                    </a:lnTo>
                    <a:lnTo>
                      <a:pt x="34395" y="204064"/>
                    </a:lnTo>
                    <a:lnTo>
                      <a:pt x="10858" y="204064"/>
                    </a:lnTo>
                    <a:lnTo>
                      <a:pt x="10858" y="174755"/>
                    </a:lnTo>
                    <a:lnTo>
                      <a:pt x="0" y="150743"/>
                    </a:lnTo>
                    <a:lnTo>
                      <a:pt x="22774" y="94345"/>
                    </a:lnTo>
                    <a:lnTo>
                      <a:pt x="22774" y="58312"/>
                    </a:lnTo>
                    <a:lnTo>
                      <a:pt x="48035" y="46311"/>
                    </a:lnTo>
                    <a:lnTo>
                      <a:pt x="48035" y="31899"/>
                    </a:lnTo>
                    <a:lnTo>
                      <a:pt x="88868" y="18736"/>
                    </a:lnTo>
                    <a:lnTo>
                      <a:pt x="97517" y="0"/>
                    </a:lnTo>
                    <a:lnTo>
                      <a:pt x="133350" y="59950"/>
                    </a:lnTo>
                    <a:lnTo>
                      <a:pt x="133350" y="82810"/>
                    </a:lnTo>
                    <a:lnTo>
                      <a:pt x="157372" y="134312"/>
                    </a:lnTo>
                    <a:lnTo>
                      <a:pt x="183118" y="144399"/>
                    </a:lnTo>
                    <a:lnTo>
                      <a:pt x="253632" y="185804"/>
                    </a:lnTo>
                    <a:lnTo>
                      <a:pt x="278330" y="213855"/>
                    </a:lnTo>
                    <a:lnTo>
                      <a:pt x="314068" y="235096"/>
                    </a:lnTo>
                    <a:lnTo>
                      <a:pt x="324155" y="255270"/>
                    </a:lnTo>
                    <a:lnTo>
                      <a:pt x="337604" y="26199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16" name="Google Shape;2916;p51"/>
              <p:cNvSpPr/>
              <p:nvPr/>
            </p:nvSpPr>
            <p:spPr>
              <a:xfrm>
                <a:off x="7027694" y="2446620"/>
                <a:ext cx="362038" cy="298475"/>
              </a:xfrm>
              <a:custGeom>
                <a:rect b="b" l="l" r="r" t="t"/>
                <a:pathLst>
                  <a:path extrusionOk="0" h="298475" w="362038">
                    <a:moveTo>
                      <a:pt x="349827" y="298475"/>
                    </a:moveTo>
                    <a:lnTo>
                      <a:pt x="329844" y="298475"/>
                    </a:lnTo>
                    <a:cubicBezTo>
                      <a:pt x="329568" y="298475"/>
                      <a:pt x="329282" y="298399"/>
                      <a:pt x="329034" y="298256"/>
                    </a:cubicBezTo>
                    <a:lnTo>
                      <a:pt x="303383" y="282978"/>
                    </a:lnTo>
                    <a:cubicBezTo>
                      <a:pt x="303079" y="282797"/>
                      <a:pt x="302840" y="282511"/>
                      <a:pt x="302717" y="282169"/>
                    </a:cubicBezTo>
                    <a:lnTo>
                      <a:pt x="296440" y="265024"/>
                    </a:lnTo>
                    <a:lnTo>
                      <a:pt x="266436" y="242059"/>
                    </a:lnTo>
                    <a:lnTo>
                      <a:pt x="236299" y="208064"/>
                    </a:lnTo>
                    <a:lnTo>
                      <a:pt x="221926" y="209607"/>
                    </a:lnTo>
                    <a:cubicBezTo>
                      <a:pt x="221545" y="209664"/>
                      <a:pt x="221173" y="209540"/>
                      <a:pt x="220850" y="209331"/>
                    </a:cubicBezTo>
                    <a:lnTo>
                      <a:pt x="202819" y="196739"/>
                    </a:lnTo>
                    <a:lnTo>
                      <a:pt x="160851" y="196739"/>
                    </a:lnTo>
                    <a:cubicBezTo>
                      <a:pt x="160499" y="196739"/>
                      <a:pt x="160166" y="196624"/>
                      <a:pt x="159899" y="196415"/>
                    </a:cubicBezTo>
                    <a:lnTo>
                      <a:pt x="143230" y="183575"/>
                    </a:lnTo>
                    <a:lnTo>
                      <a:pt x="124961" y="196453"/>
                    </a:lnTo>
                    <a:cubicBezTo>
                      <a:pt x="124695" y="196644"/>
                      <a:pt x="124380" y="196739"/>
                      <a:pt x="124056" y="196739"/>
                    </a:cubicBezTo>
                    <a:lnTo>
                      <a:pt x="104073" y="196739"/>
                    </a:lnTo>
                    <a:cubicBezTo>
                      <a:pt x="103644" y="196739"/>
                      <a:pt x="103235" y="196567"/>
                      <a:pt x="102939" y="196263"/>
                    </a:cubicBezTo>
                    <a:lnTo>
                      <a:pt x="84042" y="176660"/>
                    </a:lnTo>
                    <a:lnTo>
                      <a:pt x="73498" y="217179"/>
                    </a:lnTo>
                    <a:cubicBezTo>
                      <a:pt x="73355" y="217732"/>
                      <a:pt x="72926" y="218161"/>
                      <a:pt x="72374" y="218303"/>
                    </a:cubicBezTo>
                    <a:cubicBezTo>
                      <a:pt x="71812" y="218446"/>
                      <a:pt x="71231" y="218284"/>
                      <a:pt x="70850" y="217875"/>
                    </a:cubicBezTo>
                    <a:lnTo>
                      <a:pt x="51733" y="198025"/>
                    </a:lnTo>
                    <a:lnTo>
                      <a:pt x="36760" y="206988"/>
                    </a:lnTo>
                    <a:cubicBezTo>
                      <a:pt x="36512" y="207140"/>
                      <a:pt x="36236" y="207207"/>
                      <a:pt x="35950" y="207207"/>
                    </a:cubicBezTo>
                    <a:lnTo>
                      <a:pt x="12414" y="207207"/>
                    </a:lnTo>
                    <a:cubicBezTo>
                      <a:pt x="11547" y="207207"/>
                      <a:pt x="10842" y="206502"/>
                      <a:pt x="10842" y="205635"/>
                    </a:cubicBezTo>
                    <a:lnTo>
                      <a:pt x="10842" y="176670"/>
                    </a:lnTo>
                    <a:lnTo>
                      <a:pt x="136" y="152962"/>
                    </a:lnTo>
                    <a:cubicBezTo>
                      <a:pt x="-35" y="152562"/>
                      <a:pt x="-45" y="152124"/>
                      <a:pt x="107" y="151724"/>
                    </a:cubicBezTo>
                    <a:lnTo>
                      <a:pt x="22758" y="95612"/>
                    </a:lnTo>
                    <a:lnTo>
                      <a:pt x="22758" y="59893"/>
                    </a:lnTo>
                    <a:cubicBezTo>
                      <a:pt x="22758" y="59284"/>
                      <a:pt x="23110" y="58731"/>
                      <a:pt x="23653" y="58474"/>
                    </a:cubicBezTo>
                    <a:lnTo>
                      <a:pt x="48028" y="46891"/>
                    </a:lnTo>
                    <a:lnTo>
                      <a:pt x="48028" y="33471"/>
                    </a:lnTo>
                    <a:cubicBezTo>
                      <a:pt x="48028" y="32785"/>
                      <a:pt x="48466" y="32185"/>
                      <a:pt x="49114" y="31975"/>
                    </a:cubicBezTo>
                    <a:lnTo>
                      <a:pt x="89281" y="19021"/>
                    </a:lnTo>
                    <a:lnTo>
                      <a:pt x="97634" y="914"/>
                    </a:lnTo>
                    <a:cubicBezTo>
                      <a:pt x="97882" y="381"/>
                      <a:pt x="98396" y="28"/>
                      <a:pt x="98977" y="0"/>
                    </a:cubicBezTo>
                    <a:cubicBezTo>
                      <a:pt x="99015" y="0"/>
                      <a:pt x="99034" y="0"/>
                      <a:pt x="99063" y="0"/>
                    </a:cubicBezTo>
                    <a:cubicBezTo>
                      <a:pt x="99615" y="0"/>
                      <a:pt x="100130" y="286"/>
                      <a:pt x="100415" y="762"/>
                    </a:cubicBezTo>
                    <a:lnTo>
                      <a:pt x="136248" y="60712"/>
                    </a:lnTo>
                    <a:cubicBezTo>
                      <a:pt x="136391" y="60960"/>
                      <a:pt x="136467" y="61236"/>
                      <a:pt x="136467" y="61522"/>
                    </a:cubicBezTo>
                    <a:lnTo>
                      <a:pt x="136467" y="84039"/>
                    </a:lnTo>
                    <a:lnTo>
                      <a:pt x="160070" y="134645"/>
                    </a:lnTo>
                    <a:lnTo>
                      <a:pt x="185226" y="144504"/>
                    </a:lnTo>
                    <a:lnTo>
                      <a:pt x="255968" y="186023"/>
                    </a:lnTo>
                    <a:cubicBezTo>
                      <a:pt x="256111" y="186109"/>
                      <a:pt x="256244" y="186214"/>
                      <a:pt x="256349" y="186337"/>
                    </a:cubicBezTo>
                    <a:lnTo>
                      <a:pt x="280876" y="214208"/>
                    </a:lnTo>
                    <a:lnTo>
                      <a:pt x="316404" y="235315"/>
                    </a:lnTo>
                    <a:cubicBezTo>
                      <a:pt x="316661" y="235467"/>
                      <a:pt x="316871" y="235696"/>
                      <a:pt x="317004" y="235963"/>
                    </a:cubicBezTo>
                    <a:lnTo>
                      <a:pt x="326863" y="255670"/>
                    </a:lnTo>
                    <a:lnTo>
                      <a:pt x="339836" y="262157"/>
                    </a:lnTo>
                    <a:cubicBezTo>
                      <a:pt x="339969" y="262223"/>
                      <a:pt x="340083" y="262299"/>
                      <a:pt x="340188" y="262395"/>
                    </a:cubicBezTo>
                    <a:lnTo>
                      <a:pt x="361524" y="281702"/>
                    </a:lnTo>
                    <a:cubicBezTo>
                      <a:pt x="361858" y="281997"/>
                      <a:pt x="362039" y="282426"/>
                      <a:pt x="362039" y="282873"/>
                    </a:cubicBezTo>
                    <a:lnTo>
                      <a:pt x="362039" y="282969"/>
                    </a:lnTo>
                    <a:cubicBezTo>
                      <a:pt x="362039" y="283312"/>
                      <a:pt x="361924" y="283645"/>
                      <a:pt x="361715" y="283921"/>
                    </a:cubicBezTo>
                    <a:lnTo>
                      <a:pt x="351047" y="297856"/>
                    </a:lnTo>
                    <a:cubicBezTo>
                      <a:pt x="350780" y="298247"/>
                      <a:pt x="350323" y="298475"/>
                      <a:pt x="349827" y="298475"/>
                    </a:cubicBezTo>
                    <a:close/>
                    <a:moveTo>
                      <a:pt x="330282" y="295332"/>
                    </a:moveTo>
                    <a:lnTo>
                      <a:pt x="349056" y="295332"/>
                    </a:lnTo>
                    <a:lnTo>
                      <a:pt x="358409" y="283112"/>
                    </a:lnTo>
                    <a:lnTo>
                      <a:pt x="338274" y="264881"/>
                    </a:lnTo>
                    <a:lnTo>
                      <a:pt x="325015" y="258251"/>
                    </a:lnTo>
                    <a:cubicBezTo>
                      <a:pt x="324710" y="258099"/>
                      <a:pt x="324462" y="257851"/>
                      <a:pt x="324310" y="257546"/>
                    </a:cubicBezTo>
                    <a:lnTo>
                      <a:pt x="314423" y="237782"/>
                    </a:lnTo>
                    <a:lnTo>
                      <a:pt x="279076" y="216789"/>
                    </a:lnTo>
                    <a:cubicBezTo>
                      <a:pt x="278933" y="216703"/>
                      <a:pt x="278809" y="216598"/>
                      <a:pt x="278695" y="216475"/>
                    </a:cubicBezTo>
                    <a:lnTo>
                      <a:pt x="254168" y="188614"/>
                    </a:lnTo>
                    <a:lnTo>
                      <a:pt x="183873" y="147333"/>
                    </a:lnTo>
                    <a:lnTo>
                      <a:pt x="158356" y="137350"/>
                    </a:lnTo>
                    <a:cubicBezTo>
                      <a:pt x="157975" y="137198"/>
                      <a:pt x="157670" y="136912"/>
                      <a:pt x="157508" y="136550"/>
                    </a:cubicBezTo>
                    <a:lnTo>
                      <a:pt x="133486" y="85058"/>
                    </a:lnTo>
                    <a:cubicBezTo>
                      <a:pt x="133391" y="84849"/>
                      <a:pt x="133334" y="84620"/>
                      <a:pt x="133334" y="84392"/>
                    </a:cubicBezTo>
                    <a:lnTo>
                      <a:pt x="133334" y="61960"/>
                    </a:lnTo>
                    <a:lnTo>
                      <a:pt x="99244" y="4943"/>
                    </a:lnTo>
                    <a:lnTo>
                      <a:pt x="91852" y="20964"/>
                    </a:lnTo>
                    <a:cubicBezTo>
                      <a:pt x="91671" y="21365"/>
                      <a:pt x="91328" y="21669"/>
                      <a:pt x="90909" y="21803"/>
                    </a:cubicBezTo>
                    <a:lnTo>
                      <a:pt x="51171" y="34614"/>
                    </a:lnTo>
                    <a:lnTo>
                      <a:pt x="51171" y="47882"/>
                    </a:lnTo>
                    <a:cubicBezTo>
                      <a:pt x="51171" y="48492"/>
                      <a:pt x="50819" y="49044"/>
                      <a:pt x="50276" y="49301"/>
                    </a:cubicBezTo>
                    <a:lnTo>
                      <a:pt x="25901" y="60884"/>
                    </a:lnTo>
                    <a:lnTo>
                      <a:pt x="25901" y="95917"/>
                    </a:lnTo>
                    <a:cubicBezTo>
                      <a:pt x="25901" y="96117"/>
                      <a:pt x="25863" y="96317"/>
                      <a:pt x="25787" y="96507"/>
                    </a:cubicBezTo>
                    <a:lnTo>
                      <a:pt x="3279" y="152276"/>
                    </a:lnTo>
                    <a:lnTo>
                      <a:pt x="13852" y="175679"/>
                    </a:lnTo>
                    <a:cubicBezTo>
                      <a:pt x="13947" y="175889"/>
                      <a:pt x="13995" y="176108"/>
                      <a:pt x="13995" y="176327"/>
                    </a:cubicBezTo>
                    <a:lnTo>
                      <a:pt x="13995" y="204054"/>
                    </a:lnTo>
                    <a:lnTo>
                      <a:pt x="35522" y="204054"/>
                    </a:lnTo>
                    <a:lnTo>
                      <a:pt x="51200" y="194672"/>
                    </a:lnTo>
                    <a:cubicBezTo>
                      <a:pt x="51819" y="194291"/>
                      <a:pt x="52619" y="194396"/>
                      <a:pt x="53143" y="194929"/>
                    </a:cubicBezTo>
                    <a:lnTo>
                      <a:pt x="71174" y="213655"/>
                    </a:lnTo>
                    <a:lnTo>
                      <a:pt x="81718" y="173145"/>
                    </a:lnTo>
                    <a:cubicBezTo>
                      <a:pt x="81861" y="172593"/>
                      <a:pt x="82289" y="172164"/>
                      <a:pt x="82842" y="172021"/>
                    </a:cubicBezTo>
                    <a:cubicBezTo>
                      <a:pt x="83385" y="171879"/>
                      <a:pt x="83985" y="172041"/>
                      <a:pt x="84366" y="172450"/>
                    </a:cubicBezTo>
                    <a:lnTo>
                      <a:pt x="104749" y="193586"/>
                    </a:lnTo>
                    <a:lnTo>
                      <a:pt x="123561" y="193586"/>
                    </a:lnTo>
                    <a:lnTo>
                      <a:pt x="142373" y="180327"/>
                    </a:lnTo>
                    <a:cubicBezTo>
                      <a:pt x="142944" y="179927"/>
                      <a:pt x="143697" y="179956"/>
                      <a:pt x="144230" y="180365"/>
                    </a:cubicBezTo>
                    <a:lnTo>
                      <a:pt x="161394" y="193586"/>
                    </a:lnTo>
                    <a:lnTo>
                      <a:pt x="203323" y="193586"/>
                    </a:lnTo>
                    <a:cubicBezTo>
                      <a:pt x="203647" y="193586"/>
                      <a:pt x="203952" y="193681"/>
                      <a:pt x="204228" y="193872"/>
                    </a:cubicBezTo>
                    <a:lnTo>
                      <a:pt x="222192" y="206407"/>
                    </a:lnTo>
                    <a:lnTo>
                      <a:pt x="236785" y="204835"/>
                    </a:lnTo>
                    <a:cubicBezTo>
                      <a:pt x="237280" y="204759"/>
                      <a:pt x="237794" y="204978"/>
                      <a:pt x="238128" y="205349"/>
                    </a:cubicBezTo>
                    <a:lnTo>
                      <a:pt x="268579" y="239744"/>
                    </a:lnTo>
                    <a:lnTo>
                      <a:pt x="298726" y="262785"/>
                    </a:lnTo>
                    <a:cubicBezTo>
                      <a:pt x="298964" y="262966"/>
                      <a:pt x="299145" y="263214"/>
                      <a:pt x="299240" y="263499"/>
                    </a:cubicBezTo>
                    <a:lnTo>
                      <a:pt x="305479" y="280549"/>
                    </a:lnTo>
                    <a:lnTo>
                      <a:pt x="330282" y="29533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17" name="Google Shape;2917;p51"/>
            <p:cNvGrpSpPr/>
            <p:nvPr/>
          </p:nvGrpSpPr>
          <p:grpSpPr>
            <a:xfrm rot="-2989666">
              <a:off x="9445616" y="2104501"/>
              <a:ext cx="136894" cy="169493"/>
              <a:chOff x="7323109" y="2728024"/>
              <a:chExt cx="82301" cy="101900"/>
            </a:xfrm>
          </p:grpSpPr>
          <p:sp>
            <p:nvSpPr>
              <p:cNvPr id="2918" name="Google Shape;2918;p51"/>
              <p:cNvSpPr/>
              <p:nvPr/>
            </p:nvSpPr>
            <p:spPr>
              <a:xfrm>
                <a:off x="7324686" y="2729588"/>
                <a:ext cx="79162" cy="98764"/>
              </a:xfrm>
              <a:custGeom>
                <a:rect b="b" l="l" r="r" t="t"/>
                <a:pathLst>
                  <a:path extrusionOk="0" h="98764" w="79162">
                    <a:moveTo>
                      <a:pt x="32861" y="13935"/>
                    </a:moveTo>
                    <a:lnTo>
                      <a:pt x="3200" y="51530"/>
                    </a:lnTo>
                    <a:lnTo>
                      <a:pt x="0" y="92364"/>
                    </a:lnTo>
                    <a:lnTo>
                      <a:pt x="42434" y="92364"/>
                    </a:lnTo>
                    <a:lnTo>
                      <a:pt x="63503" y="98765"/>
                    </a:lnTo>
                    <a:lnTo>
                      <a:pt x="79162" y="62255"/>
                    </a:lnTo>
                    <a:lnTo>
                      <a:pt x="79162" y="14126"/>
                    </a:lnTo>
                    <a:lnTo>
                      <a:pt x="63503" y="0"/>
                    </a:lnTo>
                    <a:lnTo>
                      <a:pt x="52845" y="1393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19" name="Google Shape;2919;p51"/>
              <p:cNvSpPr/>
              <p:nvPr/>
            </p:nvSpPr>
            <p:spPr>
              <a:xfrm>
                <a:off x="7323109" y="2728024"/>
                <a:ext cx="82301" cy="101900"/>
              </a:xfrm>
              <a:custGeom>
                <a:rect b="b" l="l" r="r" t="t"/>
                <a:pathLst>
                  <a:path extrusionOk="0" h="101900" w="82301">
                    <a:moveTo>
                      <a:pt x="65080" y="101900"/>
                    </a:moveTo>
                    <a:cubicBezTo>
                      <a:pt x="64928" y="101900"/>
                      <a:pt x="64776" y="101881"/>
                      <a:pt x="64623" y="101834"/>
                    </a:cubicBezTo>
                    <a:lnTo>
                      <a:pt x="43773" y="95500"/>
                    </a:lnTo>
                    <a:lnTo>
                      <a:pt x="1577" y="95500"/>
                    </a:lnTo>
                    <a:cubicBezTo>
                      <a:pt x="1139" y="95500"/>
                      <a:pt x="720" y="95319"/>
                      <a:pt x="415" y="94995"/>
                    </a:cubicBezTo>
                    <a:cubicBezTo>
                      <a:pt x="129" y="94671"/>
                      <a:pt x="-33" y="94242"/>
                      <a:pt x="6" y="93804"/>
                    </a:cubicBezTo>
                    <a:lnTo>
                      <a:pt x="3206" y="52970"/>
                    </a:lnTo>
                    <a:cubicBezTo>
                      <a:pt x="3235" y="52656"/>
                      <a:pt x="3349" y="52370"/>
                      <a:pt x="3539" y="52123"/>
                    </a:cubicBezTo>
                    <a:lnTo>
                      <a:pt x="33191" y="14528"/>
                    </a:lnTo>
                    <a:cubicBezTo>
                      <a:pt x="33486" y="14147"/>
                      <a:pt x="33943" y="13927"/>
                      <a:pt x="34429" y="13927"/>
                    </a:cubicBezTo>
                    <a:lnTo>
                      <a:pt x="53641" y="13927"/>
                    </a:lnTo>
                    <a:lnTo>
                      <a:pt x="63833" y="611"/>
                    </a:lnTo>
                    <a:cubicBezTo>
                      <a:pt x="64099" y="269"/>
                      <a:pt x="64499" y="40"/>
                      <a:pt x="64938" y="2"/>
                    </a:cubicBezTo>
                    <a:cubicBezTo>
                      <a:pt x="65366" y="-17"/>
                      <a:pt x="65804" y="107"/>
                      <a:pt x="66128" y="402"/>
                    </a:cubicBezTo>
                    <a:lnTo>
                      <a:pt x="81787" y="14528"/>
                    </a:lnTo>
                    <a:cubicBezTo>
                      <a:pt x="82121" y="14823"/>
                      <a:pt x="82302" y="15251"/>
                      <a:pt x="82302" y="15699"/>
                    </a:cubicBezTo>
                    <a:lnTo>
                      <a:pt x="82302" y="63829"/>
                    </a:lnTo>
                    <a:cubicBezTo>
                      <a:pt x="82302" y="64048"/>
                      <a:pt x="82254" y="64258"/>
                      <a:pt x="82178" y="64448"/>
                    </a:cubicBezTo>
                    <a:lnTo>
                      <a:pt x="66519" y="100957"/>
                    </a:lnTo>
                    <a:cubicBezTo>
                      <a:pt x="66281" y="101538"/>
                      <a:pt x="65699" y="101900"/>
                      <a:pt x="65080" y="101900"/>
                    </a:cubicBezTo>
                    <a:close/>
                    <a:moveTo>
                      <a:pt x="3282" y="92356"/>
                    </a:moveTo>
                    <a:lnTo>
                      <a:pt x="44011" y="92356"/>
                    </a:lnTo>
                    <a:cubicBezTo>
                      <a:pt x="44173" y="92356"/>
                      <a:pt x="44316" y="92375"/>
                      <a:pt x="44468" y="92423"/>
                    </a:cubicBezTo>
                    <a:lnTo>
                      <a:pt x="64195" y="98424"/>
                    </a:lnTo>
                    <a:lnTo>
                      <a:pt x="79168" y="63505"/>
                    </a:lnTo>
                    <a:lnTo>
                      <a:pt x="79168" y="16394"/>
                    </a:lnTo>
                    <a:lnTo>
                      <a:pt x="65290" y="3879"/>
                    </a:lnTo>
                    <a:lnTo>
                      <a:pt x="55660" y="16461"/>
                    </a:lnTo>
                    <a:cubicBezTo>
                      <a:pt x="55365" y="16852"/>
                      <a:pt x="54908" y="17071"/>
                      <a:pt x="54412" y="17071"/>
                    </a:cubicBezTo>
                    <a:lnTo>
                      <a:pt x="35200" y="17071"/>
                    </a:lnTo>
                    <a:lnTo>
                      <a:pt x="6311" y="53704"/>
                    </a:lnTo>
                    <a:lnTo>
                      <a:pt x="3282" y="92356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20" name="Google Shape;2920;p51"/>
            <p:cNvGrpSpPr/>
            <p:nvPr/>
          </p:nvGrpSpPr>
          <p:grpSpPr>
            <a:xfrm rot="-2989666">
              <a:off x="8944363" y="1945546"/>
              <a:ext cx="1346236" cy="1062624"/>
              <a:chOff x="6867563" y="2618600"/>
              <a:chExt cx="809363" cy="638854"/>
            </a:xfrm>
          </p:grpSpPr>
          <p:sp>
            <p:nvSpPr>
              <p:cNvPr id="2921" name="Google Shape;2921;p51"/>
              <p:cNvSpPr/>
              <p:nvPr/>
            </p:nvSpPr>
            <p:spPr>
              <a:xfrm>
                <a:off x="6869134" y="2620165"/>
                <a:ext cx="806224" cy="635717"/>
              </a:xfrm>
              <a:custGeom>
                <a:rect b="b" l="l" r="r" t="t"/>
                <a:pathLst>
                  <a:path extrusionOk="0" h="635717" w="806224">
                    <a:moveTo>
                      <a:pt x="54445" y="305895"/>
                    </a:moveTo>
                    <a:lnTo>
                      <a:pt x="61655" y="354702"/>
                    </a:lnTo>
                    <a:lnTo>
                      <a:pt x="47244" y="371513"/>
                    </a:lnTo>
                    <a:lnTo>
                      <a:pt x="35233" y="357902"/>
                    </a:lnTo>
                    <a:lnTo>
                      <a:pt x="12011" y="363512"/>
                    </a:lnTo>
                    <a:lnTo>
                      <a:pt x="7210" y="382724"/>
                    </a:lnTo>
                    <a:lnTo>
                      <a:pt x="0" y="401136"/>
                    </a:lnTo>
                    <a:lnTo>
                      <a:pt x="49644" y="406737"/>
                    </a:lnTo>
                    <a:lnTo>
                      <a:pt x="96079" y="459581"/>
                    </a:lnTo>
                    <a:lnTo>
                      <a:pt x="133702" y="530038"/>
                    </a:lnTo>
                    <a:lnTo>
                      <a:pt x="153724" y="530038"/>
                    </a:lnTo>
                    <a:lnTo>
                      <a:pt x="164125" y="574072"/>
                    </a:lnTo>
                    <a:lnTo>
                      <a:pt x="219370" y="580473"/>
                    </a:lnTo>
                    <a:lnTo>
                      <a:pt x="293827" y="627707"/>
                    </a:lnTo>
                    <a:lnTo>
                      <a:pt x="359483" y="635718"/>
                    </a:lnTo>
                    <a:lnTo>
                      <a:pt x="382695" y="602894"/>
                    </a:lnTo>
                    <a:lnTo>
                      <a:pt x="425929" y="583673"/>
                    </a:lnTo>
                    <a:lnTo>
                      <a:pt x="448351" y="600485"/>
                    </a:lnTo>
                    <a:lnTo>
                      <a:pt x="489975" y="601285"/>
                    </a:lnTo>
                    <a:lnTo>
                      <a:pt x="528409" y="584473"/>
                    </a:lnTo>
                    <a:lnTo>
                      <a:pt x="570843" y="543249"/>
                    </a:lnTo>
                    <a:lnTo>
                      <a:pt x="651300" y="531238"/>
                    </a:lnTo>
                    <a:lnTo>
                      <a:pt x="806225" y="352301"/>
                    </a:lnTo>
                    <a:lnTo>
                      <a:pt x="748579" y="358302"/>
                    </a:lnTo>
                    <a:lnTo>
                      <a:pt x="581653" y="315068"/>
                    </a:lnTo>
                    <a:lnTo>
                      <a:pt x="508397" y="234610"/>
                    </a:lnTo>
                    <a:lnTo>
                      <a:pt x="519055" y="208188"/>
                    </a:lnTo>
                    <a:lnTo>
                      <a:pt x="497986" y="201787"/>
                    </a:lnTo>
                    <a:lnTo>
                      <a:pt x="455552" y="201787"/>
                    </a:lnTo>
                    <a:lnTo>
                      <a:pt x="458753" y="160954"/>
                    </a:lnTo>
                    <a:lnTo>
                      <a:pt x="488414" y="123358"/>
                    </a:lnTo>
                    <a:lnTo>
                      <a:pt x="462762" y="108080"/>
                    </a:lnTo>
                    <a:lnTo>
                      <a:pt x="456324" y="90497"/>
                    </a:lnTo>
                    <a:lnTo>
                      <a:pt x="425958" y="67247"/>
                    </a:lnTo>
                    <a:lnTo>
                      <a:pt x="395506" y="32852"/>
                    </a:lnTo>
                    <a:lnTo>
                      <a:pt x="380324" y="34490"/>
                    </a:lnTo>
                    <a:lnTo>
                      <a:pt x="361883" y="21612"/>
                    </a:lnTo>
                    <a:lnTo>
                      <a:pt x="319421" y="21612"/>
                    </a:lnTo>
                    <a:lnTo>
                      <a:pt x="301838" y="8068"/>
                    </a:lnTo>
                    <a:lnTo>
                      <a:pt x="282616" y="21612"/>
                    </a:lnTo>
                    <a:lnTo>
                      <a:pt x="262633" y="21612"/>
                    </a:lnTo>
                    <a:lnTo>
                      <a:pt x="241792" y="0"/>
                    </a:lnTo>
                    <a:lnTo>
                      <a:pt x="230553" y="43234"/>
                    </a:lnTo>
                    <a:lnTo>
                      <a:pt x="210569" y="22479"/>
                    </a:lnTo>
                    <a:lnTo>
                      <a:pt x="194520" y="32090"/>
                    </a:lnTo>
                    <a:lnTo>
                      <a:pt x="170983" y="32090"/>
                    </a:lnTo>
                    <a:lnTo>
                      <a:pt x="170983" y="68885"/>
                    </a:lnTo>
                    <a:lnTo>
                      <a:pt x="152924" y="131331"/>
                    </a:lnTo>
                    <a:lnTo>
                      <a:pt x="131302" y="125368"/>
                    </a:lnTo>
                    <a:lnTo>
                      <a:pt x="100079" y="181766"/>
                    </a:lnTo>
                    <a:lnTo>
                      <a:pt x="100079" y="233839"/>
                    </a:lnTo>
                    <a:lnTo>
                      <a:pt x="82020" y="228552"/>
                    </a:lnTo>
                    <a:lnTo>
                      <a:pt x="64056" y="245469"/>
                    </a:lnTo>
                    <a:lnTo>
                      <a:pt x="72409" y="268234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22" name="Google Shape;2922;p51"/>
              <p:cNvSpPr/>
              <p:nvPr/>
            </p:nvSpPr>
            <p:spPr>
              <a:xfrm>
                <a:off x="6867563" y="2618600"/>
                <a:ext cx="809363" cy="638854"/>
              </a:xfrm>
              <a:custGeom>
                <a:rect b="b" l="l" r="r" t="t"/>
                <a:pathLst>
                  <a:path extrusionOk="0" h="638854" w="809363">
                    <a:moveTo>
                      <a:pt x="361045" y="638855"/>
                    </a:moveTo>
                    <a:cubicBezTo>
                      <a:pt x="360988" y="638855"/>
                      <a:pt x="360921" y="638855"/>
                      <a:pt x="360854" y="638845"/>
                    </a:cubicBezTo>
                    <a:lnTo>
                      <a:pt x="295208" y="630844"/>
                    </a:lnTo>
                    <a:cubicBezTo>
                      <a:pt x="294979" y="630816"/>
                      <a:pt x="294751" y="630730"/>
                      <a:pt x="294560" y="630616"/>
                    </a:cubicBezTo>
                    <a:lnTo>
                      <a:pt x="220408" y="583572"/>
                    </a:lnTo>
                    <a:lnTo>
                      <a:pt x="165525" y="577209"/>
                    </a:lnTo>
                    <a:cubicBezTo>
                      <a:pt x="164868" y="577133"/>
                      <a:pt x="164334" y="576647"/>
                      <a:pt x="164182" y="576009"/>
                    </a:cubicBezTo>
                    <a:lnTo>
                      <a:pt x="154048" y="533184"/>
                    </a:lnTo>
                    <a:lnTo>
                      <a:pt x="135274" y="533184"/>
                    </a:lnTo>
                    <a:cubicBezTo>
                      <a:pt x="134693" y="533184"/>
                      <a:pt x="134159" y="532870"/>
                      <a:pt x="133883" y="532356"/>
                    </a:cubicBezTo>
                    <a:lnTo>
                      <a:pt x="96259" y="461899"/>
                    </a:lnTo>
                    <a:lnTo>
                      <a:pt x="50425" y="409817"/>
                    </a:lnTo>
                    <a:lnTo>
                      <a:pt x="1400" y="404273"/>
                    </a:lnTo>
                    <a:cubicBezTo>
                      <a:pt x="914" y="404225"/>
                      <a:pt x="476" y="403940"/>
                      <a:pt x="228" y="403521"/>
                    </a:cubicBezTo>
                    <a:cubicBezTo>
                      <a:pt x="-29" y="403101"/>
                      <a:pt x="-67" y="402587"/>
                      <a:pt x="105" y="402130"/>
                    </a:cubicBezTo>
                    <a:lnTo>
                      <a:pt x="7315" y="383718"/>
                    </a:lnTo>
                    <a:lnTo>
                      <a:pt x="12058" y="364697"/>
                    </a:lnTo>
                    <a:cubicBezTo>
                      <a:pt x="12201" y="364135"/>
                      <a:pt x="12649" y="363687"/>
                      <a:pt x="13220" y="363554"/>
                    </a:cubicBezTo>
                    <a:lnTo>
                      <a:pt x="36442" y="357953"/>
                    </a:lnTo>
                    <a:cubicBezTo>
                      <a:pt x="37004" y="357810"/>
                      <a:pt x="37614" y="358001"/>
                      <a:pt x="37985" y="358439"/>
                    </a:cubicBezTo>
                    <a:lnTo>
                      <a:pt x="48796" y="370688"/>
                    </a:lnTo>
                    <a:lnTo>
                      <a:pt x="61569" y="355791"/>
                    </a:lnTo>
                    <a:lnTo>
                      <a:pt x="54464" y="307689"/>
                    </a:lnTo>
                    <a:cubicBezTo>
                      <a:pt x="54416" y="307385"/>
                      <a:pt x="54464" y="307070"/>
                      <a:pt x="54597" y="306785"/>
                    </a:cubicBezTo>
                    <a:lnTo>
                      <a:pt x="72285" y="269723"/>
                    </a:lnTo>
                    <a:lnTo>
                      <a:pt x="64160" y="247577"/>
                    </a:lnTo>
                    <a:cubicBezTo>
                      <a:pt x="63941" y="246987"/>
                      <a:pt x="64093" y="246320"/>
                      <a:pt x="64560" y="245891"/>
                    </a:cubicBezTo>
                    <a:lnTo>
                      <a:pt x="82524" y="228975"/>
                    </a:lnTo>
                    <a:cubicBezTo>
                      <a:pt x="82934" y="228594"/>
                      <a:pt x="83534" y="228451"/>
                      <a:pt x="84039" y="228613"/>
                    </a:cubicBezTo>
                    <a:lnTo>
                      <a:pt x="100098" y="233309"/>
                    </a:lnTo>
                    <a:lnTo>
                      <a:pt x="100098" y="183341"/>
                    </a:lnTo>
                    <a:cubicBezTo>
                      <a:pt x="100098" y="183074"/>
                      <a:pt x="100164" y="182817"/>
                      <a:pt x="100288" y="182579"/>
                    </a:cubicBezTo>
                    <a:lnTo>
                      <a:pt x="131502" y="126181"/>
                    </a:lnTo>
                    <a:cubicBezTo>
                      <a:pt x="131854" y="125543"/>
                      <a:pt x="132578" y="125248"/>
                      <a:pt x="133302" y="125429"/>
                    </a:cubicBezTo>
                    <a:lnTo>
                      <a:pt x="153419" y="130972"/>
                    </a:lnTo>
                    <a:lnTo>
                      <a:pt x="170983" y="70231"/>
                    </a:lnTo>
                    <a:lnTo>
                      <a:pt x="170983" y="33655"/>
                    </a:lnTo>
                    <a:cubicBezTo>
                      <a:pt x="170983" y="32788"/>
                      <a:pt x="171688" y="32084"/>
                      <a:pt x="172555" y="32084"/>
                    </a:cubicBezTo>
                    <a:lnTo>
                      <a:pt x="195653" y="32084"/>
                    </a:lnTo>
                    <a:lnTo>
                      <a:pt x="211331" y="22701"/>
                    </a:lnTo>
                    <a:cubicBezTo>
                      <a:pt x="211950" y="22320"/>
                      <a:pt x="212750" y="22425"/>
                      <a:pt x="213274" y="22959"/>
                    </a:cubicBezTo>
                    <a:lnTo>
                      <a:pt x="231305" y="41685"/>
                    </a:lnTo>
                    <a:lnTo>
                      <a:pt x="241849" y="1175"/>
                    </a:lnTo>
                    <a:cubicBezTo>
                      <a:pt x="241992" y="622"/>
                      <a:pt x="242420" y="194"/>
                      <a:pt x="242973" y="51"/>
                    </a:cubicBezTo>
                    <a:cubicBezTo>
                      <a:pt x="243516" y="-92"/>
                      <a:pt x="244116" y="70"/>
                      <a:pt x="244497" y="480"/>
                    </a:cubicBezTo>
                    <a:lnTo>
                      <a:pt x="264880" y="21616"/>
                    </a:lnTo>
                    <a:lnTo>
                      <a:pt x="283692" y="21616"/>
                    </a:lnTo>
                    <a:lnTo>
                      <a:pt x="302504" y="8357"/>
                    </a:lnTo>
                    <a:cubicBezTo>
                      <a:pt x="303076" y="7957"/>
                      <a:pt x="303828" y="7985"/>
                      <a:pt x="304362" y="8395"/>
                    </a:cubicBezTo>
                    <a:lnTo>
                      <a:pt x="321526" y="21616"/>
                    </a:lnTo>
                    <a:lnTo>
                      <a:pt x="363455" y="21616"/>
                    </a:lnTo>
                    <a:cubicBezTo>
                      <a:pt x="363779" y="21616"/>
                      <a:pt x="364083" y="21711"/>
                      <a:pt x="364359" y="21901"/>
                    </a:cubicBezTo>
                    <a:lnTo>
                      <a:pt x="382324" y="34436"/>
                    </a:lnTo>
                    <a:lnTo>
                      <a:pt x="396916" y="32865"/>
                    </a:lnTo>
                    <a:cubicBezTo>
                      <a:pt x="397411" y="32788"/>
                      <a:pt x="397926" y="33008"/>
                      <a:pt x="398259" y="33379"/>
                    </a:cubicBezTo>
                    <a:lnTo>
                      <a:pt x="428710" y="67774"/>
                    </a:lnTo>
                    <a:lnTo>
                      <a:pt x="458857" y="90815"/>
                    </a:lnTo>
                    <a:cubicBezTo>
                      <a:pt x="459095" y="90996"/>
                      <a:pt x="459276" y="91243"/>
                      <a:pt x="459371" y="91529"/>
                    </a:cubicBezTo>
                    <a:lnTo>
                      <a:pt x="465610" y="108579"/>
                    </a:lnTo>
                    <a:lnTo>
                      <a:pt x="490785" y="123571"/>
                    </a:lnTo>
                    <a:cubicBezTo>
                      <a:pt x="491176" y="123800"/>
                      <a:pt x="491442" y="124190"/>
                      <a:pt x="491528" y="124638"/>
                    </a:cubicBezTo>
                    <a:cubicBezTo>
                      <a:pt x="491614" y="125086"/>
                      <a:pt x="491499" y="125543"/>
                      <a:pt x="491223" y="125895"/>
                    </a:cubicBezTo>
                    <a:lnTo>
                      <a:pt x="461858" y="163119"/>
                    </a:lnTo>
                    <a:lnTo>
                      <a:pt x="458828" y="201781"/>
                    </a:lnTo>
                    <a:lnTo>
                      <a:pt x="499557" y="201781"/>
                    </a:lnTo>
                    <a:cubicBezTo>
                      <a:pt x="499719" y="201781"/>
                      <a:pt x="499862" y="201800"/>
                      <a:pt x="500015" y="201848"/>
                    </a:cubicBezTo>
                    <a:lnTo>
                      <a:pt x="521084" y="208248"/>
                    </a:lnTo>
                    <a:cubicBezTo>
                      <a:pt x="521503" y="208372"/>
                      <a:pt x="521855" y="208677"/>
                      <a:pt x="522046" y="209077"/>
                    </a:cubicBezTo>
                    <a:cubicBezTo>
                      <a:pt x="522227" y="209477"/>
                      <a:pt x="522246" y="209934"/>
                      <a:pt x="522084" y="210344"/>
                    </a:cubicBezTo>
                    <a:lnTo>
                      <a:pt x="511787" y="235842"/>
                    </a:lnTo>
                    <a:lnTo>
                      <a:pt x="584073" y="315233"/>
                    </a:lnTo>
                    <a:lnTo>
                      <a:pt x="750275" y="358277"/>
                    </a:lnTo>
                    <a:lnTo>
                      <a:pt x="807625" y="352305"/>
                    </a:lnTo>
                    <a:cubicBezTo>
                      <a:pt x="808320" y="352200"/>
                      <a:pt x="808891" y="352571"/>
                      <a:pt x="809187" y="353133"/>
                    </a:cubicBezTo>
                    <a:cubicBezTo>
                      <a:pt x="809482" y="353705"/>
                      <a:pt x="809406" y="354400"/>
                      <a:pt x="808977" y="354895"/>
                    </a:cubicBezTo>
                    <a:lnTo>
                      <a:pt x="654062" y="533832"/>
                    </a:lnTo>
                    <a:cubicBezTo>
                      <a:pt x="653815" y="534118"/>
                      <a:pt x="653481" y="534299"/>
                      <a:pt x="653110" y="534356"/>
                    </a:cubicBezTo>
                    <a:lnTo>
                      <a:pt x="573166" y="546291"/>
                    </a:lnTo>
                    <a:lnTo>
                      <a:pt x="531095" y="587172"/>
                    </a:lnTo>
                    <a:cubicBezTo>
                      <a:pt x="530952" y="587305"/>
                      <a:pt x="530809" y="587410"/>
                      <a:pt x="530628" y="587486"/>
                    </a:cubicBezTo>
                    <a:lnTo>
                      <a:pt x="492204" y="604298"/>
                    </a:lnTo>
                    <a:cubicBezTo>
                      <a:pt x="491995" y="604393"/>
                      <a:pt x="491861" y="604431"/>
                      <a:pt x="491547" y="604431"/>
                    </a:cubicBezTo>
                    <a:lnTo>
                      <a:pt x="449913" y="603631"/>
                    </a:lnTo>
                    <a:cubicBezTo>
                      <a:pt x="449580" y="603622"/>
                      <a:pt x="449265" y="603517"/>
                      <a:pt x="448989" y="603317"/>
                    </a:cubicBezTo>
                    <a:lnTo>
                      <a:pt x="427320" y="587058"/>
                    </a:lnTo>
                    <a:lnTo>
                      <a:pt x="385324" y="605717"/>
                    </a:lnTo>
                    <a:lnTo>
                      <a:pt x="362350" y="638198"/>
                    </a:lnTo>
                    <a:cubicBezTo>
                      <a:pt x="362035" y="638607"/>
                      <a:pt x="361559" y="638855"/>
                      <a:pt x="361045" y="638855"/>
                    </a:cubicBezTo>
                    <a:close/>
                    <a:moveTo>
                      <a:pt x="295951" y="627758"/>
                    </a:moveTo>
                    <a:lnTo>
                      <a:pt x="360311" y="635607"/>
                    </a:lnTo>
                    <a:lnTo>
                      <a:pt x="383000" y="603546"/>
                    </a:lnTo>
                    <a:cubicBezTo>
                      <a:pt x="383152" y="603317"/>
                      <a:pt x="383381" y="603136"/>
                      <a:pt x="383638" y="603012"/>
                    </a:cubicBezTo>
                    <a:lnTo>
                      <a:pt x="426872" y="583800"/>
                    </a:lnTo>
                    <a:cubicBezTo>
                      <a:pt x="427396" y="583572"/>
                      <a:pt x="427987" y="583629"/>
                      <a:pt x="428463" y="583981"/>
                    </a:cubicBezTo>
                    <a:lnTo>
                      <a:pt x="450466" y="600488"/>
                    </a:lnTo>
                    <a:lnTo>
                      <a:pt x="491252" y="601269"/>
                    </a:lnTo>
                    <a:lnTo>
                      <a:pt x="529094" y="584705"/>
                    </a:lnTo>
                    <a:lnTo>
                      <a:pt x="571328" y="543671"/>
                    </a:lnTo>
                    <a:cubicBezTo>
                      <a:pt x="571566" y="543443"/>
                      <a:pt x="571862" y="543290"/>
                      <a:pt x="572195" y="543243"/>
                    </a:cubicBezTo>
                    <a:lnTo>
                      <a:pt x="652072" y="531317"/>
                    </a:lnTo>
                    <a:lnTo>
                      <a:pt x="804005" y="355829"/>
                    </a:lnTo>
                    <a:lnTo>
                      <a:pt x="750322" y="361420"/>
                    </a:lnTo>
                    <a:cubicBezTo>
                      <a:pt x="750103" y="361449"/>
                      <a:pt x="749941" y="361430"/>
                      <a:pt x="749760" y="361382"/>
                    </a:cubicBezTo>
                    <a:lnTo>
                      <a:pt x="582834" y="318148"/>
                    </a:lnTo>
                    <a:cubicBezTo>
                      <a:pt x="582539" y="318072"/>
                      <a:pt x="582273" y="317910"/>
                      <a:pt x="582063" y="317681"/>
                    </a:cubicBezTo>
                    <a:lnTo>
                      <a:pt x="508806" y="237224"/>
                    </a:lnTo>
                    <a:cubicBezTo>
                      <a:pt x="508406" y="236776"/>
                      <a:pt x="508292" y="236138"/>
                      <a:pt x="508520" y="235576"/>
                    </a:cubicBezTo>
                    <a:lnTo>
                      <a:pt x="518550" y="210754"/>
                    </a:lnTo>
                    <a:lnTo>
                      <a:pt x="499338" y="204915"/>
                    </a:lnTo>
                    <a:lnTo>
                      <a:pt x="457142" y="204915"/>
                    </a:lnTo>
                    <a:cubicBezTo>
                      <a:pt x="456704" y="204915"/>
                      <a:pt x="456285" y="204734"/>
                      <a:pt x="455981" y="204410"/>
                    </a:cubicBezTo>
                    <a:cubicBezTo>
                      <a:pt x="455695" y="204086"/>
                      <a:pt x="455533" y="203657"/>
                      <a:pt x="455571" y="203219"/>
                    </a:cubicBezTo>
                    <a:lnTo>
                      <a:pt x="458771" y="162386"/>
                    </a:lnTo>
                    <a:cubicBezTo>
                      <a:pt x="458800" y="162071"/>
                      <a:pt x="458914" y="161786"/>
                      <a:pt x="459105" y="161538"/>
                    </a:cubicBezTo>
                    <a:lnTo>
                      <a:pt x="487651" y="125352"/>
                    </a:lnTo>
                    <a:lnTo>
                      <a:pt x="463534" y="110998"/>
                    </a:lnTo>
                    <a:cubicBezTo>
                      <a:pt x="463229" y="110817"/>
                      <a:pt x="462991" y="110531"/>
                      <a:pt x="462867" y="110189"/>
                    </a:cubicBezTo>
                    <a:lnTo>
                      <a:pt x="456590" y="93044"/>
                    </a:lnTo>
                    <a:lnTo>
                      <a:pt x="426586" y="70079"/>
                    </a:lnTo>
                    <a:lnTo>
                      <a:pt x="396449" y="36084"/>
                    </a:lnTo>
                    <a:lnTo>
                      <a:pt x="382076" y="37627"/>
                    </a:lnTo>
                    <a:cubicBezTo>
                      <a:pt x="381695" y="37684"/>
                      <a:pt x="381324" y="37560"/>
                      <a:pt x="381000" y="37351"/>
                    </a:cubicBezTo>
                    <a:lnTo>
                      <a:pt x="362969" y="24759"/>
                    </a:lnTo>
                    <a:lnTo>
                      <a:pt x="321002" y="24759"/>
                    </a:lnTo>
                    <a:cubicBezTo>
                      <a:pt x="320649" y="24759"/>
                      <a:pt x="320316" y="24645"/>
                      <a:pt x="320049" y="24435"/>
                    </a:cubicBezTo>
                    <a:lnTo>
                      <a:pt x="303381" y="11595"/>
                    </a:lnTo>
                    <a:lnTo>
                      <a:pt x="285112" y="24473"/>
                    </a:lnTo>
                    <a:cubicBezTo>
                      <a:pt x="284845" y="24664"/>
                      <a:pt x="284531" y="24759"/>
                      <a:pt x="284207" y="24759"/>
                    </a:cubicBezTo>
                    <a:lnTo>
                      <a:pt x="264223" y="24759"/>
                    </a:lnTo>
                    <a:cubicBezTo>
                      <a:pt x="263795" y="24759"/>
                      <a:pt x="263385" y="24587"/>
                      <a:pt x="263090" y="24283"/>
                    </a:cubicBezTo>
                    <a:lnTo>
                      <a:pt x="244192" y="4680"/>
                    </a:lnTo>
                    <a:lnTo>
                      <a:pt x="233648" y="45200"/>
                    </a:lnTo>
                    <a:cubicBezTo>
                      <a:pt x="233505" y="45752"/>
                      <a:pt x="233076" y="46181"/>
                      <a:pt x="232524" y="46323"/>
                    </a:cubicBezTo>
                    <a:cubicBezTo>
                      <a:pt x="231962" y="46466"/>
                      <a:pt x="231381" y="46304"/>
                      <a:pt x="231000" y="45895"/>
                    </a:cubicBezTo>
                    <a:lnTo>
                      <a:pt x="211883" y="26045"/>
                    </a:lnTo>
                    <a:lnTo>
                      <a:pt x="196910" y="35008"/>
                    </a:lnTo>
                    <a:cubicBezTo>
                      <a:pt x="196662" y="35160"/>
                      <a:pt x="196386" y="35227"/>
                      <a:pt x="196101" y="35227"/>
                    </a:cubicBezTo>
                    <a:lnTo>
                      <a:pt x="174136" y="35227"/>
                    </a:lnTo>
                    <a:lnTo>
                      <a:pt x="174136" y="70450"/>
                    </a:lnTo>
                    <a:cubicBezTo>
                      <a:pt x="174136" y="70603"/>
                      <a:pt x="174117" y="70746"/>
                      <a:pt x="174079" y="70888"/>
                    </a:cubicBezTo>
                    <a:lnTo>
                      <a:pt x="156019" y="133334"/>
                    </a:lnTo>
                    <a:cubicBezTo>
                      <a:pt x="155781" y="134163"/>
                      <a:pt x="154914" y="134620"/>
                      <a:pt x="154086" y="134411"/>
                    </a:cubicBezTo>
                    <a:lnTo>
                      <a:pt x="133655" y="128781"/>
                    </a:lnTo>
                    <a:lnTo>
                      <a:pt x="103232" y="183741"/>
                    </a:lnTo>
                    <a:lnTo>
                      <a:pt x="103232" y="235404"/>
                    </a:lnTo>
                    <a:cubicBezTo>
                      <a:pt x="103232" y="235900"/>
                      <a:pt x="103003" y="236366"/>
                      <a:pt x="102603" y="236662"/>
                    </a:cubicBezTo>
                    <a:cubicBezTo>
                      <a:pt x="102212" y="236957"/>
                      <a:pt x="101679" y="237052"/>
                      <a:pt x="101222" y="236909"/>
                    </a:cubicBezTo>
                    <a:lnTo>
                      <a:pt x="84020" y="231880"/>
                    </a:lnTo>
                    <a:lnTo>
                      <a:pt x="67475" y="247463"/>
                    </a:lnTo>
                    <a:lnTo>
                      <a:pt x="75476" y="269256"/>
                    </a:lnTo>
                    <a:cubicBezTo>
                      <a:pt x="75628" y="269656"/>
                      <a:pt x="75609" y="270094"/>
                      <a:pt x="75419" y="270475"/>
                    </a:cubicBezTo>
                    <a:lnTo>
                      <a:pt x="57655" y="307709"/>
                    </a:lnTo>
                    <a:lnTo>
                      <a:pt x="64789" y="356038"/>
                    </a:lnTo>
                    <a:cubicBezTo>
                      <a:pt x="64855" y="356486"/>
                      <a:pt x="64731" y="356943"/>
                      <a:pt x="64427" y="357286"/>
                    </a:cubicBezTo>
                    <a:lnTo>
                      <a:pt x="50016" y="374098"/>
                    </a:lnTo>
                    <a:cubicBezTo>
                      <a:pt x="49720" y="374441"/>
                      <a:pt x="49282" y="374650"/>
                      <a:pt x="48834" y="374650"/>
                    </a:cubicBezTo>
                    <a:lnTo>
                      <a:pt x="48825" y="374650"/>
                    </a:lnTo>
                    <a:cubicBezTo>
                      <a:pt x="48377" y="374650"/>
                      <a:pt x="47948" y="374460"/>
                      <a:pt x="47644" y="374117"/>
                    </a:cubicBezTo>
                    <a:lnTo>
                      <a:pt x="36271" y="361220"/>
                    </a:lnTo>
                    <a:lnTo>
                      <a:pt x="14906" y="366373"/>
                    </a:lnTo>
                    <a:lnTo>
                      <a:pt x="10334" y="384661"/>
                    </a:lnTo>
                    <a:lnTo>
                      <a:pt x="3810" y="401358"/>
                    </a:lnTo>
                    <a:lnTo>
                      <a:pt x="51406" y="406730"/>
                    </a:lnTo>
                    <a:cubicBezTo>
                      <a:pt x="51797" y="406778"/>
                      <a:pt x="52149" y="406959"/>
                      <a:pt x="52416" y="407254"/>
                    </a:cubicBezTo>
                    <a:lnTo>
                      <a:pt x="98850" y="460099"/>
                    </a:lnTo>
                    <a:lnTo>
                      <a:pt x="136226" y="530022"/>
                    </a:lnTo>
                    <a:lnTo>
                      <a:pt x="155305" y="530022"/>
                    </a:lnTo>
                    <a:cubicBezTo>
                      <a:pt x="156038" y="530022"/>
                      <a:pt x="156667" y="530517"/>
                      <a:pt x="156829" y="531232"/>
                    </a:cubicBezTo>
                    <a:lnTo>
                      <a:pt x="166983" y="574190"/>
                    </a:lnTo>
                    <a:lnTo>
                      <a:pt x="221132" y="580466"/>
                    </a:lnTo>
                    <a:cubicBezTo>
                      <a:pt x="221361" y="580495"/>
                      <a:pt x="221589" y="580571"/>
                      <a:pt x="221789" y="580695"/>
                    </a:cubicBezTo>
                    <a:lnTo>
                      <a:pt x="295951" y="627758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23" name="Google Shape;2923;p51"/>
            <p:cNvGrpSpPr/>
            <p:nvPr/>
          </p:nvGrpSpPr>
          <p:grpSpPr>
            <a:xfrm rot="-2989666">
              <a:off x="9753918" y="1671265"/>
              <a:ext cx="855817" cy="1306215"/>
              <a:chOff x="7303903" y="2745490"/>
              <a:chExt cx="514521" cy="785302"/>
            </a:xfrm>
          </p:grpSpPr>
          <p:sp>
            <p:nvSpPr>
              <p:cNvPr id="2924" name="Google Shape;2924;p51"/>
              <p:cNvSpPr/>
              <p:nvPr/>
            </p:nvSpPr>
            <p:spPr>
              <a:xfrm>
                <a:off x="7305465" y="2747048"/>
                <a:ext cx="511406" cy="782145"/>
              </a:xfrm>
              <a:custGeom>
                <a:rect b="b" l="l" r="r" t="t"/>
                <a:pathLst>
                  <a:path extrusionOk="0" h="782145" w="511406">
                    <a:moveTo>
                      <a:pt x="511407" y="51521"/>
                    </a:moveTo>
                    <a:lnTo>
                      <a:pt x="499110" y="71695"/>
                    </a:lnTo>
                    <a:lnTo>
                      <a:pt x="503530" y="159029"/>
                    </a:lnTo>
                    <a:lnTo>
                      <a:pt x="452038" y="223876"/>
                    </a:lnTo>
                    <a:lnTo>
                      <a:pt x="461067" y="247412"/>
                    </a:lnTo>
                    <a:lnTo>
                      <a:pt x="377095" y="415728"/>
                    </a:lnTo>
                    <a:lnTo>
                      <a:pt x="278616" y="539563"/>
                    </a:lnTo>
                    <a:cubicBezTo>
                      <a:pt x="278616" y="539563"/>
                      <a:pt x="141999" y="629869"/>
                      <a:pt x="41986" y="782145"/>
                    </a:cubicBezTo>
                    <a:lnTo>
                      <a:pt x="0" y="722576"/>
                    </a:lnTo>
                    <a:lnTo>
                      <a:pt x="0" y="547240"/>
                    </a:lnTo>
                    <a:lnTo>
                      <a:pt x="53607" y="474412"/>
                    </a:lnTo>
                    <a:lnTo>
                      <a:pt x="92040" y="457600"/>
                    </a:lnTo>
                    <a:lnTo>
                      <a:pt x="134503" y="416385"/>
                    </a:lnTo>
                    <a:lnTo>
                      <a:pt x="215008" y="404279"/>
                    </a:lnTo>
                    <a:lnTo>
                      <a:pt x="369875" y="225390"/>
                    </a:lnTo>
                    <a:lnTo>
                      <a:pt x="312230" y="231343"/>
                    </a:lnTo>
                    <a:lnTo>
                      <a:pt x="145256" y="188109"/>
                    </a:lnTo>
                    <a:lnTo>
                      <a:pt x="72047" y="107699"/>
                    </a:lnTo>
                    <a:lnTo>
                      <a:pt x="98374" y="44767"/>
                    </a:lnTo>
                    <a:lnTo>
                      <a:pt x="134112" y="90687"/>
                    </a:lnTo>
                    <a:lnTo>
                      <a:pt x="159858" y="100774"/>
                    </a:lnTo>
                    <a:lnTo>
                      <a:pt x="193481" y="105194"/>
                    </a:lnTo>
                    <a:lnTo>
                      <a:pt x="236039" y="76086"/>
                    </a:lnTo>
                    <a:lnTo>
                      <a:pt x="257270" y="85115"/>
                    </a:lnTo>
                    <a:lnTo>
                      <a:pt x="294256" y="81753"/>
                    </a:lnTo>
                    <a:lnTo>
                      <a:pt x="306553" y="58217"/>
                    </a:lnTo>
                    <a:lnTo>
                      <a:pt x="359102" y="56007"/>
                    </a:lnTo>
                    <a:lnTo>
                      <a:pt x="373704" y="42558"/>
                    </a:lnTo>
                    <a:lnTo>
                      <a:pt x="411747" y="38043"/>
                    </a:lnTo>
                    <a:lnTo>
                      <a:pt x="467754" y="24689"/>
                    </a:lnTo>
                    <a:lnTo>
                      <a:pt x="475536" y="0"/>
                    </a:lnTo>
                    <a:lnTo>
                      <a:pt x="511369" y="8934"/>
                    </a:lnTo>
                    <a:lnTo>
                      <a:pt x="511369" y="51521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25" name="Google Shape;2925;p51"/>
              <p:cNvSpPr/>
              <p:nvPr/>
            </p:nvSpPr>
            <p:spPr>
              <a:xfrm>
                <a:off x="7303903" y="2745490"/>
                <a:ext cx="514521" cy="785302"/>
              </a:xfrm>
              <a:custGeom>
                <a:rect b="b" l="l" r="r" t="t"/>
                <a:pathLst>
                  <a:path extrusionOk="0" h="785302" w="514521">
                    <a:moveTo>
                      <a:pt x="43558" y="785294"/>
                    </a:moveTo>
                    <a:cubicBezTo>
                      <a:pt x="43053" y="785294"/>
                      <a:pt x="42567" y="785046"/>
                      <a:pt x="42272" y="784627"/>
                    </a:cubicBezTo>
                    <a:lnTo>
                      <a:pt x="286" y="725067"/>
                    </a:lnTo>
                    <a:cubicBezTo>
                      <a:pt x="95" y="724800"/>
                      <a:pt x="0" y="724486"/>
                      <a:pt x="0" y="724162"/>
                    </a:cubicBezTo>
                    <a:lnTo>
                      <a:pt x="0" y="548826"/>
                    </a:lnTo>
                    <a:cubicBezTo>
                      <a:pt x="0" y="548493"/>
                      <a:pt x="105" y="548159"/>
                      <a:pt x="305" y="547892"/>
                    </a:cubicBezTo>
                    <a:lnTo>
                      <a:pt x="53921" y="475064"/>
                    </a:lnTo>
                    <a:cubicBezTo>
                      <a:pt x="54083" y="474845"/>
                      <a:pt x="54302" y="474664"/>
                      <a:pt x="54550" y="474560"/>
                    </a:cubicBezTo>
                    <a:lnTo>
                      <a:pt x="92716" y="457862"/>
                    </a:lnTo>
                    <a:lnTo>
                      <a:pt x="134979" y="416848"/>
                    </a:lnTo>
                    <a:cubicBezTo>
                      <a:pt x="135217" y="416619"/>
                      <a:pt x="135512" y="416467"/>
                      <a:pt x="135836" y="416419"/>
                    </a:cubicBezTo>
                    <a:lnTo>
                      <a:pt x="215779" y="404398"/>
                    </a:lnTo>
                    <a:lnTo>
                      <a:pt x="367655" y="228957"/>
                    </a:lnTo>
                    <a:lnTo>
                      <a:pt x="313963" y="234501"/>
                    </a:lnTo>
                    <a:cubicBezTo>
                      <a:pt x="313782" y="234510"/>
                      <a:pt x="313592" y="234510"/>
                      <a:pt x="313411" y="234453"/>
                    </a:cubicBezTo>
                    <a:lnTo>
                      <a:pt x="146428" y="191219"/>
                    </a:lnTo>
                    <a:cubicBezTo>
                      <a:pt x="146133" y="191143"/>
                      <a:pt x="145866" y="190981"/>
                      <a:pt x="145656" y="190753"/>
                    </a:cubicBezTo>
                    <a:lnTo>
                      <a:pt x="72447" y="110343"/>
                    </a:lnTo>
                    <a:cubicBezTo>
                      <a:pt x="72047" y="109885"/>
                      <a:pt x="71933" y="109238"/>
                      <a:pt x="72162" y="108676"/>
                    </a:cubicBezTo>
                    <a:lnTo>
                      <a:pt x="98488" y="45754"/>
                    </a:lnTo>
                    <a:cubicBezTo>
                      <a:pt x="98698" y="45239"/>
                      <a:pt x="99174" y="44877"/>
                      <a:pt x="99727" y="44801"/>
                    </a:cubicBezTo>
                    <a:cubicBezTo>
                      <a:pt x="100279" y="44725"/>
                      <a:pt x="100832" y="44954"/>
                      <a:pt x="101175" y="45392"/>
                    </a:cubicBezTo>
                    <a:lnTo>
                      <a:pt x="136646" y="90969"/>
                    </a:lnTo>
                    <a:lnTo>
                      <a:pt x="161992" y="100894"/>
                    </a:lnTo>
                    <a:lnTo>
                      <a:pt x="194643" y="105142"/>
                    </a:lnTo>
                    <a:lnTo>
                      <a:pt x="236715" y="76367"/>
                    </a:lnTo>
                    <a:cubicBezTo>
                      <a:pt x="237154" y="76072"/>
                      <a:pt x="237735" y="76005"/>
                      <a:pt x="238220" y="76215"/>
                    </a:cubicBezTo>
                    <a:lnTo>
                      <a:pt x="259099" y="85092"/>
                    </a:lnTo>
                    <a:lnTo>
                      <a:pt x="294827" y="81844"/>
                    </a:lnTo>
                    <a:lnTo>
                      <a:pt x="306734" y="59060"/>
                    </a:lnTo>
                    <a:cubicBezTo>
                      <a:pt x="307000" y="58565"/>
                      <a:pt x="307495" y="58241"/>
                      <a:pt x="308058" y="58212"/>
                    </a:cubicBezTo>
                    <a:lnTo>
                      <a:pt x="360045" y="56031"/>
                    </a:lnTo>
                    <a:lnTo>
                      <a:pt x="374218" y="42972"/>
                    </a:lnTo>
                    <a:cubicBezTo>
                      <a:pt x="374457" y="42753"/>
                      <a:pt x="374761" y="42610"/>
                      <a:pt x="375095" y="42572"/>
                    </a:cubicBezTo>
                    <a:lnTo>
                      <a:pt x="413137" y="38057"/>
                    </a:lnTo>
                    <a:lnTo>
                      <a:pt x="468106" y="24941"/>
                    </a:lnTo>
                    <a:lnTo>
                      <a:pt x="475621" y="1100"/>
                    </a:lnTo>
                    <a:cubicBezTo>
                      <a:pt x="475869" y="310"/>
                      <a:pt x="476707" y="-147"/>
                      <a:pt x="477498" y="43"/>
                    </a:cubicBezTo>
                    <a:lnTo>
                      <a:pt x="513331" y="8978"/>
                    </a:lnTo>
                    <a:cubicBezTo>
                      <a:pt x="514036" y="9149"/>
                      <a:pt x="514522" y="9778"/>
                      <a:pt x="514522" y="10502"/>
                    </a:cubicBezTo>
                    <a:lnTo>
                      <a:pt x="514522" y="53059"/>
                    </a:lnTo>
                    <a:cubicBezTo>
                      <a:pt x="514522" y="53345"/>
                      <a:pt x="514445" y="53631"/>
                      <a:pt x="514293" y="53878"/>
                    </a:cubicBezTo>
                    <a:lnTo>
                      <a:pt x="502253" y="73633"/>
                    </a:lnTo>
                    <a:lnTo>
                      <a:pt x="506644" y="160482"/>
                    </a:lnTo>
                    <a:cubicBezTo>
                      <a:pt x="506663" y="160863"/>
                      <a:pt x="506539" y="161244"/>
                      <a:pt x="506301" y="161539"/>
                    </a:cubicBezTo>
                    <a:lnTo>
                      <a:pt x="455371" y="225681"/>
                    </a:lnTo>
                    <a:lnTo>
                      <a:pt x="464077" y="248379"/>
                    </a:lnTo>
                    <a:cubicBezTo>
                      <a:pt x="464239" y="248788"/>
                      <a:pt x="464220" y="249246"/>
                      <a:pt x="464010" y="249646"/>
                    </a:cubicBezTo>
                    <a:lnTo>
                      <a:pt x="380038" y="417962"/>
                    </a:lnTo>
                    <a:lnTo>
                      <a:pt x="281387" y="542082"/>
                    </a:lnTo>
                    <a:cubicBezTo>
                      <a:pt x="281292" y="542216"/>
                      <a:pt x="281169" y="542320"/>
                      <a:pt x="281026" y="542416"/>
                    </a:cubicBezTo>
                    <a:cubicBezTo>
                      <a:pt x="279654" y="543311"/>
                      <a:pt x="143513" y="634313"/>
                      <a:pt x="44844" y="784551"/>
                    </a:cubicBezTo>
                    <a:cubicBezTo>
                      <a:pt x="44577" y="785027"/>
                      <a:pt x="43939" y="785360"/>
                      <a:pt x="43558" y="785294"/>
                    </a:cubicBezTo>
                    <a:close/>
                    <a:moveTo>
                      <a:pt x="3143" y="723657"/>
                    </a:moveTo>
                    <a:lnTo>
                      <a:pt x="43520" y="780931"/>
                    </a:lnTo>
                    <a:cubicBezTo>
                      <a:pt x="140627" y="634027"/>
                      <a:pt x="272996" y="544073"/>
                      <a:pt x="279111" y="539968"/>
                    </a:cubicBezTo>
                    <a:lnTo>
                      <a:pt x="377438" y="416314"/>
                    </a:lnTo>
                    <a:lnTo>
                      <a:pt x="460915" y="248893"/>
                    </a:lnTo>
                    <a:lnTo>
                      <a:pt x="452133" y="225995"/>
                    </a:lnTo>
                    <a:cubicBezTo>
                      <a:pt x="451933" y="225481"/>
                      <a:pt x="452018" y="224890"/>
                      <a:pt x="452371" y="224452"/>
                    </a:cubicBezTo>
                    <a:lnTo>
                      <a:pt x="503501" y="160073"/>
                    </a:lnTo>
                    <a:lnTo>
                      <a:pt x="499110" y="73338"/>
                    </a:lnTo>
                    <a:cubicBezTo>
                      <a:pt x="499091" y="73024"/>
                      <a:pt x="499177" y="72709"/>
                      <a:pt x="499339" y="72443"/>
                    </a:cubicBezTo>
                    <a:lnTo>
                      <a:pt x="511407" y="52650"/>
                    </a:lnTo>
                    <a:lnTo>
                      <a:pt x="511407" y="11768"/>
                    </a:lnTo>
                    <a:lnTo>
                      <a:pt x="478193" y="3482"/>
                    </a:lnTo>
                    <a:lnTo>
                      <a:pt x="470849" y="26761"/>
                    </a:lnTo>
                    <a:cubicBezTo>
                      <a:pt x="470688" y="27285"/>
                      <a:pt x="470249" y="27685"/>
                      <a:pt x="469716" y="27818"/>
                    </a:cubicBezTo>
                    <a:lnTo>
                      <a:pt x="413709" y="41172"/>
                    </a:lnTo>
                    <a:lnTo>
                      <a:pt x="375990" y="45658"/>
                    </a:lnTo>
                    <a:lnTo>
                      <a:pt x="361760" y="58765"/>
                    </a:lnTo>
                    <a:cubicBezTo>
                      <a:pt x="361483" y="59012"/>
                      <a:pt x="361131" y="59165"/>
                      <a:pt x="360769" y="59174"/>
                    </a:cubicBezTo>
                    <a:lnTo>
                      <a:pt x="309115" y="61346"/>
                    </a:lnTo>
                    <a:lnTo>
                      <a:pt x="297237" y="84082"/>
                    </a:lnTo>
                    <a:cubicBezTo>
                      <a:pt x="296989" y="84558"/>
                      <a:pt x="296513" y="84873"/>
                      <a:pt x="295980" y="84920"/>
                    </a:cubicBezTo>
                    <a:lnTo>
                      <a:pt x="258994" y="88283"/>
                    </a:lnTo>
                    <a:cubicBezTo>
                      <a:pt x="258728" y="88292"/>
                      <a:pt x="258471" y="88264"/>
                      <a:pt x="258242" y="88168"/>
                    </a:cubicBezTo>
                    <a:lnTo>
                      <a:pt x="237792" y="79472"/>
                    </a:lnTo>
                    <a:lnTo>
                      <a:pt x="195948" y="108095"/>
                    </a:lnTo>
                    <a:cubicBezTo>
                      <a:pt x="195624" y="108314"/>
                      <a:pt x="195206" y="108409"/>
                      <a:pt x="194863" y="108352"/>
                    </a:cubicBezTo>
                    <a:lnTo>
                      <a:pt x="161239" y="103932"/>
                    </a:lnTo>
                    <a:lnTo>
                      <a:pt x="135122" y="93741"/>
                    </a:lnTo>
                    <a:cubicBezTo>
                      <a:pt x="134855" y="93636"/>
                      <a:pt x="134626" y="93464"/>
                      <a:pt x="134455" y="93236"/>
                    </a:cubicBezTo>
                    <a:lnTo>
                      <a:pt x="100365" y="49440"/>
                    </a:lnTo>
                    <a:lnTo>
                      <a:pt x="75457" y="108961"/>
                    </a:lnTo>
                    <a:lnTo>
                      <a:pt x="147685" y="188286"/>
                    </a:lnTo>
                    <a:lnTo>
                      <a:pt x="313935" y="231329"/>
                    </a:lnTo>
                    <a:lnTo>
                      <a:pt x="371294" y="225405"/>
                    </a:lnTo>
                    <a:cubicBezTo>
                      <a:pt x="371923" y="225300"/>
                      <a:pt x="372551" y="225671"/>
                      <a:pt x="372847" y="226233"/>
                    </a:cubicBezTo>
                    <a:cubicBezTo>
                      <a:pt x="373142" y="226805"/>
                      <a:pt x="373066" y="227500"/>
                      <a:pt x="372637" y="227995"/>
                    </a:cubicBezTo>
                    <a:lnTo>
                      <a:pt x="217770" y="406884"/>
                    </a:lnTo>
                    <a:cubicBezTo>
                      <a:pt x="217532" y="407161"/>
                      <a:pt x="217189" y="407351"/>
                      <a:pt x="216818" y="407408"/>
                    </a:cubicBezTo>
                    <a:lnTo>
                      <a:pt x="136808" y="419438"/>
                    </a:lnTo>
                    <a:lnTo>
                      <a:pt x="94707" y="460301"/>
                    </a:lnTo>
                    <a:cubicBezTo>
                      <a:pt x="94564" y="460434"/>
                      <a:pt x="94412" y="460539"/>
                      <a:pt x="94240" y="460615"/>
                    </a:cubicBezTo>
                    <a:lnTo>
                      <a:pt x="56188" y="477255"/>
                    </a:lnTo>
                    <a:lnTo>
                      <a:pt x="3134" y="549321"/>
                    </a:lnTo>
                    <a:lnTo>
                      <a:pt x="3134" y="723657"/>
                    </a:lnTo>
                    <a:close/>
                    <a:moveTo>
                      <a:pt x="512969" y="53078"/>
                    </a:moveTo>
                    <a:lnTo>
                      <a:pt x="513007" y="53078"/>
                    </a:lnTo>
                    <a:lnTo>
                      <a:pt x="512969" y="53078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26" name="Google Shape;2926;p51"/>
            <p:cNvGrpSpPr/>
            <p:nvPr/>
          </p:nvGrpSpPr>
          <p:grpSpPr>
            <a:xfrm rot="-2989666">
              <a:off x="8531822" y="2902268"/>
              <a:ext cx="1139851" cy="803534"/>
              <a:chOff x="6349593" y="2780366"/>
              <a:chExt cx="685283" cy="483088"/>
            </a:xfrm>
          </p:grpSpPr>
          <p:sp>
            <p:nvSpPr>
              <p:cNvPr id="2927" name="Google Shape;2927;p51"/>
              <p:cNvSpPr/>
              <p:nvPr/>
            </p:nvSpPr>
            <p:spPr>
              <a:xfrm>
                <a:off x="6351146" y="2781947"/>
                <a:ext cx="682113" cy="479936"/>
              </a:xfrm>
              <a:custGeom>
                <a:rect b="b" l="l" r="r" t="t"/>
                <a:pathLst>
                  <a:path extrusionOk="0" h="479936" w="682113">
                    <a:moveTo>
                      <a:pt x="11173" y="128073"/>
                    </a:moveTo>
                    <a:lnTo>
                      <a:pt x="11173" y="161697"/>
                    </a:lnTo>
                    <a:lnTo>
                      <a:pt x="0" y="171298"/>
                    </a:lnTo>
                    <a:lnTo>
                      <a:pt x="0" y="196120"/>
                    </a:lnTo>
                    <a:lnTo>
                      <a:pt x="11173" y="200920"/>
                    </a:lnTo>
                    <a:lnTo>
                      <a:pt x="39224" y="200920"/>
                    </a:lnTo>
                    <a:lnTo>
                      <a:pt x="39224" y="217742"/>
                    </a:lnTo>
                    <a:lnTo>
                      <a:pt x="64846" y="225743"/>
                    </a:lnTo>
                    <a:lnTo>
                      <a:pt x="78457" y="220142"/>
                    </a:lnTo>
                    <a:lnTo>
                      <a:pt x="96869" y="236954"/>
                    </a:lnTo>
                    <a:lnTo>
                      <a:pt x="100879" y="261776"/>
                    </a:lnTo>
                    <a:lnTo>
                      <a:pt x="162525" y="305000"/>
                    </a:lnTo>
                    <a:lnTo>
                      <a:pt x="162525" y="328222"/>
                    </a:lnTo>
                    <a:lnTo>
                      <a:pt x="177737" y="338633"/>
                    </a:lnTo>
                    <a:lnTo>
                      <a:pt x="208159" y="365046"/>
                    </a:lnTo>
                    <a:lnTo>
                      <a:pt x="208159" y="388268"/>
                    </a:lnTo>
                    <a:lnTo>
                      <a:pt x="268005" y="439103"/>
                    </a:lnTo>
                    <a:lnTo>
                      <a:pt x="289017" y="424091"/>
                    </a:lnTo>
                    <a:lnTo>
                      <a:pt x="310029" y="424091"/>
                    </a:lnTo>
                    <a:lnTo>
                      <a:pt x="322640" y="434902"/>
                    </a:lnTo>
                    <a:lnTo>
                      <a:pt x="336452" y="415090"/>
                    </a:lnTo>
                    <a:lnTo>
                      <a:pt x="348463" y="418690"/>
                    </a:lnTo>
                    <a:lnTo>
                      <a:pt x="379086" y="456524"/>
                    </a:lnTo>
                    <a:lnTo>
                      <a:pt x="410909" y="473935"/>
                    </a:lnTo>
                    <a:lnTo>
                      <a:pt x="428320" y="462525"/>
                    </a:lnTo>
                    <a:lnTo>
                      <a:pt x="477564" y="479936"/>
                    </a:lnTo>
                    <a:lnTo>
                      <a:pt x="493776" y="463125"/>
                    </a:lnTo>
                    <a:lnTo>
                      <a:pt x="532009" y="453914"/>
                    </a:lnTo>
                    <a:lnTo>
                      <a:pt x="543611" y="464325"/>
                    </a:lnTo>
                    <a:lnTo>
                      <a:pt x="559623" y="460724"/>
                    </a:lnTo>
                    <a:lnTo>
                      <a:pt x="598856" y="413090"/>
                    </a:lnTo>
                    <a:lnTo>
                      <a:pt x="682114" y="412290"/>
                    </a:lnTo>
                    <a:lnTo>
                      <a:pt x="671713" y="368256"/>
                    </a:lnTo>
                    <a:lnTo>
                      <a:pt x="651691" y="368256"/>
                    </a:lnTo>
                    <a:lnTo>
                      <a:pt x="614067" y="297799"/>
                    </a:lnTo>
                    <a:lnTo>
                      <a:pt x="567633" y="244955"/>
                    </a:lnTo>
                    <a:lnTo>
                      <a:pt x="517989" y="239354"/>
                    </a:lnTo>
                    <a:lnTo>
                      <a:pt x="525199" y="220942"/>
                    </a:lnTo>
                    <a:lnTo>
                      <a:pt x="530000" y="201730"/>
                    </a:lnTo>
                    <a:lnTo>
                      <a:pt x="553222" y="196120"/>
                    </a:lnTo>
                    <a:lnTo>
                      <a:pt x="565233" y="209731"/>
                    </a:lnTo>
                    <a:lnTo>
                      <a:pt x="579644" y="192919"/>
                    </a:lnTo>
                    <a:lnTo>
                      <a:pt x="572434" y="144113"/>
                    </a:lnTo>
                    <a:lnTo>
                      <a:pt x="541211" y="133636"/>
                    </a:lnTo>
                    <a:lnTo>
                      <a:pt x="535639" y="92812"/>
                    </a:lnTo>
                    <a:lnTo>
                      <a:pt x="506816" y="86468"/>
                    </a:lnTo>
                    <a:lnTo>
                      <a:pt x="485966" y="41605"/>
                    </a:lnTo>
                    <a:lnTo>
                      <a:pt x="491538" y="0"/>
                    </a:lnTo>
                    <a:lnTo>
                      <a:pt x="450713" y="0"/>
                    </a:lnTo>
                    <a:lnTo>
                      <a:pt x="447542" y="48806"/>
                    </a:lnTo>
                    <a:lnTo>
                      <a:pt x="422758" y="76000"/>
                    </a:lnTo>
                    <a:lnTo>
                      <a:pt x="427558" y="93678"/>
                    </a:lnTo>
                    <a:lnTo>
                      <a:pt x="399507" y="119225"/>
                    </a:lnTo>
                    <a:lnTo>
                      <a:pt x="369046" y="116824"/>
                    </a:lnTo>
                    <a:lnTo>
                      <a:pt x="357902" y="128073"/>
                    </a:lnTo>
                    <a:lnTo>
                      <a:pt x="315439" y="139313"/>
                    </a:lnTo>
                    <a:lnTo>
                      <a:pt x="243383" y="139313"/>
                    </a:lnTo>
                    <a:lnTo>
                      <a:pt x="211389" y="117691"/>
                    </a:lnTo>
                    <a:lnTo>
                      <a:pt x="158553" y="119225"/>
                    </a:lnTo>
                    <a:lnTo>
                      <a:pt x="128864" y="139313"/>
                    </a:lnTo>
                    <a:lnTo>
                      <a:pt x="88030" y="139313"/>
                    </a:lnTo>
                    <a:lnTo>
                      <a:pt x="60846" y="121634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28" name="Google Shape;2928;p51"/>
              <p:cNvSpPr/>
              <p:nvPr/>
            </p:nvSpPr>
            <p:spPr>
              <a:xfrm>
                <a:off x="6349593" y="2780366"/>
                <a:ext cx="685283" cy="483088"/>
              </a:xfrm>
              <a:custGeom>
                <a:rect b="b" l="l" r="r" t="t"/>
                <a:pathLst>
                  <a:path extrusionOk="0" h="483088" w="685283">
                    <a:moveTo>
                      <a:pt x="479117" y="483089"/>
                    </a:moveTo>
                    <a:cubicBezTo>
                      <a:pt x="478946" y="483089"/>
                      <a:pt x="478765" y="483061"/>
                      <a:pt x="478593" y="483003"/>
                    </a:cubicBezTo>
                    <a:lnTo>
                      <a:pt x="430092" y="465849"/>
                    </a:lnTo>
                    <a:lnTo>
                      <a:pt x="413338" y="476831"/>
                    </a:lnTo>
                    <a:cubicBezTo>
                      <a:pt x="412842" y="477145"/>
                      <a:pt x="412233" y="477174"/>
                      <a:pt x="411718" y="476898"/>
                    </a:cubicBezTo>
                    <a:lnTo>
                      <a:pt x="379895" y="459486"/>
                    </a:lnTo>
                    <a:cubicBezTo>
                      <a:pt x="379724" y="459391"/>
                      <a:pt x="379552" y="459257"/>
                      <a:pt x="379429" y="459096"/>
                    </a:cubicBezTo>
                    <a:lnTo>
                      <a:pt x="349110" y="421634"/>
                    </a:lnTo>
                    <a:lnTo>
                      <a:pt x="338652" y="418500"/>
                    </a:lnTo>
                    <a:lnTo>
                      <a:pt x="325488" y="437379"/>
                    </a:lnTo>
                    <a:cubicBezTo>
                      <a:pt x="325231" y="437740"/>
                      <a:pt x="324841" y="437988"/>
                      <a:pt x="324403" y="438045"/>
                    </a:cubicBezTo>
                    <a:cubicBezTo>
                      <a:pt x="323936" y="438055"/>
                      <a:pt x="323517" y="437969"/>
                      <a:pt x="323174" y="437674"/>
                    </a:cubicBezTo>
                    <a:lnTo>
                      <a:pt x="311010" y="427244"/>
                    </a:lnTo>
                    <a:lnTo>
                      <a:pt x="291075" y="427244"/>
                    </a:lnTo>
                    <a:lnTo>
                      <a:pt x="270472" y="441970"/>
                    </a:lnTo>
                    <a:cubicBezTo>
                      <a:pt x="269882" y="442379"/>
                      <a:pt x="269081" y="442360"/>
                      <a:pt x="268538" y="441884"/>
                    </a:cubicBezTo>
                    <a:lnTo>
                      <a:pt x="208693" y="391049"/>
                    </a:lnTo>
                    <a:cubicBezTo>
                      <a:pt x="208340" y="390754"/>
                      <a:pt x="208141" y="390316"/>
                      <a:pt x="208141" y="389849"/>
                    </a:cubicBezTo>
                    <a:lnTo>
                      <a:pt x="208141" y="367351"/>
                    </a:lnTo>
                    <a:lnTo>
                      <a:pt x="178260" y="341405"/>
                    </a:lnTo>
                    <a:lnTo>
                      <a:pt x="163192" y="331108"/>
                    </a:lnTo>
                    <a:cubicBezTo>
                      <a:pt x="162763" y="330813"/>
                      <a:pt x="162506" y="330327"/>
                      <a:pt x="162506" y="329813"/>
                    </a:cubicBezTo>
                    <a:lnTo>
                      <a:pt x="162506" y="307410"/>
                    </a:lnTo>
                    <a:lnTo>
                      <a:pt x="101527" y="264643"/>
                    </a:lnTo>
                    <a:cubicBezTo>
                      <a:pt x="101175" y="264405"/>
                      <a:pt x="100946" y="264033"/>
                      <a:pt x="100879" y="263604"/>
                    </a:cubicBezTo>
                    <a:lnTo>
                      <a:pt x="96964" y="239325"/>
                    </a:lnTo>
                    <a:lnTo>
                      <a:pt x="79686" y="223561"/>
                    </a:lnTo>
                    <a:lnTo>
                      <a:pt x="66999" y="228781"/>
                    </a:lnTo>
                    <a:cubicBezTo>
                      <a:pt x="66656" y="228924"/>
                      <a:pt x="66275" y="228943"/>
                      <a:pt x="65942" y="228829"/>
                    </a:cubicBezTo>
                    <a:lnTo>
                      <a:pt x="40329" y="220818"/>
                    </a:lnTo>
                    <a:cubicBezTo>
                      <a:pt x="39672" y="220609"/>
                      <a:pt x="39224" y="220009"/>
                      <a:pt x="39224" y="219313"/>
                    </a:cubicBezTo>
                    <a:lnTo>
                      <a:pt x="39224" y="204073"/>
                    </a:lnTo>
                    <a:lnTo>
                      <a:pt x="12735" y="204073"/>
                    </a:lnTo>
                    <a:cubicBezTo>
                      <a:pt x="12525" y="204073"/>
                      <a:pt x="12316" y="204026"/>
                      <a:pt x="12116" y="203949"/>
                    </a:cubicBezTo>
                    <a:lnTo>
                      <a:pt x="943" y="199149"/>
                    </a:lnTo>
                    <a:cubicBezTo>
                      <a:pt x="362" y="198901"/>
                      <a:pt x="0" y="198330"/>
                      <a:pt x="0" y="197701"/>
                    </a:cubicBezTo>
                    <a:lnTo>
                      <a:pt x="0" y="172879"/>
                    </a:lnTo>
                    <a:cubicBezTo>
                      <a:pt x="0" y="172422"/>
                      <a:pt x="200" y="171983"/>
                      <a:pt x="543" y="171688"/>
                    </a:cubicBezTo>
                    <a:lnTo>
                      <a:pt x="11173" y="162544"/>
                    </a:lnTo>
                    <a:lnTo>
                      <a:pt x="11173" y="129645"/>
                    </a:lnTo>
                    <a:cubicBezTo>
                      <a:pt x="11173" y="128854"/>
                      <a:pt x="11764" y="128188"/>
                      <a:pt x="12545" y="128083"/>
                    </a:cubicBezTo>
                    <a:lnTo>
                      <a:pt x="62217" y="121644"/>
                    </a:lnTo>
                    <a:cubicBezTo>
                      <a:pt x="62570" y="121587"/>
                      <a:pt x="62951" y="121682"/>
                      <a:pt x="63284" y="121882"/>
                    </a:cubicBezTo>
                    <a:lnTo>
                      <a:pt x="90078" y="139303"/>
                    </a:lnTo>
                    <a:lnTo>
                      <a:pt x="129959" y="139303"/>
                    </a:lnTo>
                    <a:lnTo>
                      <a:pt x="159258" y="119491"/>
                    </a:lnTo>
                    <a:cubicBezTo>
                      <a:pt x="159506" y="119320"/>
                      <a:pt x="159791" y="119234"/>
                      <a:pt x="160087" y="119225"/>
                    </a:cubicBezTo>
                    <a:lnTo>
                      <a:pt x="212922" y="117691"/>
                    </a:lnTo>
                    <a:cubicBezTo>
                      <a:pt x="213189" y="117701"/>
                      <a:pt x="213570" y="117777"/>
                      <a:pt x="213846" y="117958"/>
                    </a:cubicBezTo>
                    <a:lnTo>
                      <a:pt x="245440" y="139313"/>
                    </a:lnTo>
                    <a:lnTo>
                      <a:pt x="316811" y="139313"/>
                    </a:lnTo>
                    <a:lnTo>
                      <a:pt x="358664" y="128226"/>
                    </a:lnTo>
                    <a:lnTo>
                      <a:pt x="369503" y="117291"/>
                    </a:lnTo>
                    <a:cubicBezTo>
                      <a:pt x="369818" y="116958"/>
                      <a:pt x="370275" y="116777"/>
                      <a:pt x="370742" y="116834"/>
                    </a:cubicBezTo>
                    <a:lnTo>
                      <a:pt x="400517" y="119177"/>
                    </a:lnTo>
                    <a:lnTo>
                      <a:pt x="427349" y="94726"/>
                    </a:lnTo>
                    <a:lnTo>
                      <a:pt x="422805" y="77972"/>
                    </a:lnTo>
                    <a:cubicBezTo>
                      <a:pt x="422662" y="77457"/>
                      <a:pt x="422796" y="76895"/>
                      <a:pt x="423167" y="76505"/>
                    </a:cubicBezTo>
                    <a:lnTo>
                      <a:pt x="447570" y="49721"/>
                    </a:lnTo>
                    <a:lnTo>
                      <a:pt x="450704" y="1467"/>
                    </a:lnTo>
                    <a:cubicBezTo>
                      <a:pt x="450761" y="638"/>
                      <a:pt x="451447" y="0"/>
                      <a:pt x="452276" y="0"/>
                    </a:cubicBezTo>
                    <a:lnTo>
                      <a:pt x="493119" y="0"/>
                    </a:lnTo>
                    <a:cubicBezTo>
                      <a:pt x="493576" y="0"/>
                      <a:pt x="494005" y="191"/>
                      <a:pt x="494300" y="533"/>
                    </a:cubicBezTo>
                    <a:cubicBezTo>
                      <a:pt x="494595" y="876"/>
                      <a:pt x="494729" y="1324"/>
                      <a:pt x="494681" y="1781"/>
                    </a:cubicBezTo>
                    <a:lnTo>
                      <a:pt x="489166" y="42929"/>
                    </a:lnTo>
                    <a:lnTo>
                      <a:pt x="509492" y="86668"/>
                    </a:lnTo>
                    <a:lnTo>
                      <a:pt x="537563" y="92840"/>
                    </a:lnTo>
                    <a:cubicBezTo>
                      <a:pt x="538201" y="92983"/>
                      <a:pt x="538686" y="93507"/>
                      <a:pt x="538782" y="94164"/>
                    </a:cubicBezTo>
                    <a:lnTo>
                      <a:pt x="544230" y="134026"/>
                    </a:lnTo>
                    <a:lnTo>
                      <a:pt x="574520" y="144189"/>
                    </a:lnTo>
                    <a:cubicBezTo>
                      <a:pt x="575081" y="144380"/>
                      <a:pt x="575481" y="144866"/>
                      <a:pt x="575577" y="145456"/>
                    </a:cubicBezTo>
                    <a:lnTo>
                      <a:pt x="582787" y="194262"/>
                    </a:lnTo>
                    <a:cubicBezTo>
                      <a:pt x="582854" y="194710"/>
                      <a:pt x="582730" y="195167"/>
                      <a:pt x="582425" y="195510"/>
                    </a:cubicBezTo>
                    <a:lnTo>
                      <a:pt x="568014" y="212322"/>
                    </a:lnTo>
                    <a:cubicBezTo>
                      <a:pt x="567719" y="212665"/>
                      <a:pt x="567281" y="212874"/>
                      <a:pt x="566833" y="212874"/>
                    </a:cubicBezTo>
                    <a:lnTo>
                      <a:pt x="566823" y="212874"/>
                    </a:lnTo>
                    <a:cubicBezTo>
                      <a:pt x="566376" y="212874"/>
                      <a:pt x="565947" y="212684"/>
                      <a:pt x="565642" y="212341"/>
                    </a:cubicBezTo>
                    <a:lnTo>
                      <a:pt x="554269" y="199444"/>
                    </a:lnTo>
                    <a:lnTo>
                      <a:pt x="532905" y="204597"/>
                    </a:lnTo>
                    <a:lnTo>
                      <a:pt x="528333" y="222885"/>
                    </a:lnTo>
                    <a:lnTo>
                      <a:pt x="521808" y="239582"/>
                    </a:lnTo>
                    <a:lnTo>
                      <a:pt x="569405" y="244955"/>
                    </a:lnTo>
                    <a:cubicBezTo>
                      <a:pt x="569795" y="245002"/>
                      <a:pt x="570147" y="245183"/>
                      <a:pt x="570414" y="245478"/>
                    </a:cubicBezTo>
                    <a:lnTo>
                      <a:pt x="616849" y="298323"/>
                    </a:lnTo>
                    <a:lnTo>
                      <a:pt x="654225" y="368246"/>
                    </a:lnTo>
                    <a:lnTo>
                      <a:pt x="673303" y="368246"/>
                    </a:lnTo>
                    <a:cubicBezTo>
                      <a:pt x="674037" y="368246"/>
                      <a:pt x="674665" y="368741"/>
                      <a:pt x="674827" y="369456"/>
                    </a:cubicBezTo>
                    <a:lnTo>
                      <a:pt x="685238" y="413490"/>
                    </a:lnTo>
                    <a:cubicBezTo>
                      <a:pt x="685352" y="413957"/>
                      <a:pt x="685248" y="414442"/>
                      <a:pt x="684952" y="414823"/>
                    </a:cubicBezTo>
                    <a:cubicBezTo>
                      <a:pt x="684657" y="415204"/>
                      <a:pt x="684209" y="415423"/>
                      <a:pt x="683733" y="415423"/>
                    </a:cubicBezTo>
                    <a:lnTo>
                      <a:pt x="601199" y="416214"/>
                    </a:lnTo>
                    <a:lnTo>
                      <a:pt x="562432" y="463287"/>
                    </a:lnTo>
                    <a:cubicBezTo>
                      <a:pt x="562213" y="463553"/>
                      <a:pt x="561908" y="463744"/>
                      <a:pt x="561565" y="463820"/>
                    </a:cubicBezTo>
                    <a:lnTo>
                      <a:pt x="545554" y="467420"/>
                    </a:lnTo>
                    <a:cubicBezTo>
                      <a:pt x="545059" y="467544"/>
                      <a:pt x="544544" y="467401"/>
                      <a:pt x="544154" y="467058"/>
                    </a:cubicBezTo>
                    <a:lnTo>
                      <a:pt x="533162" y="457200"/>
                    </a:lnTo>
                    <a:lnTo>
                      <a:pt x="496186" y="466106"/>
                    </a:lnTo>
                    <a:lnTo>
                      <a:pt x="480289" y="482594"/>
                    </a:lnTo>
                    <a:cubicBezTo>
                      <a:pt x="479946" y="482927"/>
                      <a:pt x="479536" y="483089"/>
                      <a:pt x="479117" y="483089"/>
                    </a:cubicBezTo>
                    <a:close/>
                    <a:moveTo>
                      <a:pt x="429873" y="462534"/>
                    </a:moveTo>
                    <a:cubicBezTo>
                      <a:pt x="430044" y="462534"/>
                      <a:pt x="430225" y="462563"/>
                      <a:pt x="430397" y="462620"/>
                    </a:cubicBezTo>
                    <a:lnTo>
                      <a:pt x="478679" y="479698"/>
                    </a:lnTo>
                    <a:lnTo>
                      <a:pt x="494195" y="463610"/>
                    </a:lnTo>
                    <a:cubicBezTo>
                      <a:pt x="494405" y="463391"/>
                      <a:pt x="494672" y="463248"/>
                      <a:pt x="494957" y="463172"/>
                    </a:cubicBezTo>
                    <a:lnTo>
                      <a:pt x="533190" y="453971"/>
                    </a:lnTo>
                    <a:cubicBezTo>
                      <a:pt x="533705" y="453847"/>
                      <a:pt x="534219" y="453990"/>
                      <a:pt x="534610" y="454324"/>
                    </a:cubicBezTo>
                    <a:lnTo>
                      <a:pt x="545611" y="464191"/>
                    </a:lnTo>
                    <a:lnTo>
                      <a:pt x="560308" y="460886"/>
                    </a:lnTo>
                    <a:lnTo>
                      <a:pt x="599199" y="413661"/>
                    </a:lnTo>
                    <a:cubicBezTo>
                      <a:pt x="599485" y="413299"/>
                      <a:pt x="599932" y="413090"/>
                      <a:pt x="600390" y="413090"/>
                    </a:cubicBezTo>
                    <a:lnTo>
                      <a:pt x="681685" y="412309"/>
                    </a:lnTo>
                    <a:lnTo>
                      <a:pt x="672008" y="371399"/>
                    </a:lnTo>
                    <a:lnTo>
                      <a:pt x="653234" y="371399"/>
                    </a:lnTo>
                    <a:cubicBezTo>
                      <a:pt x="652653" y="371399"/>
                      <a:pt x="652120" y="371084"/>
                      <a:pt x="651843" y="370570"/>
                    </a:cubicBezTo>
                    <a:lnTo>
                      <a:pt x="614220" y="300114"/>
                    </a:lnTo>
                    <a:lnTo>
                      <a:pt x="568385" y="248031"/>
                    </a:lnTo>
                    <a:lnTo>
                      <a:pt x="519360" y="242488"/>
                    </a:lnTo>
                    <a:cubicBezTo>
                      <a:pt x="518874" y="242440"/>
                      <a:pt x="518436" y="242154"/>
                      <a:pt x="518189" y="241735"/>
                    </a:cubicBezTo>
                    <a:cubicBezTo>
                      <a:pt x="517931" y="241316"/>
                      <a:pt x="517893" y="240802"/>
                      <a:pt x="518065" y="240344"/>
                    </a:cubicBezTo>
                    <a:lnTo>
                      <a:pt x="525275" y="221933"/>
                    </a:lnTo>
                    <a:lnTo>
                      <a:pt x="530019" y="202911"/>
                    </a:lnTo>
                    <a:cubicBezTo>
                      <a:pt x="530162" y="202349"/>
                      <a:pt x="530609" y="201901"/>
                      <a:pt x="531181" y="201768"/>
                    </a:cubicBezTo>
                    <a:lnTo>
                      <a:pt x="554403" y="196167"/>
                    </a:lnTo>
                    <a:cubicBezTo>
                      <a:pt x="554965" y="196025"/>
                      <a:pt x="555574" y="196215"/>
                      <a:pt x="555946" y="196653"/>
                    </a:cubicBezTo>
                    <a:lnTo>
                      <a:pt x="566757" y="208902"/>
                    </a:lnTo>
                    <a:lnTo>
                      <a:pt x="579530" y="194005"/>
                    </a:lnTo>
                    <a:lnTo>
                      <a:pt x="572567" y="146866"/>
                    </a:lnTo>
                    <a:lnTo>
                      <a:pt x="542268" y="136703"/>
                    </a:lnTo>
                    <a:cubicBezTo>
                      <a:pt x="541696" y="136512"/>
                      <a:pt x="541296" y="136017"/>
                      <a:pt x="541201" y="135426"/>
                    </a:cubicBezTo>
                    <a:lnTo>
                      <a:pt x="535772" y="95688"/>
                    </a:lnTo>
                    <a:lnTo>
                      <a:pt x="508025" y="89583"/>
                    </a:lnTo>
                    <a:cubicBezTo>
                      <a:pt x="507549" y="89478"/>
                      <a:pt x="507149" y="89154"/>
                      <a:pt x="506940" y="88706"/>
                    </a:cubicBezTo>
                    <a:lnTo>
                      <a:pt x="486090" y="43844"/>
                    </a:lnTo>
                    <a:cubicBezTo>
                      <a:pt x="485966" y="43567"/>
                      <a:pt x="485928" y="43272"/>
                      <a:pt x="485956" y="42967"/>
                    </a:cubicBezTo>
                    <a:lnTo>
                      <a:pt x="491290" y="3143"/>
                    </a:lnTo>
                    <a:lnTo>
                      <a:pt x="453723" y="3143"/>
                    </a:lnTo>
                    <a:lnTo>
                      <a:pt x="450647" y="50483"/>
                    </a:lnTo>
                    <a:cubicBezTo>
                      <a:pt x="450618" y="50835"/>
                      <a:pt x="450475" y="51178"/>
                      <a:pt x="450237" y="51435"/>
                    </a:cubicBezTo>
                    <a:lnTo>
                      <a:pt x="426044" y="77991"/>
                    </a:lnTo>
                    <a:lnTo>
                      <a:pt x="430616" y="94840"/>
                    </a:lnTo>
                    <a:cubicBezTo>
                      <a:pt x="430778" y="95412"/>
                      <a:pt x="430587" y="96022"/>
                      <a:pt x="430159" y="96412"/>
                    </a:cubicBezTo>
                    <a:lnTo>
                      <a:pt x="402098" y="121968"/>
                    </a:lnTo>
                    <a:cubicBezTo>
                      <a:pt x="401774" y="122263"/>
                      <a:pt x="401326" y="122434"/>
                      <a:pt x="400917" y="122368"/>
                    </a:cubicBezTo>
                    <a:lnTo>
                      <a:pt x="371189" y="120025"/>
                    </a:lnTo>
                    <a:lnTo>
                      <a:pt x="360559" y="130750"/>
                    </a:lnTo>
                    <a:cubicBezTo>
                      <a:pt x="360369" y="130950"/>
                      <a:pt x="360121" y="131093"/>
                      <a:pt x="359845" y="131159"/>
                    </a:cubicBezTo>
                    <a:lnTo>
                      <a:pt x="317373" y="142399"/>
                    </a:lnTo>
                    <a:cubicBezTo>
                      <a:pt x="317240" y="142437"/>
                      <a:pt x="317097" y="142446"/>
                      <a:pt x="316973" y="142446"/>
                    </a:cubicBezTo>
                    <a:lnTo>
                      <a:pt x="244916" y="142446"/>
                    </a:lnTo>
                    <a:cubicBezTo>
                      <a:pt x="244602" y="142446"/>
                      <a:pt x="244297" y="142351"/>
                      <a:pt x="244040" y="142180"/>
                    </a:cubicBezTo>
                    <a:lnTo>
                      <a:pt x="212465" y="120844"/>
                    </a:lnTo>
                    <a:lnTo>
                      <a:pt x="160592" y="122349"/>
                    </a:lnTo>
                    <a:lnTo>
                      <a:pt x="131283" y="142170"/>
                    </a:lnTo>
                    <a:cubicBezTo>
                      <a:pt x="131026" y="142342"/>
                      <a:pt x="130721" y="142437"/>
                      <a:pt x="130407" y="142437"/>
                    </a:cubicBezTo>
                    <a:lnTo>
                      <a:pt x="89573" y="142437"/>
                    </a:lnTo>
                    <a:cubicBezTo>
                      <a:pt x="89268" y="142437"/>
                      <a:pt x="88963" y="142351"/>
                      <a:pt x="88716" y="142180"/>
                    </a:cubicBezTo>
                    <a:lnTo>
                      <a:pt x="62017" y="124816"/>
                    </a:lnTo>
                    <a:lnTo>
                      <a:pt x="14288" y="131007"/>
                    </a:lnTo>
                    <a:lnTo>
                      <a:pt x="14288" y="163249"/>
                    </a:lnTo>
                    <a:cubicBezTo>
                      <a:pt x="14288" y="163706"/>
                      <a:pt x="14088" y="164144"/>
                      <a:pt x="13745" y="164440"/>
                    </a:cubicBezTo>
                    <a:lnTo>
                      <a:pt x="3115" y="173584"/>
                    </a:lnTo>
                    <a:lnTo>
                      <a:pt x="3115" y="196644"/>
                    </a:lnTo>
                    <a:lnTo>
                      <a:pt x="13040" y="200911"/>
                    </a:lnTo>
                    <a:lnTo>
                      <a:pt x="40767" y="200911"/>
                    </a:lnTo>
                    <a:cubicBezTo>
                      <a:pt x="41634" y="200911"/>
                      <a:pt x="42339" y="201616"/>
                      <a:pt x="42339" y="202483"/>
                    </a:cubicBezTo>
                    <a:lnTo>
                      <a:pt x="42339" y="218142"/>
                    </a:lnTo>
                    <a:lnTo>
                      <a:pt x="66313" y="225628"/>
                    </a:lnTo>
                    <a:lnTo>
                      <a:pt x="79391" y="220247"/>
                    </a:lnTo>
                    <a:cubicBezTo>
                      <a:pt x="79953" y="220009"/>
                      <a:pt x="80591" y="220132"/>
                      <a:pt x="81048" y="220532"/>
                    </a:cubicBezTo>
                    <a:lnTo>
                      <a:pt x="99470" y="237344"/>
                    </a:lnTo>
                    <a:cubicBezTo>
                      <a:pt x="99736" y="237582"/>
                      <a:pt x="99898" y="237906"/>
                      <a:pt x="99965" y="238258"/>
                    </a:cubicBezTo>
                    <a:lnTo>
                      <a:pt x="103861" y="262414"/>
                    </a:lnTo>
                    <a:lnTo>
                      <a:pt x="164963" y="305267"/>
                    </a:lnTo>
                    <a:cubicBezTo>
                      <a:pt x="165383" y="305562"/>
                      <a:pt x="165630" y="306038"/>
                      <a:pt x="165630" y="306553"/>
                    </a:cubicBezTo>
                    <a:lnTo>
                      <a:pt x="165630" y="328936"/>
                    </a:lnTo>
                    <a:lnTo>
                      <a:pt x="180156" y="338871"/>
                    </a:lnTo>
                    <a:lnTo>
                      <a:pt x="210731" y="365408"/>
                    </a:lnTo>
                    <a:cubicBezTo>
                      <a:pt x="211074" y="365703"/>
                      <a:pt x="211264" y="366141"/>
                      <a:pt x="211264" y="366598"/>
                    </a:cubicBezTo>
                    <a:lnTo>
                      <a:pt x="211264" y="389087"/>
                    </a:lnTo>
                    <a:lnTo>
                      <a:pt x="269624" y="438655"/>
                    </a:lnTo>
                    <a:lnTo>
                      <a:pt x="289636" y="424358"/>
                    </a:lnTo>
                    <a:cubicBezTo>
                      <a:pt x="289903" y="424167"/>
                      <a:pt x="290227" y="424063"/>
                      <a:pt x="290551" y="424063"/>
                    </a:cubicBezTo>
                    <a:lnTo>
                      <a:pt x="311563" y="424063"/>
                    </a:lnTo>
                    <a:cubicBezTo>
                      <a:pt x="311944" y="424063"/>
                      <a:pt x="312296" y="424196"/>
                      <a:pt x="312591" y="424444"/>
                    </a:cubicBezTo>
                    <a:lnTo>
                      <a:pt x="323869" y="434121"/>
                    </a:lnTo>
                    <a:lnTo>
                      <a:pt x="336690" y="415728"/>
                    </a:lnTo>
                    <a:cubicBezTo>
                      <a:pt x="337080" y="415176"/>
                      <a:pt x="337757" y="414928"/>
                      <a:pt x="338433" y="415119"/>
                    </a:cubicBezTo>
                    <a:lnTo>
                      <a:pt x="350444" y="418719"/>
                    </a:lnTo>
                    <a:cubicBezTo>
                      <a:pt x="350739" y="418805"/>
                      <a:pt x="351016" y="418986"/>
                      <a:pt x="351206" y="419233"/>
                    </a:cubicBezTo>
                    <a:lnTo>
                      <a:pt x="381638" y="456829"/>
                    </a:lnTo>
                    <a:lnTo>
                      <a:pt x="412366" y="473631"/>
                    </a:lnTo>
                    <a:lnTo>
                      <a:pt x="428987" y="462744"/>
                    </a:lnTo>
                    <a:cubicBezTo>
                      <a:pt x="429263" y="462620"/>
                      <a:pt x="429578" y="462534"/>
                      <a:pt x="429873" y="462534"/>
                    </a:cubicBezTo>
                    <a:close/>
                    <a:moveTo>
                      <a:pt x="12725" y="163278"/>
                    </a:moveTo>
                    <a:lnTo>
                      <a:pt x="12763" y="163278"/>
                    </a:lnTo>
                    <a:lnTo>
                      <a:pt x="12725" y="163278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29" name="Google Shape;2929;p51"/>
            <p:cNvGrpSpPr/>
            <p:nvPr/>
          </p:nvGrpSpPr>
          <p:grpSpPr>
            <a:xfrm rot="-2989666">
              <a:off x="8318043" y="4940911"/>
              <a:ext cx="195390" cy="135448"/>
              <a:chOff x="5584377" y="3327145"/>
              <a:chExt cx="117469" cy="81432"/>
            </a:xfrm>
          </p:grpSpPr>
          <p:sp>
            <p:nvSpPr>
              <p:cNvPr id="2930" name="Google Shape;2930;p51"/>
              <p:cNvSpPr/>
              <p:nvPr/>
            </p:nvSpPr>
            <p:spPr>
              <a:xfrm>
                <a:off x="5585945" y="3328701"/>
                <a:ext cx="114328" cy="78295"/>
              </a:xfrm>
              <a:custGeom>
                <a:rect b="b" l="l" r="r" t="t"/>
                <a:pathLst>
                  <a:path extrusionOk="0" h="78295" w="114328">
                    <a:moveTo>
                      <a:pt x="114328" y="0"/>
                    </a:moveTo>
                    <a:lnTo>
                      <a:pt x="111442" y="78296"/>
                    </a:lnTo>
                    <a:lnTo>
                      <a:pt x="12297" y="78296"/>
                    </a:lnTo>
                    <a:lnTo>
                      <a:pt x="7782" y="64846"/>
                    </a:lnTo>
                    <a:lnTo>
                      <a:pt x="0" y="55912"/>
                    </a:lnTo>
                    <a:lnTo>
                      <a:pt x="12297" y="40729"/>
                    </a:lnTo>
                    <a:cubicBezTo>
                      <a:pt x="12297" y="40729"/>
                      <a:pt x="23727" y="28908"/>
                      <a:pt x="26994" y="12678"/>
                    </a:cubicBezTo>
                    <a:lnTo>
                      <a:pt x="103079" y="12678"/>
                    </a:lnTo>
                    <a:lnTo>
                      <a:pt x="114328" y="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31" name="Google Shape;2931;p51"/>
              <p:cNvSpPr/>
              <p:nvPr/>
            </p:nvSpPr>
            <p:spPr>
              <a:xfrm>
                <a:off x="5584377" y="3327145"/>
                <a:ext cx="117469" cy="81432"/>
              </a:xfrm>
              <a:custGeom>
                <a:rect b="b" l="l" r="r" t="t"/>
                <a:pathLst>
                  <a:path extrusionOk="0" h="81432" w="117469">
                    <a:moveTo>
                      <a:pt x="113020" y="81433"/>
                    </a:moveTo>
                    <a:lnTo>
                      <a:pt x="13875" y="81433"/>
                    </a:lnTo>
                    <a:cubicBezTo>
                      <a:pt x="13198" y="81433"/>
                      <a:pt x="12598" y="81004"/>
                      <a:pt x="12379" y="80366"/>
                    </a:cubicBezTo>
                    <a:lnTo>
                      <a:pt x="7960" y="67212"/>
                    </a:lnTo>
                    <a:lnTo>
                      <a:pt x="387" y="58515"/>
                    </a:lnTo>
                    <a:cubicBezTo>
                      <a:pt x="-118" y="57935"/>
                      <a:pt x="-127" y="57087"/>
                      <a:pt x="349" y="56487"/>
                    </a:cubicBezTo>
                    <a:lnTo>
                      <a:pt x="12646" y="41313"/>
                    </a:lnTo>
                    <a:cubicBezTo>
                      <a:pt x="12846" y="41094"/>
                      <a:pt x="23885" y="29512"/>
                      <a:pt x="27019" y="13939"/>
                    </a:cubicBezTo>
                    <a:cubicBezTo>
                      <a:pt x="27162" y="13205"/>
                      <a:pt x="27810" y="12681"/>
                      <a:pt x="28562" y="12681"/>
                    </a:cubicBezTo>
                    <a:lnTo>
                      <a:pt x="103952" y="12681"/>
                    </a:lnTo>
                    <a:lnTo>
                      <a:pt x="114716" y="527"/>
                    </a:lnTo>
                    <a:cubicBezTo>
                      <a:pt x="115163" y="32"/>
                      <a:pt x="115868" y="-130"/>
                      <a:pt x="116478" y="108"/>
                    </a:cubicBezTo>
                    <a:cubicBezTo>
                      <a:pt x="117097" y="356"/>
                      <a:pt x="117488" y="965"/>
                      <a:pt x="117469" y="1623"/>
                    </a:cubicBezTo>
                    <a:lnTo>
                      <a:pt x="114592" y="79928"/>
                    </a:lnTo>
                    <a:cubicBezTo>
                      <a:pt x="114563" y="80766"/>
                      <a:pt x="113868" y="81433"/>
                      <a:pt x="113020" y="81433"/>
                    </a:cubicBezTo>
                    <a:close/>
                    <a:moveTo>
                      <a:pt x="15008" y="78289"/>
                    </a:moveTo>
                    <a:lnTo>
                      <a:pt x="111506" y="78289"/>
                    </a:lnTo>
                    <a:lnTo>
                      <a:pt x="114163" y="5890"/>
                    </a:lnTo>
                    <a:lnTo>
                      <a:pt x="105838" y="15291"/>
                    </a:lnTo>
                    <a:cubicBezTo>
                      <a:pt x="105543" y="15624"/>
                      <a:pt x="105115" y="15815"/>
                      <a:pt x="104667" y="15815"/>
                    </a:cubicBezTo>
                    <a:lnTo>
                      <a:pt x="29848" y="15815"/>
                    </a:lnTo>
                    <a:cubicBezTo>
                      <a:pt x="26228" y="31655"/>
                      <a:pt x="15475" y="42913"/>
                      <a:pt x="15008" y="43390"/>
                    </a:cubicBezTo>
                    <a:lnTo>
                      <a:pt x="3635" y="57439"/>
                    </a:lnTo>
                    <a:lnTo>
                      <a:pt x="10550" y="65373"/>
                    </a:lnTo>
                    <a:cubicBezTo>
                      <a:pt x="10684" y="65535"/>
                      <a:pt x="10789" y="65716"/>
                      <a:pt x="10855" y="65907"/>
                    </a:cubicBezTo>
                    <a:lnTo>
                      <a:pt x="15008" y="78289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32" name="Google Shape;2932;p51"/>
            <p:cNvGrpSpPr/>
            <p:nvPr/>
          </p:nvGrpSpPr>
          <p:grpSpPr>
            <a:xfrm rot="-2989666">
              <a:off x="8094224" y="3583564"/>
              <a:ext cx="1161118" cy="811568"/>
              <a:chOff x="5862788" y="2847594"/>
              <a:chExt cx="698069" cy="487918"/>
            </a:xfrm>
          </p:grpSpPr>
          <p:sp>
            <p:nvSpPr>
              <p:cNvPr id="2933" name="Google Shape;2933;p51"/>
              <p:cNvSpPr/>
              <p:nvPr/>
            </p:nvSpPr>
            <p:spPr>
              <a:xfrm>
                <a:off x="5864371" y="2849165"/>
                <a:ext cx="694934" cy="484774"/>
              </a:xfrm>
              <a:custGeom>
                <a:rect b="b" l="l" r="r" t="t"/>
                <a:pathLst>
                  <a:path extrusionOk="0" h="484774" w="694934">
                    <a:moveTo>
                      <a:pt x="91269" y="484775"/>
                    </a:moveTo>
                    <a:lnTo>
                      <a:pt x="112890" y="463163"/>
                    </a:lnTo>
                    <a:lnTo>
                      <a:pt x="112890" y="423529"/>
                    </a:lnTo>
                    <a:lnTo>
                      <a:pt x="146513" y="412718"/>
                    </a:lnTo>
                    <a:lnTo>
                      <a:pt x="168126" y="404317"/>
                    </a:lnTo>
                    <a:lnTo>
                      <a:pt x="195748" y="423529"/>
                    </a:lnTo>
                    <a:lnTo>
                      <a:pt x="230276" y="406717"/>
                    </a:lnTo>
                    <a:lnTo>
                      <a:pt x="224571" y="370685"/>
                    </a:lnTo>
                    <a:lnTo>
                      <a:pt x="259394" y="328660"/>
                    </a:lnTo>
                    <a:lnTo>
                      <a:pt x="296628" y="328660"/>
                    </a:lnTo>
                    <a:lnTo>
                      <a:pt x="327850" y="353873"/>
                    </a:lnTo>
                    <a:lnTo>
                      <a:pt x="327850" y="370685"/>
                    </a:lnTo>
                    <a:lnTo>
                      <a:pt x="366284" y="368284"/>
                    </a:lnTo>
                    <a:lnTo>
                      <a:pt x="390296" y="376695"/>
                    </a:lnTo>
                    <a:lnTo>
                      <a:pt x="421519" y="373085"/>
                    </a:lnTo>
                    <a:lnTo>
                      <a:pt x="432330" y="385096"/>
                    </a:lnTo>
                    <a:lnTo>
                      <a:pt x="456352" y="343072"/>
                    </a:lnTo>
                    <a:lnTo>
                      <a:pt x="479165" y="338261"/>
                    </a:lnTo>
                    <a:lnTo>
                      <a:pt x="492376" y="362141"/>
                    </a:lnTo>
                    <a:lnTo>
                      <a:pt x="550021" y="322650"/>
                    </a:lnTo>
                    <a:lnTo>
                      <a:pt x="568033" y="341862"/>
                    </a:lnTo>
                    <a:lnTo>
                      <a:pt x="587245" y="333461"/>
                    </a:lnTo>
                    <a:lnTo>
                      <a:pt x="596855" y="310639"/>
                    </a:lnTo>
                    <a:lnTo>
                      <a:pt x="608867" y="310639"/>
                    </a:lnTo>
                    <a:lnTo>
                      <a:pt x="619677" y="329860"/>
                    </a:lnTo>
                    <a:lnTo>
                      <a:pt x="647290" y="329860"/>
                    </a:lnTo>
                    <a:lnTo>
                      <a:pt x="664112" y="338261"/>
                    </a:lnTo>
                    <a:lnTo>
                      <a:pt x="694934" y="321050"/>
                    </a:lnTo>
                    <a:lnTo>
                      <a:pt x="694934" y="297828"/>
                    </a:lnTo>
                    <a:lnTo>
                      <a:pt x="664512" y="271415"/>
                    </a:lnTo>
                    <a:lnTo>
                      <a:pt x="649300" y="261004"/>
                    </a:lnTo>
                    <a:lnTo>
                      <a:pt x="649300" y="237782"/>
                    </a:lnTo>
                    <a:lnTo>
                      <a:pt x="587654" y="194558"/>
                    </a:lnTo>
                    <a:lnTo>
                      <a:pt x="583644" y="169736"/>
                    </a:lnTo>
                    <a:lnTo>
                      <a:pt x="565232" y="152924"/>
                    </a:lnTo>
                    <a:lnTo>
                      <a:pt x="551621" y="158525"/>
                    </a:lnTo>
                    <a:lnTo>
                      <a:pt x="525999" y="150524"/>
                    </a:lnTo>
                    <a:lnTo>
                      <a:pt x="525999" y="133702"/>
                    </a:lnTo>
                    <a:lnTo>
                      <a:pt x="497948" y="133702"/>
                    </a:lnTo>
                    <a:lnTo>
                      <a:pt x="486775" y="128902"/>
                    </a:lnTo>
                    <a:lnTo>
                      <a:pt x="486775" y="104080"/>
                    </a:lnTo>
                    <a:lnTo>
                      <a:pt x="497948" y="94479"/>
                    </a:lnTo>
                    <a:lnTo>
                      <a:pt x="497948" y="60855"/>
                    </a:lnTo>
                    <a:lnTo>
                      <a:pt x="460381" y="38"/>
                    </a:lnTo>
                    <a:lnTo>
                      <a:pt x="433931" y="0"/>
                    </a:lnTo>
                    <a:lnTo>
                      <a:pt x="397107" y="24003"/>
                    </a:lnTo>
                    <a:lnTo>
                      <a:pt x="397107" y="41634"/>
                    </a:lnTo>
                    <a:lnTo>
                      <a:pt x="363474" y="64056"/>
                    </a:lnTo>
                    <a:lnTo>
                      <a:pt x="341062" y="102213"/>
                    </a:lnTo>
                    <a:lnTo>
                      <a:pt x="246593" y="113690"/>
                    </a:lnTo>
                    <a:lnTo>
                      <a:pt x="246593" y="145713"/>
                    </a:lnTo>
                    <a:lnTo>
                      <a:pt x="219370" y="169736"/>
                    </a:lnTo>
                    <a:lnTo>
                      <a:pt x="177736" y="169736"/>
                    </a:lnTo>
                    <a:lnTo>
                      <a:pt x="134502" y="188338"/>
                    </a:lnTo>
                    <a:lnTo>
                      <a:pt x="108880" y="176136"/>
                    </a:lnTo>
                    <a:lnTo>
                      <a:pt x="91269" y="200539"/>
                    </a:lnTo>
                    <a:lnTo>
                      <a:pt x="60817" y="189776"/>
                    </a:lnTo>
                    <a:lnTo>
                      <a:pt x="16812" y="265005"/>
                    </a:lnTo>
                    <a:lnTo>
                      <a:pt x="0" y="277787"/>
                    </a:lnTo>
                    <a:lnTo>
                      <a:pt x="12773" y="289027"/>
                    </a:lnTo>
                    <a:lnTo>
                      <a:pt x="12773" y="353873"/>
                    </a:lnTo>
                    <a:lnTo>
                      <a:pt x="31223" y="362141"/>
                    </a:lnTo>
                    <a:lnTo>
                      <a:pt x="40062" y="396335"/>
                    </a:lnTo>
                    <a:lnTo>
                      <a:pt x="78496" y="435540"/>
                    </a:lnTo>
                    <a:lnTo>
                      <a:pt x="91269" y="44274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34" name="Google Shape;2934;p51"/>
              <p:cNvSpPr/>
              <p:nvPr/>
            </p:nvSpPr>
            <p:spPr>
              <a:xfrm>
                <a:off x="5862788" y="2847594"/>
                <a:ext cx="698069" cy="487918"/>
              </a:xfrm>
              <a:custGeom>
                <a:rect b="b" l="l" r="r" t="t"/>
                <a:pathLst>
                  <a:path extrusionOk="0" h="487918" w="698069">
                    <a:moveTo>
                      <a:pt x="92851" y="487918"/>
                    </a:moveTo>
                    <a:cubicBezTo>
                      <a:pt x="92651" y="487918"/>
                      <a:pt x="92441" y="487880"/>
                      <a:pt x="92251" y="487804"/>
                    </a:cubicBezTo>
                    <a:cubicBezTo>
                      <a:pt x="91660" y="487566"/>
                      <a:pt x="91279" y="486985"/>
                      <a:pt x="91279" y="486346"/>
                    </a:cubicBezTo>
                    <a:lnTo>
                      <a:pt x="91279" y="445237"/>
                    </a:lnTo>
                    <a:lnTo>
                      <a:pt x="79297" y="438483"/>
                    </a:lnTo>
                    <a:cubicBezTo>
                      <a:pt x="79173" y="438417"/>
                      <a:pt x="79049" y="438321"/>
                      <a:pt x="78944" y="438217"/>
                    </a:cubicBezTo>
                    <a:lnTo>
                      <a:pt x="40511" y="399021"/>
                    </a:lnTo>
                    <a:cubicBezTo>
                      <a:pt x="40320" y="398821"/>
                      <a:pt x="40178" y="398574"/>
                      <a:pt x="40111" y="398316"/>
                    </a:cubicBezTo>
                    <a:lnTo>
                      <a:pt x="31462" y="364846"/>
                    </a:lnTo>
                    <a:lnTo>
                      <a:pt x="13708" y="356892"/>
                    </a:lnTo>
                    <a:cubicBezTo>
                      <a:pt x="13146" y="356635"/>
                      <a:pt x="12784" y="356073"/>
                      <a:pt x="12784" y="355454"/>
                    </a:cubicBezTo>
                    <a:lnTo>
                      <a:pt x="12784" y="291313"/>
                    </a:lnTo>
                    <a:lnTo>
                      <a:pt x="535" y="280540"/>
                    </a:lnTo>
                    <a:cubicBezTo>
                      <a:pt x="182" y="280225"/>
                      <a:pt x="-18" y="279778"/>
                      <a:pt x="1" y="279302"/>
                    </a:cubicBezTo>
                    <a:cubicBezTo>
                      <a:pt x="20" y="278835"/>
                      <a:pt x="249" y="278397"/>
                      <a:pt x="620" y="278111"/>
                    </a:cubicBezTo>
                    <a:lnTo>
                      <a:pt x="17184" y="265519"/>
                    </a:lnTo>
                    <a:lnTo>
                      <a:pt x="61028" y="190557"/>
                    </a:lnTo>
                    <a:cubicBezTo>
                      <a:pt x="61409" y="189909"/>
                      <a:pt x="62209" y="189624"/>
                      <a:pt x="62904" y="189871"/>
                    </a:cubicBezTo>
                    <a:lnTo>
                      <a:pt x="92251" y="200244"/>
                    </a:lnTo>
                    <a:lnTo>
                      <a:pt x="109177" y="176793"/>
                    </a:lnTo>
                    <a:cubicBezTo>
                      <a:pt x="109624" y="176184"/>
                      <a:pt x="110463" y="175974"/>
                      <a:pt x="111129" y="176289"/>
                    </a:cubicBezTo>
                    <a:lnTo>
                      <a:pt x="136104" y="188185"/>
                    </a:lnTo>
                    <a:lnTo>
                      <a:pt x="178681" y="169859"/>
                    </a:lnTo>
                    <a:cubicBezTo>
                      <a:pt x="178881" y="169774"/>
                      <a:pt x="179090" y="169735"/>
                      <a:pt x="179300" y="169735"/>
                    </a:cubicBezTo>
                    <a:lnTo>
                      <a:pt x="220333" y="169735"/>
                    </a:lnTo>
                    <a:lnTo>
                      <a:pt x="246584" y="146580"/>
                    </a:lnTo>
                    <a:lnTo>
                      <a:pt x="246584" y="115262"/>
                    </a:lnTo>
                    <a:cubicBezTo>
                      <a:pt x="246584" y="114471"/>
                      <a:pt x="247175" y="113795"/>
                      <a:pt x="247965" y="113700"/>
                    </a:cubicBezTo>
                    <a:lnTo>
                      <a:pt x="341672" y="102317"/>
                    </a:lnTo>
                    <a:lnTo>
                      <a:pt x="363685" y="64827"/>
                    </a:lnTo>
                    <a:cubicBezTo>
                      <a:pt x="363809" y="64627"/>
                      <a:pt x="363970" y="64446"/>
                      <a:pt x="364180" y="64322"/>
                    </a:cubicBezTo>
                    <a:lnTo>
                      <a:pt x="397108" y="42367"/>
                    </a:lnTo>
                    <a:lnTo>
                      <a:pt x="397108" y="25575"/>
                    </a:lnTo>
                    <a:cubicBezTo>
                      <a:pt x="397108" y="25041"/>
                      <a:pt x="397375" y="24546"/>
                      <a:pt x="397822" y="24260"/>
                    </a:cubicBezTo>
                    <a:lnTo>
                      <a:pt x="434646" y="257"/>
                    </a:lnTo>
                    <a:cubicBezTo>
                      <a:pt x="434903" y="86"/>
                      <a:pt x="435198" y="0"/>
                      <a:pt x="435503" y="0"/>
                    </a:cubicBezTo>
                    <a:lnTo>
                      <a:pt x="435503" y="0"/>
                    </a:lnTo>
                    <a:lnTo>
                      <a:pt x="461954" y="38"/>
                    </a:lnTo>
                    <a:cubicBezTo>
                      <a:pt x="462497" y="38"/>
                      <a:pt x="463012" y="314"/>
                      <a:pt x="463288" y="781"/>
                    </a:cubicBezTo>
                    <a:lnTo>
                      <a:pt x="500854" y="61598"/>
                    </a:lnTo>
                    <a:cubicBezTo>
                      <a:pt x="501016" y="61846"/>
                      <a:pt x="501092" y="62132"/>
                      <a:pt x="501092" y="62427"/>
                    </a:cubicBezTo>
                    <a:lnTo>
                      <a:pt x="501092" y="96050"/>
                    </a:lnTo>
                    <a:cubicBezTo>
                      <a:pt x="501092" y="96507"/>
                      <a:pt x="500892" y="96945"/>
                      <a:pt x="500549" y="97241"/>
                    </a:cubicBezTo>
                    <a:lnTo>
                      <a:pt x="489919" y="106385"/>
                    </a:lnTo>
                    <a:lnTo>
                      <a:pt x="489919" y="129445"/>
                    </a:lnTo>
                    <a:lnTo>
                      <a:pt x="499845" y="133712"/>
                    </a:lnTo>
                    <a:lnTo>
                      <a:pt x="527572" y="133712"/>
                    </a:lnTo>
                    <a:cubicBezTo>
                      <a:pt x="528439" y="133712"/>
                      <a:pt x="529144" y="134417"/>
                      <a:pt x="529144" y="135283"/>
                    </a:cubicBezTo>
                    <a:lnTo>
                      <a:pt x="529144" y="150943"/>
                    </a:lnTo>
                    <a:lnTo>
                      <a:pt x="553118" y="158429"/>
                    </a:lnTo>
                    <a:lnTo>
                      <a:pt x="566196" y="153048"/>
                    </a:lnTo>
                    <a:cubicBezTo>
                      <a:pt x="566758" y="152810"/>
                      <a:pt x="567396" y="152933"/>
                      <a:pt x="567853" y="153333"/>
                    </a:cubicBezTo>
                    <a:lnTo>
                      <a:pt x="586274" y="170145"/>
                    </a:lnTo>
                    <a:cubicBezTo>
                      <a:pt x="586541" y="170383"/>
                      <a:pt x="586703" y="170707"/>
                      <a:pt x="586770" y="171059"/>
                    </a:cubicBezTo>
                    <a:lnTo>
                      <a:pt x="590666" y="195215"/>
                    </a:lnTo>
                    <a:lnTo>
                      <a:pt x="651768" y="238068"/>
                    </a:lnTo>
                    <a:cubicBezTo>
                      <a:pt x="652187" y="238363"/>
                      <a:pt x="652435" y="238839"/>
                      <a:pt x="652435" y="239354"/>
                    </a:cubicBezTo>
                    <a:lnTo>
                      <a:pt x="652435" y="261737"/>
                    </a:lnTo>
                    <a:lnTo>
                      <a:pt x="666961" y="271672"/>
                    </a:lnTo>
                    <a:lnTo>
                      <a:pt x="697536" y="298209"/>
                    </a:lnTo>
                    <a:cubicBezTo>
                      <a:pt x="697879" y="298504"/>
                      <a:pt x="698069" y="298942"/>
                      <a:pt x="698069" y="299399"/>
                    </a:cubicBezTo>
                    <a:lnTo>
                      <a:pt x="698069" y="322612"/>
                    </a:lnTo>
                    <a:cubicBezTo>
                      <a:pt x="698069" y="323183"/>
                      <a:pt x="697765" y="323707"/>
                      <a:pt x="697260" y="323983"/>
                    </a:cubicBezTo>
                    <a:lnTo>
                      <a:pt x="666437" y="341195"/>
                    </a:lnTo>
                    <a:cubicBezTo>
                      <a:pt x="665989" y="341443"/>
                      <a:pt x="665437" y="341462"/>
                      <a:pt x="664970" y="341233"/>
                    </a:cubicBezTo>
                    <a:lnTo>
                      <a:pt x="648482" y="332994"/>
                    </a:lnTo>
                    <a:lnTo>
                      <a:pt x="621231" y="332994"/>
                    </a:lnTo>
                    <a:cubicBezTo>
                      <a:pt x="620660" y="332994"/>
                      <a:pt x="620145" y="332689"/>
                      <a:pt x="619860" y="332194"/>
                    </a:cubicBezTo>
                    <a:lnTo>
                      <a:pt x="609496" y="313772"/>
                    </a:lnTo>
                    <a:lnTo>
                      <a:pt x="599457" y="313772"/>
                    </a:lnTo>
                    <a:lnTo>
                      <a:pt x="590247" y="335623"/>
                    </a:lnTo>
                    <a:cubicBezTo>
                      <a:pt x="590085" y="335994"/>
                      <a:pt x="589799" y="336290"/>
                      <a:pt x="589427" y="336452"/>
                    </a:cubicBezTo>
                    <a:lnTo>
                      <a:pt x="570215" y="344853"/>
                    </a:lnTo>
                    <a:cubicBezTo>
                      <a:pt x="569596" y="345129"/>
                      <a:pt x="568891" y="344967"/>
                      <a:pt x="568434" y="344491"/>
                    </a:cubicBezTo>
                    <a:lnTo>
                      <a:pt x="551346" y="326260"/>
                    </a:lnTo>
                    <a:lnTo>
                      <a:pt x="494815" y="364988"/>
                    </a:lnTo>
                    <a:cubicBezTo>
                      <a:pt x="494444" y="365236"/>
                      <a:pt x="493968" y="365303"/>
                      <a:pt x="493568" y="365227"/>
                    </a:cubicBezTo>
                    <a:cubicBezTo>
                      <a:pt x="493139" y="365122"/>
                      <a:pt x="492768" y="364846"/>
                      <a:pt x="492548" y="364455"/>
                    </a:cubicBezTo>
                    <a:lnTo>
                      <a:pt x="479909" y="341595"/>
                    </a:lnTo>
                    <a:lnTo>
                      <a:pt x="458916" y="346015"/>
                    </a:lnTo>
                    <a:lnTo>
                      <a:pt x="435246" y="387429"/>
                    </a:lnTo>
                    <a:cubicBezTo>
                      <a:pt x="434989" y="387867"/>
                      <a:pt x="434541" y="388153"/>
                      <a:pt x="434046" y="388210"/>
                    </a:cubicBezTo>
                    <a:cubicBezTo>
                      <a:pt x="433560" y="388306"/>
                      <a:pt x="433046" y="388077"/>
                      <a:pt x="432712" y="387696"/>
                    </a:cubicBezTo>
                    <a:lnTo>
                      <a:pt x="422454" y="376285"/>
                    </a:lnTo>
                    <a:lnTo>
                      <a:pt x="392031" y="379800"/>
                    </a:lnTo>
                    <a:cubicBezTo>
                      <a:pt x="391812" y="379838"/>
                      <a:pt x="391555" y="379809"/>
                      <a:pt x="391326" y="379724"/>
                    </a:cubicBezTo>
                    <a:lnTo>
                      <a:pt x="367609" y="371427"/>
                    </a:lnTo>
                    <a:lnTo>
                      <a:pt x="329500" y="373809"/>
                    </a:lnTo>
                    <a:cubicBezTo>
                      <a:pt x="329099" y="373837"/>
                      <a:pt x="328652" y="373694"/>
                      <a:pt x="328318" y="373380"/>
                    </a:cubicBezTo>
                    <a:cubicBezTo>
                      <a:pt x="328004" y="373085"/>
                      <a:pt x="327823" y="372666"/>
                      <a:pt x="327823" y="372237"/>
                    </a:cubicBezTo>
                    <a:lnTo>
                      <a:pt x="327823" y="356168"/>
                    </a:lnTo>
                    <a:lnTo>
                      <a:pt x="297619" y="331775"/>
                    </a:lnTo>
                    <a:lnTo>
                      <a:pt x="261682" y="331775"/>
                    </a:lnTo>
                    <a:lnTo>
                      <a:pt x="227792" y="372694"/>
                    </a:lnTo>
                    <a:lnTo>
                      <a:pt x="233383" y="408022"/>
                    </a:lnTo>
                    <a:cubicBezTo>
                      <a:pt x="233488" y="408708"/>
                      <a:pt x="233135" y="409375"/>
                      <a:pt x="232516" y="409680"/>
                    </a:cubicBezTo>
                    <a:lnTo>
                      <a:pt x="197988" y="426491"/>
                    </a:lnTo>
                    <a:cubicBezTo>
                      <a:pt x="197493" y="426729"/>
                      <a:pt x="196864" y="426701"/>
                      <a:pt x="196407" y="426368"/>
                    </a:cubicBezTo>
                    <a:lnTo>
                      <a:pt x="169470" y="407632"/>
                    </a:lnTo>
                    <a:lnTo>
                      <a:pt x="148629" y="415738"/>
                    </a:lnTo>
                    <a:lnTo>
                      <a:pt x="116006" y="426225"/>
                    </a:lnTo>
                    <a:lnTo>
                      <a:pt x="116006" y="464715"/>
                    </a:lnTo>
                    <a:cubicBezTo>
                      <a:pt x="116006" y="465134"/>
                      <a:pt x="115844" y="465534"/>
                      <a:pt x="115549" y="465830"/>
                    </a:cubicBezTo>
                    <a:lnTo>
                      <a:pt x="93927" y="487451"/>
                    </a:lnTo>
                    <a:cubicBezTo>
                      <a:pt x="93661" y="487766"/>
                      <a:pt x="93261" y="487918"/>
                      <a:pt x="92851" y="487918"/>
                    </a:cubicBezTo>
                    <a:close/>
                    <a:moveTo>
                      <a:pt x="81040" y="435845"/>
                    </a:moveTo>
                    <a:lnTo>
                      <a:pt x="93622" y="442941"/>
                    </a:lnTo>
                    <a:cubicBezTo>
                      <a:pt x="94118" y="443217"/>
                      <a:pt x="94423" y="443741"/>
                      <a:pt x="94423" y="444313"/>
                    </a:cubicBezTo>
                    <a:lnTo>
                      <a:pt x="94423" y="482546"/>
                    </a:lnTo>
                    <a:lnTo>
                      <a:pt x="112901" y="464077"/>
                    </a:lnTo>
                    <a:lnTo>
                      <a:pt x="112901" y="425101"/>
                    </a:lnTo>
                    <a:cubicBezTo>
                      <a:pt x="112901" y="424415"/>
                      <a:pt x="113339" y="423815"/>
                      <a:pt x="113987" y="423605"/>
                    </a:cubicBezTo>
                    <a:lnTo>
                      <a:pt x="147610" y="412804"/>
                    </a:lnTo>
                    <a:lnTo>
                      <a:pt x="169146" y="404431"/>
                    </a:lnTo>
                    <a:cubicBezTo>
                      <a:pt x="169641" y="404250"/>
                      <a:pt x="170194" y="404308"/>
                      <a:pt x="170613" y="404603"/>
                    </a:cubicBezTo>
                    <a:lnTo>
                      <a:pt x="197474" y="423291"/>
                    </a:lnTo>
                    <a:lnTo>
                      <a:pt x="230125" y="407394"/>
                    </a:lnTo>
                    <a:lnTo>
                      <a:pt x="224601" y="372513"/>
                    </a:lnTo>
                    <a:cubicBezTo>
                      <a:pt x="224534" y="372066"/>
                      <a:pt x="224648" y="371618"/>
                      <a:pt x="224944" y="371265"/>
                    </a:cubicBezTo>
                    <a:lnTo>
                      <a:pt x="259767" y="329232"/>
                    </a:lnTo>
                    <a:cubicBezTo>
                      <a:pt x="260062" y="328870"/>
                      <a:pt x="260510" y="328670"/>
                      <a:pt x="260977" y="328670"/>
                    </a:cubicBezTo>
                    <a:lnTo>
                      <a:pt x="298210" y="328670"/>
                    </a:lnTo>
                    <a:cubicBezTo>
                      <a:pt x="298572" y="328670"/>
                      <a:pt x="298924" y="328793"/>
                      <a:pt x="299201" y="329012"/>
                    </a:cubicBezTo>
                    <a:lnTo>
                      <a:pt x="330423" y="354225"/>
                    </a:lnTo>
                    <a:cubicBezTo>
                      <a:pt x="330795" y="354520"/>
                      <a:pt x="331004" y="354978"/>
                      <a:pt x="331004" y="355454"/>
                    </a:cubicBezTo>
                    <a:lnTo>
                      <a:pt x="331004" y="370589"/>
                    </a:lnTo>
                    <a:lnTo>
                      <a:pt x="367762" y="368294"/>
                    </a:lnTo>
                    <a:cubicBezTo>
                      <a:pt x="367971" y="368294"/>
                      <a:pt x="368171" y="368303"/>
                      <a:pt x="368381" y="368379"/>
                    </a:cubicBezTo>
                    <a:lnTo>
                      <a:pt x="392060" y="376666"/>
                    </a:lnTo>
                    <a:lnTo>
                      <a:pt x="422921" y="373104"/>
                    </a:lnTo>
                    <a:cubicBezTo>
                      <a:pt x="423426" y="373037"/>
                      <a:pt x="423930" y="373228"/>
                      <a:pt x="424273" y="373609"/>
                    </a:cubicBezTo>
                    <a:lnTo>
                      <a:pt x="433627" y="384000"/>
                    </a:lnTo>
                    <a:lnTo>
                      <a:pt x="456563" y="343852"/>
                    </a:lnTo>
                    <a:cubicBezTo>
                      <a:pt x="456792" y="343462"/>
                      <a:pt x="457173" y="343186"/>
                      <a:pt x="457611" y="343090"/>
                    </a:cubicBezTo>
                    <a:lnTo>
                      <a:pt x="480433" y="338290"/>
                    </a:lnTo>
                    <a:cubicBezTo>
                      <a:pt x="481090" y="338147"/>
                      <a:pt x="481804" y="338471"/>
                      <a:pt x="482138" y="339071"/>
                    </a:cubicBezTo>
                    <a:lnTo>
                      <a:pt x="494501" y="361426"/>
                    </a:lnTo>
                    <a:lnTo>
                      <a:pt x="550727" y="322916"/>
                    </a:lnTo>
                    <a:cubicBezTo>
                      <a:pt x="551375" y="322488"/>
                      <a:pt x="552242" y="322583"/>
                      <a:pt x="552766" y="323145"/>
                    </a:cubicBezTo>
                    <a:lnTo>
                      <a:pt x="570015" y="341547"/>
                    </a:lnTo>
                    <a:lnTo>
                      <a:pt x="587636" y="333842"/>
                    </a:lnTo>
                    <a:lnTo>
                      <a:pt x="597000" y="311601"/>
                    </a:lnTo>
                    <a:cubicBezTo>
                      <a:pt x="597247" y="311020"/>
                      <a:pt x="597819" y="310639"/>
                      <a:pt x="598447" y="310639"/>
                    </a:cubicBezTo>
                    <a:lnTo>
                      <a:pt x="610458" y="310639"/>
                    </a:lnTo>
                    <a:cubicBezTo>
                      <a:pt x="611030" y="310639"/>
                      <a:pt x="611544" y="310944"/>
                      <a:pt x="611830" y="311439"/>
                    </a:cubicBezTo>
                    <a:lnTo>
                      <a:pt x="622184" y="329860"/>
                    </a:lnTo>
                    <a:lnTo>
                      <a:pt x="648882" y="329860"/>
                    </a:lnTo>
                    <a:cubicBezTo>
                      <a:pt x="649130" y="329860"/>
                      <a:pt x="649368" y="329917"/>
                      <a:pt x="649587" y="330022"/>
                    </a:cubicBezTo>
                    <a:lnTo>
                      <a:pt x="665665" y="338061"/>
                    </a:lnTo>
                    <a:lnTo>
                      <a:pt x="694964" y="321707"/>
                    </a:lnTo>
                    <a:lnTo>
                      <a:pt x="694964" y="300133"/>
                    </a:lnTo>
                    <a:lnTo>
                      <a:pt x="665084" y="274187"/>
                    </a:lnTo>
                    <a:lnTo>
                      <a:pt x="650016" y="263890"/>
                    </a:lnTo>
                    <a:cubicBezTo>
                      <a:pt x="649587" y="263595"/>
                      <a:pt x="649330" y="263109"/>
                      <a:pt x="649330" y="262595"/>
                    </a:cubicBezTo>
                    <a:lnTo>
                      <a:pt x="649330" y="240192"/>
                    </a:lnTo>
                    <a:lnTo>
                      <a:pt x="588351" y="197425"/>
                    </a:lnTo>
                    <a:cubicBezTo>
                      <a:pt x="587998" y="197187"/>
                      <a:pt x="587770" y="196815"/>
                      <a:pt x="587703" y="196386"/>
                    </a:cubicBezTo>
                    <a:lnTo>
                      <a:pt x="583788" y="172107"/>
                    </a:lnTo>
                    <a:lnTo>
                      <a:pt x="566510" y="156343"/>
                    </a:lnTo>
                    <a:lnTo>
                      <a:pt x="553823" y="161563"/>
                    </a:lnTo>
                    <a:cubicBezTo>
                      <a:pt x="553480" y="161706"/>
                      <a:pt x="553099" y="161725"/>
                      <a:pt x="552766" y="161611"/>
                    </a:cubicBezTo>
                    <a:lnTo>
                      <a:pt x="527153" y="153600"/>
                    </a:lnTo>
                    <a:cubicBezTo>
                      <a:pt x="526495" y="153390"/>
                      <a:pt x="526048" y="152791"/>
                      <a:pt x="526048" y="152095"/>
                    </a:cubicBezTo>
                    <a:lnTo>
                      <a:pt x="526048" y="136855"/>
                    </a:lnTo>
                    <a:lnTo>
                      <a:pt x="499559" y="136855"/>
                    </a:lnTo>
                    <a:cubicBezTo>
                      <a:pt x="499349" y="136855"/>
                      <a:pt x="499140" y="136808"/>
                      <a:pt x="498940" y="136731"/>
                    </a:cubicBezTo>
                    <a:lnTo>
                      <a:pt x="487767" y="131931"/>
                    </a:lnTo>
                    <a:cubicBezTo>
                      <a:pt x="487186" y="131683"/>
                      <a:pt x="486824" y="131112"/>
                      <a:pt x="486824" y="130483"/>
                    </a:cubicBezTo>
                    <a:lnTo>
                      <a:pt x="486824" y="105661"/>
                    </a:lnTo>
                    <a:cubicBezTo>
                      <a:pt x="486824" y="105204"/>
                      <a:pt x="487024" y="104765"/>
                      <a:pt x="487367" y="104470"/>
                    </a:cubicBezTo>
                    <a:lnTo>
                      <a:pt x="497997" y="95326"/>
                    </a:lnTo>
                    <a:lnTo>
                      <a:pt x="497997" y="62875"/>
                    </a:lnTo>
                    <a:lnTo>
                      <a:pt x="461126" y="3181"/>
                    </a:lnTo>
                    <a:lnTo>
                      <a:pt x="436018" y="3153"/>
                    </a:lnTo>
                    <a:lnTo>
                      <a:pt x="400299" y="26432"/>
                    </a:lnTo>
                    <a:lnTo>
                      <a:pt x="400299" y="43215"/>
                    </a:lnTo>
                    <a:cubicBezTo>
                      <a:pt x="400299" y="43739"/>
                      <a:pt x="400032" y="44234"/>
                      <a:pt x="399594" y="44520"/>
                    </a:cubicBezTo>
                    <a:lnTo>
                      <a:pt x="366266" y="66742"/>
                    </a:lnTo>
                    <a:lnTo>
                      <a:pt x="344035" y="104584"/>
                    </a:lnTo>
                    <a:cubicBezTo>
                      <a:pt x="343778" y="105003"/>
                      <a:pt x="343349" y="105289"/>
                      <a:pt x="342863" y="105346"/>
                    </a:cubicBezTo>
                    <a:lnTo>
                      <a:pt x="249766" y="116662"/>
                    </a:lnTo>
                    <a:lnTo>
                      <a:pt x="249766" y="147295"/>
                    </a:lnTo>
                    <a:cubicBezTo>
                      <a:pt x="249766" y="147742"/>
                      <a:pt x="249575" y="148180"/>
                      <a:pt x="249242" y="148476"/>
                    </a:cubicBezTo>
                    <a:lnTo>
                      <a:pt x="222019" y="172498"/>
                    </a:lnTo>
                    <a:cubicBezTo>
                      <a:pt x="221734" y="172755"/>
                      <a:pt x="221362" y="172888"/>
                      <a:pt x="220972" y="172888"/>
                    </a:cubicBezTo>
                    <a:lnTo>
                      <a:pt x="179671" y="172888"/>
                    </a:lnTo>
                    <a:lnTo>
                      <a:pt x="136733" y="191367"/>
                    </a:lnTo>
                    <a:cubicBezTo>
                      <a:pt x="136332" y="191548"/>
                      <a:pt x="135856" y="191538"/>
                      <a:pt x="135437" y="191348"/>
                    </a:cubicBezTo>
                    <a:lnTo>
                      <a:pt x="111006" y="179708"/>
                    </a:lnTo>
                    <a:lnTo>
                      <a:pt x="94156" y="203054"/>
                    </a:lnTo>
                    <a:cubicBezTo>
                      <a:pt x="93746" y="203625"/>
                      <a:pt x="93022" y="203854"/>
                      <a:pt x="92356" y="203616"/>
                    </a:cubicBezTo>
                    <a:lnTo>
                      <a:pt x="63123" y="193291"/>
                    </a:lnTo>
                    <a:lnTo>
                      <a:pt x="19775" y="267395"/>
                    </a:lnTo>
                    <a:cubicBezTo>
                      <a:pt x="19670" y="267567"/>
                      <a:pt x="19537" y="267729"/>
                      <a:pt x="19375" y="267852"/>
                    </a:cubicBezTo>
                    <a:lnTo>
                      <a:pt x="4097" y="279463"/>
                    </a:lnTo>
                    <a:lnTo>
                      <a:pt x="15432" y="289436"/>
                    </a:lnTo>
                    <a:cubicBezTo>
                      <a:pt x="15765" y="289731"/>
                      <a:pt x="15965" y="290160"/>
                      <a:pt x="15965" y="290617"/>
                    </a:cubicBezTo>
                    <a:lnTo>
                      <a:pt x="15965" y="354444"/>
                    </a:lnTo>
                    <a:lnTo>
                      <a:pt x="33482" y="362293"/>
                    </a:lnTo>
                    <a:cubicBezTo>
                      <a:pt x="33920" y="362483"/>
                      <a:pt x="34243" y="362874"/>
                      <a:pt x="34358" y="363331"/>
                    </a:cubicBezTo>
                    <a:lnTo>
                      <a:pt x="43092" y="397126"/>
                    </a:lnTo>
                    <a:lnTo>
                      <a:pt x="81040" y="435845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35" name="Google Shape;2935;p51"/>
            <p:cNvGrpSpPr/>
            <p:nvPr/>
          </p:nvGrpSpPr>
          <p:grpSpPr>
            <a:xfrm rot="-2989666">
              <a:off x="8407304" y="4768944"/>
              <a:ext cx="521458" cy="596812"/>
              <a:chOff x="5557235" y="3327130"/>
              <a:chExt cx="313503" cy="358806"/>
            </a:xfrm>
          </p:grpSpPr>
          <p:sp>
            <p:nvSpPr>
              <p:cNvPr id="2936" name="Google Shape;2936;p51"/>
              <p:cNvSpPr/>
              <p:nvPr/>
            </p:nvSpPr>
            <p:spPr>
              <a:xfrm>
                <a:off x="5558816" y="3328711"/>
                <a:ext cx="310355" cy="355654"/>
              </a:xfrm>
              <a:custGeom>
                <a:rect b="b" l="l" r="r" t="t"/>
                <a:pathLst>
                  <a:path extrusionOk="0" h="355654" w="310355">
                    <a:moveTo>
                      <a:pt x="310356" y="215389"/>
                    </a:moveTo>
                    <a:lnTo>
                      <a:pt x="295944" y="237773"/>
                    </a:lnTo>
                    <a:lnTo>
                      <a:pt x="295944" y="274663"/>
                    </a:lnTo>
                    <a:lnTo>
                      <a:pt x="276732" y="274663"/>
                    </a:lnTo>
                    <a:lnTo>
                      <a:pt x="273560" y="250641"/>
                    </a:lnTo>
                    <a:lnTo>
                      <a:pt x="263950" y="249012"/>
                    </a:lnTo>
                    <a:lnTo>
                      <a:pt x="258282" y="265824"/>
                    </a:lnTo>
                    <a:lnTo>
                      <a:pt x="234260" y="265052"/>
                    </a:lnTo>
                    <a:lnTo>
                      <a:pt x="214277" y="229029"/>
                    </a:lnTo>
                    <a:lnTo>
                      <a:pt x="202266" y="229029"/>
                    </a:lnTo>
                    <a:lnTo>
                      <a:pt x="189007" y="255451"/>
                    </a:lnTo>
                    <a:lnTo>
                      <a:pt x="146249" y="255451"/>
                    </a:lnTo>
                    <a:lnTo>
                      <a:pt x="145383" y="272263"/>
                    </a:lnTo>
                    <a:lnTo>
                      <a:pt x="157394" y="289074"/>
                    </a:lnTo>
                    <a:lnTo>
                      <a:pt x="157394" y="325870"/>
                    </a:lnTo>
                    <a:lnTo>
                      <a:pt x="141449" y="355654"/>
                    </a:lnTo>
                    <a:lnTo>
                      <a:pt x="70735" y="276968"/>
                    </a:lnTo>
                    <a:lnTo>
                      <a:pt x="49504" y="262366"/>
                    </a:lnTo>
                    <a:lnTo>
                      <a:pt x="11937" y="207512"/>
                    </a:lnTo>
                    <a:cubicBezTo>
                      <a:pt x="11937" y="207512"/>
                      <a:pt x="793" y="203673"/>
                      <a:pt x="793" y="185128"/>
                    </a:cubicBezTo>
                    <a:cubicBezTo>
                      <a:pt x="793" y="185128"/>
                      <a:pt x="-4008" y="167545"/>
                      <a:pt x="10013" y="172060"/>
                    </a:cubicBezTo>
                    <a:lnTo>
                      <a:pt x="17024" y="163316"/>
                    </a:lnTo>
                    <a:lnTo>
                      <a:pt x="39407" y="78296"/>
                    </a:lnTo>
                    <a:lnTo>
                      <a:pt x="138553" y="78296"/>
                    </a:lnTo>
                    <a:lnTo>
                      <a:pt x="141439" y="0"/>
                    </a:lnTo>
                    <a:lnTo>
                      <a:pt x="207057" y="0"/>
                    </a:lnTo>
                    <a:lnTo>
                      <a:pt x="238185" y="9801"/>
                    </a:lnTo>
                    <a:lnTo>
                      <a:pt x="239051" y="63313"/>
                    </a:lnTo>
                    <a:lnTo>
                      <a:pt x="284686" y="42463"/>
                    </a:lnTo>
                    <a:lnTo>
                      <a:pt x="305536" y="78296"/>
                    </a:lnTo>
                    <a:lnTo>
                      <a:pt x="276713" y="112109"/>
                    </a:lnTo>
                    <a:lnTo>
                      <a:pt x="280752" y="135360"/>
                    </a:lnTo>
                    <a:lnTo>
                      <a:pt x="305536" y="164183"/>
                    </a:lnTo>
                    <a:lnTo>
                      <a:pt x="310356" y="215389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37" name="Google Shape;2937;p51"/>
              <p:cNvSpPr/>
              <p:nvPr/>
            </p:nvSpPr>
            <p:spPr>
              <a:xfrm>
                <a:off x="5557235" y="3327130"/>
                <a:ext cx="313503" cy="358806"/>
              </a:xfrm>
              <a:custGeom>
                <a:rect b="b" l="l" r="r" t="t"/>
                <a:pathLst>
                  <a:path extrusionOk="0" h="358806" w="313503">
                    <a:moveTo>
                      <a:pt x="143038" y="358807"/>
                    </a:moveTo>
                    <a:cubicBezTo>
                      <a:pt x="142591" y="358807"/>
                      <a:pt x="142172" y="358626"/>
                      <a:pt x="141867" y="358292"/>
                    </a:cubicBezTo>
                    <a:lnTo>
                      <a:pt x="71163" y="279606"/>
                    </a:lnTo>
                    <a:lnTo>
                      <a:pt x="50208" y="265252"/>
                    </a:lnTo>
                    <a:cubicBezTo>
                      <a:pt x="50046" y="265138"/>
                      <a:pt x="49913" y="264995"/>
                      <a:pt x="49798" y="264843"/>
                    </a:cubicBezTo>
                    <a:lnTo>
                      <a:pt x="12498" y="210369"/>
                    </a:lnTo>
                    <a:cubicBezTo>
                      <a:pt x="10155" y="209322"/>
                      <a:pt x="887" y="204102"/>
                      <a:pt x="811" y="186909"/>
                    </a:cubicBezTo>
                    <a:cubicBezTo>
                      <a:pt x="373" y="185233"/>
                      <a:pt x="-1484" y="176984"/>
                      <a:pt x="2526" y="173155"/>
                    </a:cubicBezTo>
                    <a:cubicBezTo>
                      <a:pt x="4459" y="171298"/>
                      <a:pt x="7336" y="170860"/>
                      <a:pt x="11041" y="171831"/>
                    </a:cubicBezTo>
                    <a:lnTo>
                      <a:pt x="17185" y="164173"/>
                    </a:lnTo>
                    <a:lnTo>
                      <a:pt x="39483" y="79467"/>
                    </a:lnTo>
                    <a:cubicBezTo>
                      <a:pt x="39664" y="78781"/>
                      <a:pt x="40292" y="78296"/>
                      <a:pt x="41007" y="78296"/>
                    </a:cubicBezTo>
                    <a:lnTo>
                      <a:pt x="138638" y="78296"/>
                    </a:lnTo>
                    <a:lnTo>
                      <a:pt x="141457" y="1515"/>
                    </a:lnTo>
                    <a:cubicBezTo>
                      <a:pt x="141486" y="667"/>
                      <a:pt x="142181" y="0"/>
                      <a:pt x="143029" y="0"/>
                    </a:cubicBezTo>
                    <a:lnTo>
                      <a:pt x="208647" y="0"/>
                    </a:lnTo>
                    <a:cubicBezTo>
                      <a:pt x="208809" y="0"/>
                      <a:pt x="208971" y="19"/>
                      <a:pt x="209123" y="67"/>
                    </a:cubicBezTo>
                    <a:lnTo>
                      <a:pt x="240251" y="9868"/>
                    </a:lnTo>
                    <a:cubicBezTo>
                      <a:pt x="240898" y="10068"/>
                      <a:pt x="241337" y="10668"/>
                      <a:pt x="241346" y="11344"/>
                    </a:cubicBezTo>
                    <a:lnTo>
                      <a:pt x="242175" y="62455"/>
                    </a:lnTo>
                    <a:lnTo>
                      <a:pt x="285618" y="42605"/>
                    </a:lnTo>
                    <a:cubicBezTo>
                      <a:pt x="286352" y="42263"/>
                      <a:pt x="287228" y="42539"/>
                      <a:pt x="287638" y="43244"/>
                    </a:cubicBezTo>
                    <a:lnTo>
                      <a:pt x="308488" y="79077"/>
                    </a:lnTo>
                    <a:cubicBezTo>
                      <a:pt x="308821" y="79658"/>
                      <a:pt x="308755" y="80372"/>
                      <a:pt x="308326" y="80886"/>
                    </a:cubicBezTo>
                    <a:lnTo>
                      <a:pt x="279979" y="114138"/>
                    </a:lnTo>
                    <a:lnTo>
                      <a:pt x="283818" y="136246"/>
                    </a:lnTo>
                    <a:lnTo>
                      <a:pt x="308326" y="164735"/>
                    </a:lnTo>
                    <a:cubicBezTo>
                      <a:pt x="308535" y="164983"/>
                      <a:pt x="308669" y="165287"/>
                      <a:pt x="308697" y="165611"/>
                    </a:cubicBezTo>
                    <a:lnTo>
                      <a:pt x="313498" y="216818"/>
                    </a:lnTo>
                    <a:cubicBezTo>
                      <a:pt x="313526" y="217170"/>
                      <a:pt x="313441" y="217522"/>
                      <a:pt x="313250" y="217818"/>
                    </a:cubicBezTo>
                    <a:lnTo>
                      <a:pt x="299087" y="239821"/>
                    </a:lnTo>
                    <a:lnTo>
                      <a:pt x="299087" y="276244"/>
                    </a:lnTo>
                    <a:cubicBezTo>
                      <a:pt x="299087" y="277111"/>
                      <a:pt x="298382" y="277816"/>
                      <a:pt x="297515" y="277816"/>
                    </a:cubicBezTo>
                    <a:lnTo>
                      <a:pt x="278294" y="277816"/>
                    </a:lnTo>
                    <a:cubicBezTo>
                      <a:pt x="277503" y="277816"/>
                      <a:pt x="276836" y="277235"/>
                      <a:pt x="276731" y="276444"/>
                    </a:cubicBezTo>
                    <a:lnTo>
                      <a:pt x="273712" y="253584"/>
                    </a:lnTo>
                    <a:lnTo>
                      <a:pt x="266578" y="252365"/>
                    </a:lnTo>
                    <a:lnTo>
                      <a:pt x="261339" y="267910"/>
                    </a:lnTo>
                    <a:cubicBezTo>
                      <a:pt x="261110" y="268567"/>
                      <a:pt x="260491" y="268891"/>
                      <a:pt x="259796" y="268977"/>
                    </a:cubicBezTo>
                    <a:lnTo>
                      <a:pt x="235774" y="268205"/>
                    </a:lnTo>
                    <a:cubicBezTo>
                      <a:pt x="235222" y="268186"/>
                      <a:pt x="234717" y="267881"/>
                      <a:pt x="234450" y="267395"/>
                    </a:cubicBezTo>
                    <a:lnTo>
                      <a:pt x="214914" y="232172"/>
                    </a:lnTo>
                    <a:lnTo>
                      <a:pt x="204799" y="232172"/>
                    </a:lnTo>
                    <a:lnTo>
                      <a:pt x="191978" y="257728"/>
                    </a:lnTo>
                    <a:cubicBezTo>
                      <a:pt x="191711" y="258261"/>
                      <a:pt x="191168" y="258594"/>
                      <a:pt x="190568" y="258594"/>
                    </a:cubicBezTo>
                    <a:lnTo>
                      <a:pt x="149306" y="258594"/>
                    </a:lnTo>
                    <a:lnTo>
                      <a:pt x="148544" y="273368"/>
                    </a:lnTo>
                    <a:lnTo>
                      <a:pt x="160241" y="289731"/>
                    </a:lnTo>
                    <a:cubicBezTo>
                      <a:pt x="160431" y="289998"/>
                      <a:pt x="160536" y="290322"/>
                      <a:pt x="160536" y="290646"/>
                    </a:cubicBezTo>
                    <a:lnTo>
                      <a:pt x="160536" y="327451"/>
                    </a:lnTo>
                    <a:cubicBezTo>
                      <a:pt x="160536" y="327717"/>
                      <a:pt x="160469" y="327965"/>
                      <a:pt x="160355" y="328193"/>
                    </a:cubicBezTo>
                    <a:lnTo>
                      <a:pt x="144401" y="357969"/>
                    </a:lnTo>
                    <a:cubicBezTo>
                      <a:pt x="144163" y="358416"/>
                      <a:pt x="143715" y="358721"/>
                      <a:pt x="143200" y="358788"/>
                    </a:cubicBezTo>
                    <a:cubicBezTo>
                      <a:pt x="143162" y="358807"/>
                      <a:pt x="143105" y="358807"/>
                      <a:pt x="143038" y="358807"/>
                    </a:cubicBezTo>
                    <a:close/>
                    <a:moveTo>
                      <a:pt x="52237" y="262824"/>
                    </a:moveTo>
                    <a:lnTo>
                      <a:pt x="73230" y="277254"/>
                    </a:lnTo>
                    <a:lnTo>
                      <a:pt x="142715" y="354511"/>
                    </a:lnTo>
                    <a:lnTo>
                      <a:pt x="157421" y="327060"/>
                    </a:lnTo>
                    <a:lnTo>
                      <a:pt x="157421" y="291151"/>
                    </a:lnTo>
                    <a:lnTo>
                      <a:pt x="145705" y="274749"/>
                    </a:lnTo>
                    <a:cubicBezTo>
                      <a:pt x="145496" y="274463"/>
                      <a:pt x="145401" y="274111"/>
                      <a:pt x="145420" y="273758"/>
                    </a:cubicBezTo>
                    <a:lnTo>
                      <a:pt x="146287" y="256947"/>
                    </a:lnTo>
                    <a:cubicBezTo>
                      <a:pt x="146334" y="256118"/>
                      <a:pt x="147020" y="255451"/>
                      <a:pt x="147858" y="255451"/>
                    </a:cubicBezTo>
                    <a:lnTo>
                      <a:pt x="189644" y="255451"/>
                    </a:lnTo>
                    <a:lnTo>
                      <a:pt x="202465" y="229896"/>
                    </a:lnTo>
                    <a:cubicBezTo>
                      <a:pt x="202732" y="229362"/>
                      <a:pt x="203275" y="229029"/>
                      <a:pt x="203875" y="229029"/>
                    </a:cubicBezTo>
                    <a:lnTo>
                      <a:pt x="215886" y="229029"/>
                    </a:lnTo>
                    <a:cubicBezTo>
                      <a:pt x="216457" y="229029"/>
                      <a:pt x="216981" y="229333"/>
                      <a:pt x="217257" y="229838"/>
                    </a:cubicBezTo>
                    <a:lnTo>
                      <a:pt x="236812" y="265081"/>
                    </a:lnTo>
                    <a:lnTo>
                      <a:pt x="258767" y="265795"/>
                    </a:lnTo>
                    <a:lnTo>
                      <a:pt x="264063" y="250079"/>
                    </a:lnTo>
                    <a:cubicBezTo>
                      <a:pt x="264311" y="249346"/>
                      <a:pt x="265073" y="248955"/>
                      <a:pt x="265816" y="249022"/>
                    </a:cubicBezTo>
                    <a:lnTo>
                      <a:pt x="275426" y="250650"/>
                    </a:lnTo>
                    <a:cubicBezTo>
                      <a:pt x="276103" y="250774"/>
                      <a:pt x="276636" y="251317"/>
                      <a:pt x="276722" y="252003"/>
                    </a:cubicBezTo>
                    <a:lnTo>
                      <a:pt x="279713" y="274654"/>
                    </a:lnTo>
                    <a:lnTo>
                      <a:pt x="295981" y="274654"/>
                    </a:lnTo>
                    <a:lnTo>
                      <a:pt x="295981" y="239335"/>
                    </a:lnTo>
                    <a:cubicBezTo>
                      <a:pt x="295981" y="239039"/>
                      <a:pt x="296067" y="238735"/>
                      <a:pt x="296229" y="238487"/>
                    </a:cubicBezTo>
                    <a:lnTo>
                      <a:pt x="310345" y="216560"/>
                    </a:lnTo>
                    <a:lnTo>
                      <a:pt x="305640" y="166402"/>
                    </a:lnTo>
                    <a:lnTo>
                      <a:pt x="281180" y="137960"/>
                    </a:lnTo>
                    <a:cubicBezTo>
                      <a:pt x="280999" y="137741"/>
                      <a:pt x="280875" y="137484"/>
                      <a:pt x="280827" y="137208"/>
                    </a:cubicBezTo>
                    <a:lnTo>
                      <a:pt x="276789" y="113948"/>
                    </a:lnTo>
                    <a:cubicBezTo>
                      <a:pt x="276712" y="113481"/>
                      <a:pt x="276836" y="113005"/>
                      <a:pt x="277141" y="112662"/>
                    </a:cubicBezTo>
                    <a:lnTo>
                      <a:pt x="305249" y="79686"/>
                    </a:lnTo>
                    <a:lnTo>
                      <a:pt x="285675" y="46044"/>
                    </a:lnTo>
                    <a:lnTo>
                      <a:pt x="241337" y="66304"/>
                    </a:lnTo>
                    <a:cubicBezTo>
                      <a:pt x="240860" y="66532"/>
                      <a:pt x="240298" y="66485"/>
                      <a:pt x="239841" y="66208"/>
                    </a:cubicBezTo>
                    <a:cubicBezTo>
                      <a:pt x="239384" y="65923"/>
                      <a:pt x="239117" y="65427"/>
                      <a:pt x="239108" y="64903"/>
                    </a:cubicBezTo>
                    <a:lnTo>
                      <a:pt x="238260" y="12525"/>
                    </a:lnTo>
                    <a:lnTo>
                      <a:pt x="208447" y="3143"/>
                    </a:lnTo>
                    <a:lnTo>
                      <a:pt x="144582" y="3143"/>
                    </a:lnTo>
                    <a:lnTo>
                      <a:pt x="141762" y="79934"/>
                    </a:lnTo>
                    <a:cubicBezTo>
                      <a:pt x="141734" y="80782"/>
                      <a:pt x="141038" y="81448"/>
                      <a:pt x="140191" y="81448"/>
                    </a:cubicBezTo>
                    <a:lnTo>
                      <a:pt x="42226" y="81448"/>
                    </a:lnTo>
                    <a:lnTo>
                      <a:pt x="20156" y="165306"/>
                    </a:lnTo>
                    <a:cubicBezTo>
                      <a:pt x="20099" y="165516"/>
                      <a:pt x="19995" y="165716"/>
                      <a:pt x="19861" y="165888"/>
                    </a:cubicBezTo>
                    <a:lnTo>
                      <a:pt x="12851" y="174631"/>
                    </a:lnTo>
                    <a:cubicBezTo>
                      <a:pt x="12441" y="175136"/>
                      <a:pt x="11756" y="175336"/>
                      <a:pt x="11136" y="175146"/>
                    </a:cubicBezTo>
                    <a:cubicBezTo>
                      <a:pt x="8107" y="174174"/>
                      <a:pt x="5936" y="174279"/>
                      <a:pt x="4707" y="175422"/>
                    </a:cubicBezTo>
                    <a:cubicBezTo>
                      <a:pt x="2269" y="177756"/>
                      <a:pt x="3307" y="184061"/>
                      <a:pt x="3907" y="186300"/>
                    </a:cubicBezTo>
                    <a:cubicBezTo>
                      <a:pt x="3945" y="186433"/>
                      <a:pt x="3964" y="186576"/>
                      <a:pt x="3964" y="186709"/>
                    </a:cubicBezTo>
                    <a:cubicBezTo>
                      <a:pt x="3964" y="203788"/>
                      <a:pt x="13651" y="207464"/>
                      <a:pt x="14060" y="207607"/>
                    </a:cubicBezTo>
                    <a:cubicBezTo>
                      <a:pt x="14375" y="207721"/>
                      <a:pt x="14651" y="207931"/>
                      <a:pt x="14832" y="208207"/>
                    </a:cubicBezTo>
                    <a:lnTo>
                      <a:pt x="52237" y="262824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38" name="Google Shape;2938;p51"/>
            <p:cNvGrpSpPr/>
            <p:nvPr/>
          </p:nvGrpSpPr>
          <p:grpSpPr>
            <a:xfrm rot="-2989666">
              <a:off x="8514047" y="4420068"/>
              <a:ext cx="661221" cy="793981"/>
              <a:chOff x="5698702" y="3251929"/>
              <a:chExt cx="397529" cy="477345"/>
            </a:xfrm>
          </p:grpSpPr>
          <p:sp>
            <p:nvSpPr>
              <p:cNvPr id="2939" name="Google Shape;2939;p51"/>
              <p:cNvSpPr/>
              <p:nvPr/>
            </p:nvSpPr>
            <p:spPr>
              <a:xfrm>
                <a:off x="5700283" y="3253473"/>
                <a:ext cx="394382" cy="474221"/>
              </a:xfrm>
              <a:custGeom>
                <a:rect b="b" l="l" r="r" t="t"/>
                <a:pathLst>
                  <a:path extrusionOk="0" h="474221" w="394382">
                    <a:moveTo>
                      <a:pt x="29299" y="474221"/>
                    </a:moveTo>
                    <a:lnTo>
                      <a:pt x="76419" y="439540"/>
                    </a:lnTo>
                    <a:lnTo>
                      <a:pt x="111242" y="474221"/>
                    </a:lnTo>
                    <a:lnTo>
                      <a:pt x="135265" y="449142"/>
                    </a:lnTo>
                    <a:lnTo>
                      <a:pt x="164087" y="439531"/>
                    </a:lnTo>
                    <a:cubicBezTo>
                      <a:pt x="172498" y="450342"/>
                      <a:pt x="172498" y="450342"/>
                      <a:pt x="172498" y="450342"/>
                    </a:cubicBezTo>
                    <a:lnTo>
                      <a:pt x="164087" y="467154"/>
                    </a:lnTo>
                    <a:lnTo>
                      <a:pt x="188109" y="474212"/>
                    </a:lnTo>
                    <a:lnTo>
                      <a:pt x="227743" y="419109"/>
                    </a:lnTo>
                    <a:lnTo>
                      <a:pt x="255365" y="419109"/>
                    </a:lnTo>
                    <a:lnTo>
                      <a:pt x="264976" y="393887"/>
                    </a:lnTo>
                    <a:lnTo>
                      <a:pt x="264976" y="313430"/>
                    </a:lnTo>
                    <a:lnTo>
                      <a:pt x="299799" y="260585"/>
                    </a:lnTo>
                    <a:lnTo>
                      <a:pt x="325022" y="253041"/>
                    </a:lnTo>
                    <a:lnTo>
                      <a:pt x="350244" y="225762"/>
                    </a:lnTo>
                    <a:lnTo>
                      <a:pt x="338233" y="206550"/>
                    </a:lnTo>
                    <a:lnTo>
                      <a:pt x="356245" y="181327"/>
                    </a:lnTo>
                    <a:lnTo>
                      <a:pt x="356245" y="131493"/>
                    </a:lnTo>
                    <a:lnTo>
                      <a:pt x="366455" y="75219"/>
                    </a:lnTo>
                    <a:lnTo>
                      <a:pt x="391477" y="36024"/>
                    </a:lnTo>
                    <a:lnTo>
                      <a:pt x="394383" y="2400"/>
                    </a:lnTo>
                    <a:lnTo>
                      <a:pt x="359855" y="19212"/>
                    </a:lnTo>
                    <a:lnTo>
                      <a:pt x="332232" y="0"/>
                    </a:lnTo>
                    <a:lnTo>
                      <a:pt x="276987" y="19212"/>
                    </a:lnTo>
                    <a:lnTo>
                      <a:pt x="276987" y="58845"/>
                    </a:lnTo>
                    <a:lnTo>
                      <a:pt x="255365" y="80458"/>
                    </a:lnTo>
                    <a:lnTo>
                      <a:pt x="255365" y="108842"/>
                    </a:lnTo>
                    <a:lnTo>
                      <a:pt x="192919" y="98469"/>
                    </a:lnTo>
                    <a:lnTo>
                      <a:pt x="179279" y="87906"/>
                    </a:lnTo>
                    <a:lnTo>
                      <a:pt x="105689" y="87906"/>
                    </a:lnTo>
                    <a:lnTo>
                      <a:pt x="96755" y="85020"/>
                    </a:lnTo>
                    <a:lnTo>
                      <a:pt x="97622" y="138532"/>
                    </a:lnTo>
                    <a:lnTo>
                      <a:pt x="143256" y="117681"/>
                    </a:lnTo>
                    <a:lnTo>
                      <a:pt x="164106" y="153514"/>
                    </a:lnTo>
                    <a:lnTo>
                      <a:pt x="135284" y="187328"/>
                    </a:lnTo>
                    <a:lnTo>
                      <a:pt x="139322" y="210579"/>
                    </a:lnTo>
                    <a:lnTo>
                      <a:pt x="164106" y="239401"/>
                    </a:lnTo>
                    <a:lnTo>
                      <a:pt x="168907" y="290608"/>
                    </a:lnTo>
                    <a:lnTo>
                      <a:pt x="154496" y="312992"/>
                    </a:lnTo>
                    <a:lnTo>
                      <a:pt x="154496" y="349882"/>
                    </a:lnTo>
                    <a:lnTo>
                      <a:pt x="135284" y="349882"/>
                    </a:lnTo>
                    <a:lnTo>
                      <a:pt x="132112" y="325860"/>
                    </a:lnTo>
                    <a:lnTo>
                      <a:pt x="122501" y="324231"/>
                    </a:lnTo>
                    <a:lnTo>
                      <a:pt x="116834" y="341043"/>
                    </a:lnTo>
                    <a:lnTo>
                      <a:pt x="92812" y="340271"/>
                    </a:lnTo>
                    <a:lnTo>
                      <a:pt x="72828" y="304248"/>
                    </a:lnTo>
                    <a:lnTo>
                      <a:pt x="60817" y="304248"/>
                    </a:lnTo>
                    <a:lnTo>
                      <a:pt x="47558" y="330670"/>
                    </a:lnTo>
                    <a:lnTo>
                      <a:pt x="4801" y="330670"/>
                    </a:lnTo>
                    <a:lnTo>
                      <a:pt x="3934" y="347482"/>
                    </a:lnTo>
                    <a:lnTo>
                      <a:pt x="15945" y="364293"/>
                    </a:lnTo>
                    <a:lnTo>
                      <a:pt x="15945" y="401088"/>
                    </a:lnTo>
                    <a:lnTo>
                      <a:pt x="0" y="430873"/>
                    </a:lnTo>
                    <a:lnTo>
                      <a:pt x="18831" y="451818"/>
                    </a:lnTo>
                    <a:lnTo>
                      <a:pt x="29299" y="474221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40" name="Google Shape;2940;p51"/>
              <p:cNvSpPr/>
              <p:nvPr/>
            </p:nvSpPr>
            <p:spPr>
              <a:xfrm>
                <a:off x="5698702" y="3251929"/>
                <a:ext cx="397529" cy="477345"/>
              </a:xfrm>
              <a:custGeom>
                <a:rect b="b" l="l" r="r" t="t"/>
                <a:pathLst>
                  <a:path extrusionOk="0" h="477345" w="397529">
                    <a:moveTo>
                      <a:pt x="189690" y="477346"/>
                    </a:moveTo>
                    <a:cubicBezTo>
                      <a:pt x="189538" y="477346"/>
                      <a:pt x="189395" y="477327"/>
                      <a:pt x="189242" y="477279"/>
                    </a:cubicBezTo>
                    <a:lnTo>
                      <a:pt x="165220" y="470211"/>
                    </a:lnTo>
                    <a:cubicBezTo>
                      <a:pt x="164773" y="470078"/>
                      <a:pt x="164411" y="469754"/>
                      <a:pt x="164220" y="469335"/>
                    </a:cubicBezTo>
                    <a:cubicBezTo>
                      <a:pt x="164039" y="468907"/>
                      <a:pt x="164049" y="468411"/>
                      <a:pt x="164258" y="468002"/>
                    </a:cubicBezTo>
                    <a:lnTo>
                      <a:pt x="172221" y="452076"/>
                    </a:lnTo>
                    <a:lnTo>
                      <a:pt x="165116" y="442932"/>
                    </a:lnTo>
                    <a:lnTo>
                      <a:pt x="137712" y="452057"/>
                    </a:lnTo>
                    <a:lnTo>
                      <a:pt x="113966" y="476860"/>
                    </a:lnTo>
                    <a:cubicBezTo>
                      <a:pt x="113671" y="477165"/>
                      <a:pt x="113385" y="477260"/>
                      <a:pt x="112833" y="477346"/>
                    </a:cubicBezTo>
                    <a:cubicBezTo>
                      <a:pt x="112414" y="477346"/>
                      <a:pt x="112014" y="477174"/>
                      <a:pt x="111719" y="476888"/>
                    </a:cubicBezTo>
                    <a:lnTo>
                      <a:pt x="77848" y="443151"/>
                    </a:lnTo>
                    <a:lnTo>
                      <a:pt x="31804" y="477031"/>
                    </a:lnTo>
                    <a:cubicBezTo>
                      <a:pt x="31423" y="477317"/>
                      <a:pt x="30937" y="477384"/>
                      <a:pt x="30489" y="477298"/>
                    </a:cubicBezTo>
                    <a:cubicBezTo>
                      <a:pt x="30032" y="477174"/>
                      <a:pt x="29651" y="476870"/>
                      <a:pt x="29451" y="476441"/>
                    </a:cubicBezTo>
                    <a:lnTo>
                      <a:pt x="19078" y="454267"/>
                    </a:lnTo>
                    <a:lnTo>
                      <a:pt x="400" y="433493"/>
                    </a:lnTo>
                    <a:cubicBezTo>
                      <a:pt x="-38" y="432997"/>
                      <a:pt x="-124" y="432283"/>
                      <a:pt x="181" y="431692"/>
                    </a:cubicBezTo>
                    <a:lnTo>
                      <a:pt x="15945" y="402270"/>
                    </a:lnTo>
                    <a:lnTo>
                      <a:pt x="15945" y="366360"/>
                    </a:lnTo>
                    <a:lnTo>
                      <a:pt x="4229" y="349958"/>
                    </a:lnTo>
                    <a:cubicBezTo>
                      <a:pt x="4019" y="349673"/>
                      <a:pt x="3924" y="349320"/>
                      <a:pt x="3943" y="348968"/>
                    </a:cubicBezTo>
                    <a:lnTo>
                      <a:pt x="4810" y="332156"/>
                    </a:lnTo>
                    <a:cubicBezTo>
                      <a:pt x="4857" y="331328"/>
                      <a:pt x="5543" y="330661"/>
                      <a:pt x="6382" y="330661"/>
                    </a:cubicBezTo>
                    <a:lnTo>
                      <a:pt x="48168" y="330661"/>
                    </a:lnTo>
                    <a:lnTo>
                      <a:pt x="60988" y="305105"/>
                    </a:lnTo>
                    <a:cubicBezTo>
                      <a:pt x="61255" y="304572"/>
                      <a:pt x="61798" y="304238"/>
                      <a:pt x="62398" y="304238"/>
                    </a:cubicBezTo>
                    <a:lnTo>
                      <a:pt x="74409" y="304238"/>
                    </a:lnTo>
                    <a:cubicBezTo>
                      <a:pt x="74981" y="304238"/>
                      <a:pt x="75504" y="304543"/>
                      <a:pt x="75781" y="305048"/>
                    </a:cubicBezTo>
                    <a:lnTo>
                      <a:pt x="95336" y="340290"/>
                    </a:lnTo>
                    <a:lnTo>
                      <a:pt x="117291" y="341005"/>
                    </a:lnTo>
                    <a:lnTo>
                      <a:pt x="122586" y="325289"/>
                    </a:lnTo>
                    <a:cubicBezTo>
                      <a:pt x="122834" y="324555"/>
                      <a:pt x="123596" y="324165"/>
                      <a:pt x="124339" y="324231"/>
                    </a:cubicBezTo>
                    <a:lnTo>
                      <a:pt x="133950" y="325860"/>
                    </a:lnTo>
                    <a:cubicBezTo>
                      <a:pt x="134626" y="325974"/>
                      <a:pt x="135160" y="326527"/>
                      <a:pt x="135245" y="327213"/>
                    </a:cubicBezTo>
                    <a:lnTo>
                      <a:pt x="138236" y="349863"/>
                    </a:lnTo>
                    <a:lnTo>
                      <a:pt x="154505" y="349863"/>
                    </a:lnTo>
                    <a:lnTo>
                      <a:pt x="154505" y="314545"/>
                    </a:lnTo>
                    <a:cubicBezTo>
                      <a:pt x="154505" y="314249"/>
                      <a:pt x="154590" y="313944"/>
                      <a:pt x="154752" y="313697"/>
                    </a:cubicBezTo>
                    <a:lnTo>
                      <a:pt x="168869" y="291770"/>
                    </a:lnTo>
                    <a:lnTo>
                      <a:pt x="164163" y="241611"/>
                    </a:lnTo>
                    <a:lnTo>
                      <a:pt x="139703" y="213170"/>
                    </a:lnTo>
                    <a:cubicBezTo>
                      <a:pt x="139522" y="212951"/>
                      <a:pt x="139398" y="212694"/>
                      <a:pt x="139351" y="212417"/>
                    </a:cubicBezTo>
                    <a:lnTo>
                      <a:pt x="135312" y="189157"/>
                    </a:lnTo>
                    <a:cubicBezTo>
                      <a:pt x="135236" y="188691"/>
                      <a:pt x="135360" y="188214"/>
                      <a:pt x="135664" y="187871"/>
                    </a:cubicBezTo>
                    <a:lnTo>
                      <a:pt x="163773" y="154896"/>
                    </a:lnTo>
                    <a:lnTo>
                      <a:pt x="144199" y="121254"/>
                    </a:lnTo>
                    <a:lnTo>
                      <a:pt x="99860" y="141513"/>
                    </a:lnTo>
                    <a:cubicBezTo>
                      <a:pt x="99384" y="141742"/>
                      <a:pt x="98822" y="141694"/>
                      <a:pt x="98364" y="141418"/>
                    </a:cubicBezTo>
                    <a:cubicBezTo>
                      <a:pt x="97907" y="141132"/>
                      <a:pt x="97640" y="140637"/>
                      <a:pt x="97631" y="140113"/>
                    </a:cubicBezTo>
                    <a:lnTo>
                      <a:pt x="96764" y="86602"/>
                    </a:lnTo>
                    <a:cubicBezTo>
                      <a:pt x="96755" y="86097"/>
                      <a:pt x="96993" y="85611"/>
                      <a:pt x="97402" y="85316"/>
                    </a:cubicBezTo>
                    <a:cubicBezTo>
                      <a:pt x="97803" y="85020"/>
                      <a:pt x="98345" y="84925"/>
                      <a:pt x="98822" y="85087"/>
                    </a:cubicBezTo>
                    <a:lnTo>
                      <a:pt x="107518" y="87897"/>
                    </a:lnTo>
                    <a:lnTo>
                      <a:pt x="180860" y="87897"/>
                    </a:lnTo>
                    <a:cubicBezTo>
                      <a:pt x="181203" y="87897"/>
                      <a:pt x="181546" y="88011"/>
                      <a:pt x="181823" y="88230"/>
                    </a:cubicBezTo>
                    <a:lnTo>
                      <a:pt x="195158" y="98556"/>
                    </a:lnTo>
                    <a:lnTo>
                      <a:pt x="255384" y="108566"/>
                    </a:lnTo>
                    <a:lnTo>
                      <a:pt x="255384" y="82030"/>
                    </a:lnTo>
                    <a:cubicBezTo>
                      <a:pt x="255384" y="81610"/>
                      <a:pt x="255546" y="81211"/>
                      <a:pt x="255841" y="80915"/>
                    </a:cubicBezTo>
                    <a:lnTo>
                      <a:pt x="276996" y="59760"/>
                    </a:lnTo>
                    <a:lnTo>
                      <a:pt x="276996" y="20784"/>
                    </a:lnTo>
                    <a:cubicBezTo>
                      <a:pt x="276996" y="20108"/>
                      <a:pt x="277415" y="19517"/>
                      <a:pt x="278054" y="19298"/>
                    </a:cubicBezTo>
                    <a:lnTo>
                      <a:pt x="333299" y="86"/>
                    </a:lnTo>
                    <a:cubicBezTo>
                      <a:pt x="333765" y="-76"/>
                      <a:pt x="334299" y="-9"/>
                      <a:pt x="334708" y="286"/>
                    </a:cubicBezTo>
                    <a:lnTo>
                      <a:pt x="361569" y="18974"/>
                    </a:lnTo>
                    <a:lnTo>
                      <a:pt x="395268" y="2563"/>
                    </a:lnTo>
                    <a:cubicBezTo>
                      <a:pt x="395754" y="2315"/>
                      <a:pt x="396373" y="2363"/>
                      <a:pt x="396840" y="2677"/>
                    </a:cubicBezTo>
                    <a:cubicBezTo>
                      <a:pt x="397316" y="3001"/>
                      <a:pt x="397564" y="3544"/>
                      <a:pt x="397526" y="4106"/>
                    </a:cubicBezTo>
                    <a:lnTo>
                      <a:pt x="394620" y="37729"/>
                    </a:lnTo>
                    <a:cubicBezTo>
                      <a:pt x="394592" y="37977"/>
                      <a:pt x="394516" y="38224"/>
                      <a:pt x="394373" y="38443"/>
                    </a:cubicBezTo>
                    <a:lnTo>
                      <a:pt x="369522" y="77381"/>
                    </a:lnTo>
                    <a:lnTo>
                      <a:pt x="359369" y="133350"/>
                    </a:lnTo>
                    <a:lnTo>
                      <a:pt x="359397" y="182909"/>
                    </a:lnTo>
                    <a:cubicBezTo>
                      <a:pt x="359397" y="183233"/>
                      <a:pt x="359302" y="183557"/>
                      <a:pt x="359111" y="183823"/>
                    </a:cubicBezTo>
                    <a:lnTo>
                      <a:pt x="341700" y="208198"/>
                    </a:lnTo>
                    <a:lnTo>
                      <a:pt x="353158" y="226514"/>
                    </a:lnTo>
                    <a:cubicBezTo>
                      <a:pt x="353539" y="227124"/>
                      <a:pt x="353454" y="227895"/>
                      <a:pt x="352987" y="228419"/>
                    </a:cubicBezTo>
                    <a:lnTo>
                      <a:pt x="327765" y="255709"/>
                    </a:lnTo>
                    <a:cubicBezTo>
                      <a:pt x="327574" y="255909"/>
                      <a:pt x="327326" y="256061"/>
                      <a:pt x="327050" y="256147"/>
                    </a:cubicBezTo>
                    <a:lnTo>
                      <a:pt x="302380" y="263519"/>
                    </a:lnTo>
                    <a:lnTo>
                      <a:pt x="268128" y="315488"/>
                    </a:lnTo>
                    <a:lnTo>
                      <a:pt x="268128" y="395478"/>
                    </a:lnTo>
                    <a:cubicBezTo>
                      <a:pt x="268128" y="395669"/>
                      <a:pt x="268090" y="395859"/>
                      <a:pt x="268024" y="396040"/>
                    </a:cubicBezTo>
                    <a:lnTo>
                      <a:pt x="258413" y="421253"/>
                    </a:lnTo>
                    <a:cubicBezTo>
                      <a:pt x="258184" y="421863"/>
                      <a:pt x="257594" y="422263"/>
                      <a:pt x="256946" y="422263"/>
                    </a:cubicBezTo>
                    <a:lnTo>
                      <a:pt x="230133" y="422263"/>
                    </a:lnTo>
                    <a:lnTo>
                      <a:pt x="190976" y="476717"/>
                    </a:lnTo>
                    <a:cubicBezTo>
                      <a:pt x="190662" y="477108"/>
                      <a:pt x="190185" y="477346"/>
                      <a:pt x="189690" y="477346"/>
                    </a:cubicBezTo>
                    <a:close/>
                    <a:moveTo>
                      <a:pt x="167916" y="467726"/>
                    </a:moveTo>
                    <a:lnTo>
                      <a:pt x="189062" y="473936"/>
                    </a:lnTo>
                    <a:lnTo>
                      <a:pt x="228038" y="419738"/>
                    </a:lnTo>
                    <a:cubicBezTo>
                      <a:pt x="228333" y="419338"/>
                      <a:pt x="228809" y="419091"/>
                      <a:pt x="229314" y="419091"/>
                    </a:cubicBezTo>
                    <a:lnTo>
                      <a:pt x="255851" y="419091"/>
                    </a:lnTo>
                    <a:lnTo>
                      <a:pt x="264976" y="395164"/>
                    </a:lnTo>
                    <a:lnTo>
                      <a:pt x="264976" y="314992"/>
                    </a:lnTo>
                    <a:cubicBezTo>
                      <a:pt x="264976" y="314687"/>
                      <a:pt x="265062" y="314382"/>
                      <a:pt x="265233" y="314125"/>
                    </a:cubicBezTo>
                    <a:lnTo>
                      <a:pt x="300056" y="261290"/>
                    </a:lnTo>
                    <a:cubicBezTo>
                      <a:pt x="300256" y="260985"/>
                      <a:pt x="300561" y="260757"/>
                      <a:pt x="300923" y="260652"/>
                    </a:cubicBezTo>
                    <a:lnTo>
                      <a:pt x="325736" y="253232"/>
                    </a:lnTo>
                    <a:lnTo>
                      <a:pt x="349844" y="227152"/>
                    </a:lnTo>
                    <a:lnTo>
                      <a:pt x="338480" y="208950"/>
                    </a:lnTo>
                    <a:cubicBezTo>
                      <a:pt x="338147" y="208407"/>
                      <a:pt x="338166" y="207722"/>
                      <a:pt x="338528" y="207207"/>
                    </a:cubicBezTo>
                    <a:lnTo>
                      <a:pt x="356254" y="182395"/>
                    </a:lnTo>
                    <a:lnTo>
                      <a:pt x="356254" y="133055"/>
                    </a:lnTo>
                    <a:lnTo>
                      <a:pt x="366484" y="76505"/>
                    </a:lnTo>
                    <a:cubicBezTo>
                      <a:pt x="366522" y="76305"/>
                      <a:pt x="366588" y="76115"/>
                      <a:pt x="366703" y="75943"/>
                    </a:cubicBezTo>
                    <a:lnTo>
                      <a:pt x="391515" y="37072"/>
                    </a:lnTo>
                    <a:lnTo>
                      <a:pt x="394154" y="6601"/>
                    </a:lnTo>
                    <a:lnTo>
                      <a:pt x="362121" y="22194"/>
                    </a:lnTo>
                    <a:cubicBezTo>
                      <a:pt x="361626" y="22432"/>
                      <a:pt x="360997" y="22403"/>
                      <a:pt x="360540" y="22070"/>
                    </a:cubicBezTo>
                    <a:lnTo>
                      <a:pt x="333584" y="3315"/>
                    </a:lnTo>
                    <a:lnTo>
                      <a:pt x="280149" y="21898"/>
                    </a:lnTo>
                    <a:lnTo>
                      <a:pt x="280149" y="60408"/>
                    </a:lnTo>
                    <a:cubicBezTo>
                      <a:pt x="280149" y="60827"/>
                      <a:pt x="279987" y="61227"/>
                      <a:pt x="279692" y="61522"/>
                    </a:cubicBezTo>
                    <a:lnTo>
                      <a:pt x="258537" y="82677"/>
                    </a:lnTo>
                    <a:lnTo>
                      <a:pt x="258537" y="110395"/>
                    </a:lnTo>
                    <a:cubicBezTo>
                      <a:pt x="258537" y="110862"/>
                      <a:pt x="258337" y="111300"/>
                      <a:pt x="257984" y="111595"/>
                    </a:cubicBezTo>
                    <a:cubicBezTo>
                      <a:pt x="257632" y="111890"/>
                      <a:pt x="257175" y="112005"/>
                      <a:pt x="256708" y="111948"/>
                    </a:cubicBezTo>
                    <a:lnTo>
                      <a:pt x="194262" y="101575"/>
                    </a:lnTo>
                    <a:cubicBezTo>
                      <a:pt x="194005" y="101527"/>
                      <a:pt x="193757" y="101423"/>
                      <a:pt x="193557" y="101261"/>
                    </a:cubicBezTo>
                    <a:lnTo>
                      <a:pt x="180346" y="91021"/>
                    </a:lnTo>
                    <a:lnTo>
                      <a:pt x="107289" y="91021"/>
                    </a:lnTo>
                    <a:cubicBezTo>
                      <a:pt x="107127" y="91021"/>
                      <a:pt x="106956" y="91002"/>
                      <a:pt x="106804" y="90945"/>
                    </a:cubicBezTo>
                    <a:lnTo>
                      <a:pt x="99955" y="88735"/>
                    </a:lnTo>
                    <a:lnTo>
                      <a:pt x="100746" y="137646"/>
                    </a:lnTo>
                    <a:lnTo>
                      <a:pt x="144189" y="117796"/>
                    </a:lnTo>
                    <a:cubicBezTo>
                      <a:pt x="144923" y="117453"/>
                      <a:pt x="145799" y="117729"/>
                      <a:pt x="146209" y="118434"/>
                    </a:cubicBezTo>
                    <a:lnTo>
                      <a:pt x="167059" y="154267"/>
                    </a:lnTo>
                    <a:cubicBezTo>
                      <a:pt x="167392" y="154848"/>
                      <a:pt x="167325" y="155563"/>
                      <a:pt x="166897" y="156077"/>
                    </a:cubicBezTo>
                    <a:lnTo>
                      <a:pt x="138550" y="189329"/>
                    </a:lnTo>
                    <a:lnTo>
                      <a:pt x="142389" y="211436"/>
                    </a:lnTo>
                    <a:lnTo>
                      <a:pt x="166897" y="239926"/>
                    </a:lnTo>
                    <a:cubicBezTo>
                      <a:pt x="167106" y="240173"/>
                      <a:pt x="167240" y="240478"/>
                      <a:pt x="167268" y="240802"/>
                    </a:cubicBezTo>
                    <a:lnTo>
                      <a:pt x="172069" y="292008"/>
                    </a:lnTo>
                    <a:cubicBezTo>
                      <a:pt x="172097" y="292361"/>
                      <a:pt x="172012" y="292713"/>
                      <a:pt x="171821" y="293008"/>
                    </a:cubicBezTo>
                    <a:lnTo>
                      <a:pt x="157658" y="315011"/>
                    </a:lnTo>
                    <a:lnTo>
                      <a:pt x="157658" y="351435"/>
                    </a:lnTo>
                    <a:cubicBezTo>
                      <a:pt x="157658" y="352302"/>
                      <a:pt x="156953" y="353006"/>
                      <a:pt x="156086" y="353006"/>
                    </a:cubicBezTo>
                    <a:lnTo>
                      <a:pt x="136865" y="353006"/>
                    </a:lnTo>
                    <a:cubicBezTo>
                      <a:pt x="136074" y="353006"/>
                      <a:pt x="135407" y="352425"/>
                      <a:pt x="135302" y="351635"/>
                    </a:cubicBezTo>
                    <a:lnTo>
                      <a:pt x="132283" y="328775"/>
                    </a:lnTo>
                    <a:lnTo>
                      <a:pt x="125149" y="327556"/>
                    </a:lnTo>
                    <a:lnTo>
                      <a:pt x="119910" y="343100"/>
                    </a:lnTo>
                    <a:cubicBezTo>
                      <a:pt x="119681" y="343758"/>
                      <a:pt x="119062" y="344081"/>
                      <a:pt x="118367" y="344167"/>
                    </a:cubicBezTo>
                    <a:lnTo>
                      <a:pt x="94345" y="343396"/>
                    </a:lnTo>
                    <a:cubicBezTo>
                      <a:pt x="93792" y="343377"/>
                      <a:pt x="93288" y="343072"/>
                      <a:pt x="93021" y="342586"/>
                    </a:cubicBezTo>
                    <a:lnTo>
                      <a:pt x="73485" y="307362"/>
                    </a:lnTo>
                    <a:lnTo>
                      <a:pt x="63370" y="307362"/>
                    </a:lnTo>
                    <a:lnTo>
                      <a:pt x="50549" y="332918"/>
                    </a:lnTo>
                    <a:cubicBezTo>
                      <a:pt x="50282" y="333452"/>
                      <a:pt x="49739" y="333785"/>
                      <a:pt x="49139" y="333785"/>
                    </a:cubicBezTo>
                    <a:lnTo>
                      <a:pt x="7877" y="333785"/>
                    </a:lnTo>
                    <a:lnTo>
                      <a:pt x="7115" y="348558"/>
                    </a:lnTo>
                    <a:lnTo>
                      <a:pt x="18812" y="364922"/>
                    </a:lnTo>
                    <a:cubicBezTo>
                      <a:pt x="19002" y="365189"/>
                      <a:pt x="19107" y="365513"/>
                      <a:pt x="19107" y="365836"/>
                    </a:cubicBezTo>
                    <a:lnTo>
                      <a:pt x="19107" y="402641"/>
                    </a:lnTo>
                    <a:cubicBezTo>
                      <a:pt x="19107" y="402908"/>
                      <a:pt x="19040" y="403155"/>
                      <a:pt x="18926" y="403384"/>
                    </a:cubicBezTo>
                    <a:lnTo>
                      <a:pt x="3495" y="432188"/>
                    </a:lnTo>
                    <a:lnTo>
                      <a:pt x="21583" y="452304"/>
                    </a:lnTo>
                    <a:cubicBezTo>
                      <a:pt x="21688" y="452419"/>
                      <a:pt x="21774" y="452552"/>
                      <a:pt x="21841" y="452695"/>
                    </a:cubicBezTo>
                    <a:lnTo>
                      <a:pt x="31499" y="473345"/>
                    </a:lnTo>
                    <a:lnTo>
                      <a:pt x="77086" y="439798"/>
                    </a:lnTo>
                    <a:cubicBezTo>
                      <a:pt x="77705" y="439322"/>
                      <a:pt x="78571" y="439389"/>
                      <a:pt x="79124" y="439951"/>
                    </a:cubicBezTo>
                    <a:lnTo>
                      <a:pt x="112814" y="473507"/>
                    </a:lnTo>
                    <a:lnTo>
                      <a:pt x="135721" y="449580"/>
                    </a:lnTo>
                    <a:cubicBezTo>
                      <a:pt x="135893" y="449399"/>
                      <a:pt x="136122" y="449256"/>
                      <a:pt x="136360" y="449180"/>
                    </a:cubicBezTo>
                    <a:lnTo>
                      <a:pt x="165182" y="439579"/>
                    </a:lnTo>
                    <a:cubicBezTo>
                      <a:pt x="165801" y="439369"/>
                      <a:pt x="166506" y="439579"/>
                      <a:pt x="166916" y="440103"/>
                    </a:cubicBezTo>
                    <a:lnTo>
                      <a:pt x="175326" y="450904"/>
                    </a:lnTo>
                    <a:cubicBezTo>
                      <a:pt x="175698" y="451381"/>
                      <a:pt x="175765" y="452028"/>
                      <a:pt x="175488" y="452571"/>
                    </a:cubicBezTo>
                    <a:lnTo>
                      <a:pt x="167916" y="467726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41" name="Google Shape;2941;p51"/>
            <p:cNvGrpSpPr/>
            <p:nvPr/>
          </p:nvGrpSpPr>
          <p:grpSpPr>
            <a:xfrm rot="-2989666">
              <a:off x="8952327" y="5178794"/>
              <a:ext cx="114645" cy="142847"/>
              <a:chOff x="5728006" y="3691448"/>
              <a:chExt cx="68925" cy="85880"/>
            </a:xfrm>
          </p:grpSpPr>
          <p:sp>
            <p:nvSpPr>
              <p:cNvPr id="2942" name="Google Shape;2942;p51"/>
              <p:cNvSpPr/>
              <p:nvPr/>
            </p:nvSpPr>
            <p:spPr>
              <a:xfrm>
                <a:off x="5729582" y="3693013"/>
                <a:ext cx="65770" cy="82743"/>
              </a:xfrm>
              <a:custGeom>
                <a:rect b="b" l="l" r="r" t="t"/>
                <a:pathLst>
                  <a:path extrusionOk="0" h="82743" w="65770">
                    <a:moveTo>
                      <a:pt x="18078" y="82744"/>
                    </a:moveTo>
                    <a:lnTo>
                      <a:pt x="32309" y="71657"/>
                    </a:lnTo>
                    <a:lnTo>
                      <a:pt x="32309" y="40434"/>
                    </a:lnTo>
                    <a:lnTo>
                      <a:pt x="65770" y="18574"/>
                    </a:lnTo>
                    <a:lnTo>
                      <a:pt x="47120" y="0"/>
                    </a:lnTo>
                    <a:lnTo>
                      <a:pt x="0" y="34681"/>
                    </a:lnTo>
                    <a:lnTo>
                      <a:pt x="15659" y="5409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43" name="Google Shape;2943;p51"/>
              <p:cNvSpPr/>
              <p:nvPr/>
            </p:nvSpPr>
            <p:spPr>
              <a:xfrm>
                <a:off x="5728006" y="3691448"/>
                <a:ext cx="68925" cy="85880"/>
              </a:xfrm>
              <a:custGeom>
                <a:rect b="b" l="l" r="r" t="t"/>
                <a:pathLst>
                  <a:path extrusionOk="0" h="85880" w="68925">
                    <a:moveTo>
                      <a:pt x="19654" y="85881"/>
                    </a:moveTo>
                    <a:cubicBezTo>
                      <a:pt x="19435" y="85881"/>
                      <a:pt x="19226" y="85833"/>
                      <a:pt x="19026" y="85747"/>
                    </a:cubicBezTo>
                    <a:cubicBezTo>
                      <a:pt x="18502" y="85519"/>
                      <a:pt x="18140" y="85014"/>
                      <a:pt x="18092" y="84442"/>
                    </a:cubicBezTo>
                    <a:lnTo>
                      <a:pt x="15711" y="56267"/>
                    </a:lnTo>
                    <a:lnTo>
                      <a:pt x="347" y="37246"/>
                    </a:lnTo>
                    <a:cubicBezTo>
                      <a:pt x="80" y="36903"/>
                      <a:pt x="-44" y="36484"/>
                      <a:pt x="14" y="36055"/>
                    </a:cubicBezTo>
                    <a:cubicBezTo>
                      <a:pt x="61" y="35636"/>
                      <a:pt x="290" y="35246"/>
                      <a:pt x="642" y="34998"/>
                    </a:cubicBezTo>
                    <a:lnTo>
                      <a:pt x="47763" y="318"/>
                    </a:lnTo>
                    <a:cubicBezTo>
                      <a:pt x="48382" y="-159"/>
                      <a:pt x="49248" y="-92"/>
                      <a:pt x="49801" y="470"/>
                    </a:cubicBezTo>
                    <a:lnTo>
                      <a:pt x="68460" y="19044"/>
                    </a:lnTo>
                    <a:cubicBezTo>
                      <a:pt x="68794" y="19377"/>
                      <a:pt x="68965" y="19853"/>
                      <a:pt x="68918" y="20320"/>
                    </a:cubicBezTo>
                    <a:cubicBezTo>
                      <a:pt x="68860" y="20796"/>
                      <a:pt x="68603" y="21215"/>
                      <a:pt x="68213" y="21482"/>
                    </a:cubicBezTo>
                    <a:lnTo>
                      <a:pt x="35456" y="42875"/>
                    </a:lnTo>
                    <a:lnTo>
                      <a:pt x="35456" y="73241"/>
                    </a:lnTo>
                    <a:cubicBezTo>
                      <a:pt x="35456" y="73727"/>
                      <a:pt x="35237" y="74184"/>
                      <a:pt x="34847" y="74479"/>
                    </a:cubicBezTo>
                    <a:lnTo>
                      <a:pt x="20607" y="85576"/>
                    </a:lnTo>
                    <a:cubicBezTo>
                      <a:pt x="20340" y="85776"/>
                      <a:pt x="19997" y="85881"/>
                      <a:pt x="19654" y="85881"/>
                    </a:cubicBezTo>
                    <a:close/>
                    <a:moveTo>
                      <a:pt x="3833" y="36541"/>
                    </a:moveTo>
                    <a:lnTo>
                      <a:pt x="18464" y="54658"/>
                    </a:lnTo>
                    <a:cubicBezTo>
                      <a:pt x="18664" y="54905"/>
                      <a:pt x="18778" y="55201"/>
                      <a:pt x="18806" y="55515"/>
                    </a:cubicBezTo>
                    <a:lnTo>
                      <a:pt x="20988" y="81280"/>
                    </a:lnTo>
                    <a:lnTo>
                      <a:pt x="32323" y="72441"/>
                    </a:lnTo>
                    <a:lnTo>
                      <a:pt x="32323" y="41999"/>
                    </a:lnTo>
                    <a:cubicBezTo>
                      <a:pt x="32323" y="41466"/>
                      <a:pt x="32589" y="40970"/>
                      <a:pt x="33037" y="40685"/>
                    </a:cubicBezTo>
                    <a:lnTo>
                      <a:pt x="64879" y="19891"/>
                    </a:lnTo>
                    <a:lnTo>
                      <a:pt x="48553" y="3632"/>
                    </a:lnTo>
                    <a:lnTo>
                      <a:pt x="3833" y="3654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44" name="Google Shape;2944;p51"/>
            <p:cNvGrpSpPr/>
            <p:nvPr/>
          </p:nvGrpSpPr>
          <p:grpSpPr>
            <a:xfrm rot="-2989666">
              <a:off x="8615816" y="3685574"/>
              <a:ext cx="1726472" cy="1733737"/>
              <a:chOff x="5746083" y="3158242"/>
              <a:chExt cx="1037962" cy="1042330"/>
            </a:xfrm>
          </p:grpSpPr>
          <p:sp>
            <p:nvSpPr>
              <p:cNvPr id="2945" name="Google Shape;2945;p51"/>
              <p:cNvSpPr/>
              <p:nvPr/>
            </p:nvSpPr>
            <p:spPr>
              <a:xfrm>
                <a:off x="5747661" y="3159804"/>
                <a:ext cx="1034815" cy="1039196"/>
              </a:xfrm>
              <a:custGeom>
                <a:rect b="b" l="l" r="r" t="t"/>
                <a:pathLst>
                  <a:path extrusionOk="0" h="1039196" w="1034815">
                    <a:moveTo>
                      <a:pt x="1014393" y="96079"/>
                    </a:moveTo>
                    <a:lnTo>
                      <a:pt x="1014393" y="124901"/>
                    </a:lnTo>
                    <a:lnTo>
                      <a:pt x="1004792" y="156124"/>
                    </a:lnTo>
                    <a:lnTo>
                      <a:pt x="1034815" y="174136"/>
                    </a:lnTo>
                    <a:lnTo>
                      <a:pt x="977770" y="237782"/>
                    </a:lnTo>
                    <a:lnTo>
                      <a:pt x="971759" y="267805"/>
                    </a:lnTo>
                    <a:lnTo>
                      <a:pt x="944547" y="297828"/>
                    </a:lnTo>
                    <a:lnTo>
                      <a:pt x="944547" y="369408"/>
                    </a:lnTo>
                    <a:lnTo>
                      <a:pt x="917724" y="396307"/>
                    </a:lnTo>
                    <a:lnTo>
                      <a:pt x="924925" y="414318"/>
                    </a:lnTo>
                    <a:lnTo>
                      <a:pt x="908114" y="432330"/>
                    </a:lnTo>
                    <a:lnTo>
                      <a:pt x="922525" y="473164"/>
                    </a:lnTo>
                    <a:lnTo>
                      <a:pt x="924925" y="522399"/>
                    </a:lnTo>
                    <a:lnTo>
                      <a:pt x="934536" y="545221"/>
                    </a:lnTo>
                    <a:lnTo>
                      <a:pt x="944547" y="636489"/>
                    </a:lnTo>
                    <a:lnTo>
                      <a:pt x="979770" y="678923"/>
                    </a:lnTo>
                    <a:lnTo>
                      <a:pt x="989381" y="712546"/>
                    </a:lnTo>
                    <a:lnTo>
                      <a:pt x="1002182" y="736568"/>
                    </a:lnTo>
                    <a:lnTo>
                      <a:pt x="908114" y="755780"/>
                    </a:lnTo>
                    <a:lnTo>
                      <a:pt x="883701" y="798319"/>
                    </a:lnTo>
                    <a:lnTo>
                      <a:pt x="894902" y="829437"/>
                    </a:lnTo>
                    <a:lnTo>
                      <a:pt x="869290" y="932316"/>
                    </a:lnTo>
                    <a:lnTo>
                      <a:pt x="888501" y="950728"/>
                    </a:lnTo>
                    <a:lnTo>
                      <a:pt x="922125" y="977151"/>
                    </a:lnTo>
                    <a:lnTo>
                      <a:pt x="944547" y="961139"/>
                    </a:lnTo>
                    <a:lnTo>
                      <a:pt x="960558" y="961139"/>
                    </a:lnTo>
                    <a:lnTo>
                      <a:pt x="952052" y="1039196"/>
                    </a:lnTo>
                    <a:lnTo>
                      <a:pt x="932536" y="1033596"/>
                    </a:lnTo>
                    <a:lnTo>
                      <a:pt x="923725" y="1020785"/>
                    </a:lnTo>
                    <a:lnTo>
                      <a:pt x="908514" y="1035996"/>
                    </a:lnTo>
                    <a:lnTo>
                      <a:pt x="889302" y="1006373"/>
                    </a:lnTo>
                    <a:lnTo>
                      <a:pt x="878091" y="997563"/>
                    </a:lnTo>
                    <a:lnTo>
                      <a:pt x="866080" y="976751"/>
                    </a:lnTo>
                    <a:lnTo>
                      <a:pt x="822046" y="961539"/>
                    </a:lnTo>
                    <a:lnTo>
                      <a:pt x="806034" y="929516"/>
                    </a:lnTo>
                    <a:lnTo>
                      <a:pt x="782022" y="951929"/>
                    </a:lnTo>
                    <a:lnTo>
                      <a:pt x="741988" y="946328"/>
                    </a:lnTo>
                    <a:lnTo>
                      <a:pt x="707565" y="935117"/>
                    </a:lnTo>
                    <a:lnTo>
                      <a:pt x="705155" y="912305"/>
                    </a:lnTo>
                    <a:lnTo>
                      <a:pt x="681542" y="910295"/>
                    </a:lnTo>
                    <a:lnTo>
                      <a:pt x="663531" y="924306"/>
                    </a:lnTo>
                    <a:lnTo>
                      <a:pt x="652720" y="921105"/>
                    </a:lnTo>
                    <a:lnTo>
                      <a:pt x="652720" y="903494"/>
                    </a:lnTo>
                    <a:lnTo>
                      <a:pt x="633508" y="892283"/>
                    </a:lnTo>
                    <a:lnTo>
                      <a:pt x="605085" y="893483"/>
                    </a:lnTo>
                    <a:lnTo>
                      <a:pt x="597075" y="903894"/>
                    </a:lnTo>
                    <a:lnTo>
                      <a:pt x="558651" y="901494"/>
                    </a:lnTo>
                    <a:lnTo>
                      <a:pt x="545840" y="914305"/>
                    </a:lnTo>
                    <a:lnTo>
                      <a:pt x="530628" y="907094"/>
                    </a:lnTo>
                    <a:lnTo>
                      <a:pt x="534629" y="894283"/>
                    </a:lnTo>
                    <a:lnTo>
                      <a:pt x="545840" y="879072"/>
                    </a:lnTo>
                    <a:lnTo>
                      <a:pt x="533829" y="836638"/>
                    </a:lnTo>
                    <a:lnTo>
                      <a:pt x="517017" y="811825"/>
                    </a:lnTo>
                    <a:lnTo>
                      <a:pt x="526618" y="762991"/>
                    </a:lnTo>
                    <a:lnTo>
                      <a:pt x="512417" y="726557"/>
                    </a:lnTo>
                    <a:lnTo>
                      <a:pt x="522018" y="708546"/>
                    </a:lnTo>
                    <a:lnTo>
                      <a:pt x="518417" y="693534"/>
                    </a:lnTo>
                    <a:lnTo>
                      <a:pt x="449961" y="694134"/>
                    </a:lnTo>
                    <a:lnTo>
                      <a:pt x="446961" y="671313"/>
                    </a:lnTo>
                    <a:lnTo>
                      <a:pt x="432549" y="674922"/>
                    </a:lnTo>
                    <a:lnTo>
                      <a:pt x="428349" y="686933"/>
                    </a:lnTo>
                    <a:lnTo>
                      <a:pt x="396526" y="683923"/>
                    </a:lnTo>
                    <a:lnTo>
                      <a:pt x="379114" y="729558"/>
                    </a:lnTo>
                    <a:lnTo>
                      <a:pt x="346986" y="731768"/>
                    </a:lnTo>
                    <a:lnTo>
                      <a:pt x="318468" y="746179"/>
                    </a:lnTo>
                    <a:lnTo>
                      <a:pt x="288036" y="744569"/>
                    </a:lnTo>
                    <a:lnTo>
                      <a:pt x="249612" y="694934"/>
                    </a:lnTo>
                    <a:lnTo>
                      <a:pt x="249612" y="678923"/>
                    </a:lnTo>
                    <a:lnTo>
                      <a:pt x="238401" y="658111"/>
                    </a:lnTo>
                    <a:lnTo>
                      <a:pt x="228791" y="615953"/>
                    </a:lnTo>
                    <a:lnTo>
                      <a:pt x="28642" y="615953"/>
                    </a:lnTo>
                    <a:lnTo>
                      <a:pt x="1705" y="636203"/>
                    </a:lnTo>
                    <a:lnTo>
                      <a:pt x="0" y="615953"/>
                    </a:lnTo>
                    <a:lnTo>
                      <a:pt x="14230" y="604866"/>
                    </a:lnTo>
                    <a:lnTo>
                      <a:pt x="14230" y="573643"/>
                    </a:lnTo>
                    <a:lnTo>
                      <a:pt x="47692" y="551783"/>
                    </a:lnTo>
                    <a:lnTo>
                      <a:pt x="63865" y="567890"/>
                    </a:lnTo>
                    <a:lnTo>
                      <a:pt x="87887" y="542820"/>
                    </a:lnTo>
                    <a:lnTo>
                      <a:pt x="116710" y="533209"/>
                    </a:lnTo>
                    <a:lnTo>
                      <a:pt x="125120" y="544020"/>
                    </a:lnTo>
                    <a:lnTo>
                      <a:pt x="116710" y="560832"/>
                    </a:lnTo>
                    <a:lnTo>
                      <a:pt x="140732" y="567890"/>
                    </a:lnTo>
                    <a:lnTo>
                      <a:pt x="180356" y="512797"/>
                    </a:lnTo>
                    <a:lnTo>
                      <a:pt x="207978" y="512797"/>
                    </a:lnTo>
                    <a:lnTo>
                      <a:pt x="217589" y="487575"/>
                    </a:lnTo>
                    <a:lnTo>
                      <a:pt x="217589" y="407118"/>
                    </a:lnTo>
                    <a:lnTo>
                      <a:pt x="252413" y="354273"/>
                    </a:lnTo>
                    <a:lnTo>
                      <a:pt x="277635" y="346729"/>
                    </a:lnTo>
                    <a:lnTo>
                      <a:pt x="302847" y="319449"/>
                    </a:lnTo>
                    <a:lnTo>
                      <a:pt x="290846" y="300228"/>
                    </a:lnTo>
                    <a:lnTo>
                      <a:pt x="308858" y="275015"/>
                    </a:lnTo>
                    <a:lnTo>
                      <a:pt x="308858" y="225171"/>
                    </a:lnTo>
                    <a:lnTo>
                      <a:pt x="319068" y="168897"/>
                    </a:lnTo>
                    <a:lnTo>
                      <a:pt x="344081" y="129702"/>
                    </a:lnTo>
                    <a:lnTo>
                      <a:pt x="346986" y="96079"/>
                    </a:lnTo>
                    <a:lnTo>
                      <a:pt x="341281" y="60046"/>
                    </a:lnTo>
                    <a:lnTo>
                      <a:pt x="376104" y="18021"/>
                    </a:lnTo>
                    <a:lnTo>
                      <a:pt x="413337" y="18021"/>
                    </a:lnTo>
                    <a:lnTo>
                      <a:pt x="444560" y="43234"/>
                    </a:lnTo>
                    <a:lnTo>
                      <a:pt x="444560" y="60046"/>
                    </a:lnTo>
                    <a:lnTo>
                      <a:pt x="482994" y="57645"/>
                    </a:lnTo>
                    <a:lnTo>
                      <a:pt x="507006" y="66056"/>
                    </a:lnTo>
                    <a:lnTo>
                      <a:pt x="538229" y="62446"/>
                    </a:lnTo>
                    <a:lnTo>
                      <a:pt x="549040" y="74457"/>
                    </a:lnTo>
                    <a:lnTo>
                      <a:pt x="573062" y="32433"/>
                    </a:lnTo>
                    <a:lnTo>
                      <a:pt x="595875" y="27622"/>
                    </a:lnTo>
                    <a:lnTo>
                      <a:pt x="609086" y="51502"/>
                    </a:lnTo>
                    <a:lnTo>
                      <a:pt x="666731" y="12011"/>
                    </a:lnTo>
                    <a:lnTo>
                      <a:pt x="684743" y="31223"/>
                    </a:lnTo>
                    <a:lnTo>
                      <a:pt x="703955" y="22822"/>
                    </a:lnTo>
                    <a:lnTo>
                      <a:pt x="713565" y="0"/>
                    </a:lnTo>
                    <a:lnTo>
                      <a:pt x="725577" y="0"/>
                    </a:lnTo>
                    <a:lnTo>
                      <a:pt x="736387" y="19221"/>
                    </a:lnTo>
                    <a:lnTo>
                      <a:pt x="764000" y="19221"/>
                    </a:lnTo>
                    <a:lnTo>
                      <a:pt x="780821" y="27622"/>
                    </a:lnTo>
                    <a:lnTo>
                      <a:pt x="811644" y="10411"/>
                    </a:lnTo>
                    <a:lnTo>
                      <a:pt x="871490" y="61246"/>
                    </a:lnTo>
                    <a:lnTo>
                      <a:pt x="892502" y="46234"/>
                    </a:lnTo>
                    <a:lnTo>
                      <a:pt x="913514" y="46234"/>
                    </a:lnTo>
                    <a:lnTo>
                      <a:pt x="926125" y="57045"/>
                    </a:lnTo>
                    <a:lnTo>
                      <a:pt x="939936" y="37233"/>
                    </a:lnTo>
                    <a:lnTo>
                      <a:pt x="951948" y="40834"/>
                    </a:lnTo>
                    <a:lnTo>
                      <a:pt x="982570" y="78667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46" name="Google Shape;2946;p51"/>
              <p:cNvSpPr/>
              <p:nvPr/>
            </p:nvSpPr>
            <p:spPr>
              <a:xfrm>
                <a:off x="5746083" y="3158242"/>
                <a:ext cx="1037962" cy="1042330"/>
              </a:xfrm>
              <a:custGeom>
                <a:rect b="b" l="l" r="r" t="t"/>
                <a:pathLst>
                  <a:path extrusionOk="0" h="1042330" w="1037962">
                    <a:moveTo>
                      <a:pt x="953630" y="1042330"/>
                    </a:moveTo>
                    <a:cubicBezTo>
                      <a:pt x="953478" y="1042330"/>
                      <a:pt x="953344" y="1042311"/>
                      <a:pt x="953202" y="1042273"/>
                    </a:cubicBezTo>
                    <a:lnTo>
                      <a:pt x="933685" y="1036673"/>
                    </a:lnTo>
                    <a:cubicBezTo>
                      <a:pt x="933332" y="1036577"/>
                      <a:pt x="933028" y="1036358"/>
                      <a:pt x="932818" y="1036053"/>
                    </a:cubicBezTo>
                    <a:lnTo>
                      <a:pt x="925084" y="1024795"/>
                    </a:lnTo>
                    <a:lnTo>
                      <a:pt x="911215" y="1038673"/>
                    </a:lnTo>
                    <a:cubicBezTo>
                      <a:pt x="910882" y="1038996"/>
                      <a:pt x="910472" y="1039178"/>
                      <a:pt x="909929" y="1039120"/>
                    </a:cubicBezTo>
                    <a:cubicBezTo>
                      <a:pt x="909453" y="1039073"/>
                      <a:pt x="909034" y="1038815"/>
                      <a:pt x="908777" y="1038415"/>
                    </a:cubicBezTo>
                    <a:lnTo>
                      <a:pt x="889698" y="1009012"/>
                    </a:lnTo>
                    <a:lnTo>
                      <a:pt x="878688" y="1000363"/>
                    </a:lnTo>
                    <a:cubicBezTo>
                      <a:pt x="878526" y="1000239"/>
                      <a:pt x="878402" y="1000077"/>
                      <a:pt x="878297" y="999915"/>
                    </a:cubicBezTo>
                    <a:lnTo>
                      <a:pt x="866581" y="979599"/>
                    </a:lnTo>
                    <a:lnTo>
                      <a:pt x="823109" y="964578"/>
                    </a:lnTo>
                    <a:cubicBezTo>
                      <a:pt x="822709" y="964444"/>
                      <a:pt x="822395" y="964168"/>
                      <a:pt x="822214" y="963797"/>
                    </a:cubicBezTo>
                    <a:lnTo>
                      <a:pt x="807145" y="933660"/>
                    </a:lnTo>
                    <a:lnTo>
                      <a:pt x="784666" y="954634"/>
                    </a:lnTo>
                    <a:cubicBezTo>
                      <a:pt x="784323" y="954957"/>
                      <a:pt x="783847" y="955148"/>
                      <a:pt x="783380" y="955034"/>
                    </a:cubicBezTo>
                    <a:lnTo>
                      <a:pt x="743347" y="949433"/>
                    </a:lnTo>
                    <a:lnTo>
                      <a:pt x="708666" y="938165"/>
                    </a:lnTo>
                    <a:cubicBezTo>
                      <a:pt x="708066" y="937984"/>
                      <a:pt x="707647" y="937450"/>
                      <a:pt x="707590" y="936841"/>
                    </a:cubicBezTo>
                    <a:lnTo>
                      <a:pt x="705313" y="915315"/>
                    </a:lnTo>
                    <a:lnTo>
                      <a:pt x="683615" y="913467"/>
                    </a:lnTo>
                    <a:lnTo>
                      <a:pt x="666080" y="927097"/>
                    </a:lnTo>
                    <a:cubicBezTo>
                      <a:pt x="665680" y="927402"/>
                      <a:pt x="665146" y="927506"/>
                      <a:pt x="664670" y="927373"/>
                    </a:cubicBezTo>
                    <a:lnTo>
                      <a:pt x="653859" y="924173"/>
                    </a:lnTo>
                    <a:cubicBezTo>
                      <a:pt x="653193" y="923973"/>
                      <a:pt x="652735" y="923354"/>
                      <a:pt x="652735" y="922658"/>
                    </a:cubicBezTo>
                    <a:lnTo>
                      <a:pt x="652735" y="905951"/>
                    </a:lnTo>
                    <a:lnTo>
                      <a:pt x="634695" y="895426"/>
                    </a:lnTo>
                    <a:lnTo>
                      <a:pt x="607463" y="896588"/>
                    </a:lnTo>
                    <a:lnTo>
                      <a:pt x="599900" y="906399"/>
                    </a:lnTo>
                    <a:cubicBezTo>
                      <a:pt x="599586" y="906818"/>
                      <a:pt x="599043" y="907018"/>
                      <a:pt x="598557" y="907018"/>
                    </a:cubicBezTo>
                    <a:lnTo>
                      <a:pt x="560848" y="904665"/>
                    </a:lnTo>
                    <a:lnTo>
                      <a:pt x="548541" y="916972"/>
                    </a:lnTo>
                    <a:cubicBezTo>
                      <a:pt x="548056" y="917448"/>
                      <a:pt x="547351" y="917581"/>
                      <a:pt x="546751" y="917277"/>
                    </a:cubicBezTo>
                    <a:lnTo>
                      <a:pt x="531539" y="910066"/>
                    </a:lnTo>
                    <a:cubicBezTo>
                      <a:pt x="530834" y="909733"/>
                      <a:pt x="530482" y="908923"/>
                      <a:pt x="530710" y="908180"/>
                    </a:cubicBezTo>
                    <a:lnTo>
                      <a:pt x="534711" y="895369"/>
                    </a:lnTo>
                    <a:cubicBezTo>
                      <a:pt x="534759" y="895207"/>
                      <a:pt x="534845" y="895045"/>
                      <a:pt x="534949" y="894902"/>
                    </a:cubicBezTo>
                    <a:lnTo>
                      <a:pt x="545703" y="880300"/>
                    </a:lnTo>
                    <a:lnTo>
                      <a:pt x="533968" y="838867"/>
                    </a:lnTo>
                    <a:lnTo>
                      <a:pt x="517299" y="814254"/>
                    </a:lnTo>
                    <a:cubicBezTo>
                      <a:pt x="517061" y="813902"/>
                      <a:pt x="516976" y="813473"/>
                      <a:pt x="517052" y="813063"/>
                    </a:cubicBezTo>
                    <a:lnTo>
                      <a:pt x="526577" y="764686"/>
                    </a:lnTo>
                    <a:lnTo>
                      <a:pt x="512527" y="728681"/>
                    </a:lnTo>
                    <a:cubicBezTo>
                      <a:pt x="512365" y="728253"/>
                      <a:pt x="512385" y="727777"/>
                      <a:pt x="512603" y="727377"/>
                    </a:cubicBezTo>
                    <a:lnTo>
                      <a:pt x="521928" y="709889"/>
                    </a:lnTo>
                    <a:lnTo>
                      <a:pt x="518757" y="696668"/>
                    </a:lnTo>
                    <a:lnTo>
                      <a:pt x="451558" y="697259"/>
                    </a:lnTo>
                    <a:cubicBezTo>
                      <a:pt x="450653" y="697211"/>
                      <a:pt x="450081" y="696687"/>
                      <a:pt x="449977" y="695887"/>
                    </a:cubicBezTo>
                    <a:lnTo>
                      <a:pt x="447214" y="674827"/>
                    </a:lnTo>
                    <a:lnTo>
                      <a:pt x="435337" y="677789"/>
                    </a:lnTo>
                    <a:lnTo>
                      <a:pt x="431412" y="689000"/>
                    </a:lnTo>
                    <a:cubicBezTo>
                      <a:pt x="431174" y="689686"/>
                      <a:pt x="430489" y="690153"/>
                      <a:pt x="429784" y="690048"/>
                    </a:cubicBezTo>
                    <a:lnTo>
                      <a:pt x="399151" y="687162"/>
                    </a:lnTo>
                    <a:lnTo>
                      <a:pt x="382159" y="731691"/>
                    </a:lnTo>
                    <a:cubicBezTo>
                      <a:pt x="381949" y="732263"/>
                      <a:pt x="381416" y="732654"/>
                      <a:pt x="380797" y="732701"/>
                    </a:cubicBezTo>
                    <a:lnTo>
                      <a:pt x="348993" y="734873"/>
                    </a:lnTo>
                    <a:lnTo>
                      <a:pt x="320760" y="749151"/>
                    </a:lnTo>
                    <a:cubicBezTo>
                      <a:pt x="320513" y="749275"/>
                      <a:pt x="320237" y="749303"/>
                      <a:pt x="319970" y="749313"/>
                    </a:cubicBezTo>
                    <a:lnTo>
                      <a:pt x="289547" y="747713"/>
                    </a:lnTo>
                    <a:cubicBezTo>
                      <a:pt x="289090" y="747684"/>
                      <a:pt x="288661" y="747465"/>
                      <a:pt x="288376" y="747103"/>
                    </a:cubicBezTo>
                    <a:lnTo>
                      <a:pt x="249952" y="697459"/>
                    </a:lnTo>
                    <a:cubicBezTo>
                      <a:pt x="249733" y="697173"/>
                      <a:pt x="249618" y="696849"/>
                      <a:pt x="249618" y="696496"/>
                    </a:cubicBezTo>
                    <a:lnTo>
                      <a:pt x="249618" y="680876"/>
                    </a:lnTo>
                    <a:lnTo>
                      <a:pt x="238588" y="660416"/>
                    </a:lnTo>
                    <a:cubicBezTo>
                      <a:pt x="238522" y="660292"/>
                      <a:pt x="238474" y="660159"/>
                      <a:pt x="238445" y="660016"/>
                    </a:cubicBezTo>
                    <a:lnTo>
                      <a:pt x="229111" y="619087"/>
                    </a:lnTo>
                    <a:lnTo>
                      <a:pt x="30743" y="619087"/>
                    </a:lnTo>
                    <a:lnTo>
                      <a:pt x="4226" y="639013"/>
                    </a:lnTo>
                    <a:cubicBezTo>
                      <a:pt x="3768" y="639366"/>
                      <a:pt x="3140" y="639413"/>
                      <a:pt x="2645" y="639194"/>
                    </a:cubicBezTo>
                    <a:cubicBezTo>
                      <a:pt x="2121" y="638956"/>
                      <a:pt x="1768" y="638461"/>
                      <a:pt x="1721" y="637889"/>
                    </a:cubicBezTo>
                    <a:lnTo>
                      <a:pt x="6" y="617649"/>
                    </a:lnTo>
                    <a:cubicBezTo>
                      <a:pt x="-41" y="617125"/>
                      <a:pt x="187" y="616601"/>
                      <a:pt x="606" y="616277"/>
                    </a:cubicBezTo>
                    <a:lnTo>
                      <a:pt x="14236" y="605647"/>
                    </a:lnTo>
                    <a:lnTo>
                      <a:pt x="14236" y="575205"/>
                    </a:lnTo>
                    <a:cubicBezTo>
                      <a:pt x="14236" y="574672"/>
                      <a:pt x="14503" y="574177"/>
                      <a:pt x="14951" y="573891"/>
                    </a:cubicBezTo>
                    <a:lnTo>
                      <a:pt x="48412" y="552031"/>
                    </a:lnTo>
                    <a:cubicBezTo>
                      <a:pt x="49031" y="551621"/>
                      <a:pt x="49860" y="551707"/>
                      <a:pt x="50384" y="552231"/>
                    </a:cubicBezTo>
                    <a:lnTo>
                      <a:pt x="65414" y="567204"/>
                    </a:lnTo>
                    <a:lnTo>
                      <a:pt x="88322" y="543277"/>
                    </a:lnTo>
                    <a:cubicBezTo>
                      <a:pt x="88493" y="543097"/>
                      <a:pt x="88722" y="542954"/>
                      <a:pt x="88960" y="542877"/>
                    </a:cubicBezTo>
                    <a:lnTo>
                      <a:pt x="117783" y="533276"/>
                    </a:lnTo>
                    <a:cubicBezTo>
                      <a:pt x="118402" y="533076"/>
                      <a:pt x="119116" y="533286"/>
                      <a:pt x="119516" y="533800"/>
                    </a:cubicBezTo>
                    <a:lnTo>
                      <a:pt x="127927" y="544601"/>
                    </a:lnTo>
                    <a:cubicBezTo>
                      <a:pt x="128298" y="545078"/>
                      <a:pt x="128365" y="545725"/>
                      <a:pt x="128089" y="546268"/>
                    </a:cubicBezTo>
                    <a:lnTo>
                      <a:pt x="120526" y="561404"/>
                    </a:lnTo>
                    <a:lnTo>
                      <a:pt x="141671" y="567614"/>
                    </a:lnTo>
                    <a:lnTo>
                      <a:pt x="180648" y="513417"/>
                    </a:lnTo>
                    <a:cubicBezTo>
                      <a:pt x="180943" y="513016"/>
                      <a:pt x="181419" y="512769"/>
                      <a:pt x="181924" y="512769"/>
                    </a:cubicBezTo>
                    <a:lnTo>
                      <a:pt x="208461" y="512769"/>
                    </a:lnTo>
                    <a:lnTo>
                      <a:pt x="217586" y="488842"/>
                    </a:lnTo>
                    <a:lnTo>
                      <a:pt x="217586" y="408670"/>
                    </a:lnTo>
                    <a:cubicBezTo>
                      <a:pt x="217586" y="408365"/>
                      <a:pt x="217671" y="408061"/>
                      <a:pt x="217843" y="407803"/>
                    </a:cubicBezTo>
                    <a:lnTo>
                      <a:pt x="252666" y="354968"/>
                    </a:lnTo>
                    <a:cubicBezTo>
                      <a:pt x="252866" y="354663"/>
                      <a:pt x="253171" y="354435"/>
                      <a:pt x="253533" y="354330"/>
                    </a:cubicBezTo>
                    <a:lnTo>
                      <a:pt x="278346" y="346910"/>
                    </a:lnTo>
                    <a:lnTo>
                      <a:pt x="302453" y="320831"/>
                    </a:lnTo>
                    <a:lnTo>
                      <a:pt x="291090" y="302628"/>
                    </a:lnTo>
                    <a:cubicBezTo>
                      <a:pt x="290757" y="302085"/>
                      <a:pt x="290776" y="301399"/>
                      <a:pt x="291138" y="300885"/>
                    </a:cubicBezTo>
                    <a:lnTo>
                      <a:pt x="308864" y="276073"/>
                    </a:lnTo>
                    <a:lnTo>
                      <a:pt x="308864" y="226733"/>
                    </a:lnTo>
                    <a:lnTo>
                      <a:pt x="319094" y="170183"/>
                    </a:lnTo>
                    <a:cubicBezTo>
                      <a:pt x="319132" y="169983"/>
                      <a:pt x="319198" y="169793"/>
                      <a:pt x="319313" y="169621"/>
                    </a:cubicBezTo>
                    <a:lnTo>
                      <a:pt x="344125" y="130750"/>
                    </a:lnTo>
                    <a:lnTo>
                      <a:pt x="346992" y="97517"/>
                    </a:lnTo>
                    <a:lnTo>
                      <a:pt x="341306" y="61874"/>
                    </a:lnTo>
                    <a:cubicBezTo>
                      <a:pt x="341239" y="61427"/>
                      <a:pt x="341354" y="60979"/>
                      <a:pt x="341649" y="60627"/>
                    </a:cubicBezTo>
                    <a:lnTo>
                      <a:pt x="376472" y="18593"/>
                    </a:lnTo>
                    <a:cubicBezTo>
                      <a:pt x="376768" y="18231"/>
                      <a:pt x="377215" y="18031"/>
                      <a:pt x="377682" y="18031"/>
                    </a:cubicBezTo>
                    <a:lnTo>
                      <a:pt x="414915" y="18031"/>
                    </a:lnTo>
                    <a:cubicBezTo>
                      <a:pt x="415277" y="18031"/>
                      <a:pt x="415629" y="18155"/>
                      <a:pt x="415906" y="18374"/>
                    </a:cubicBezTo>
                    <a:lnTo>
                      <a:pt x="447129" y="43586"/>
                    </a:lnTo>
                    <a:cubicBezTo>
                      <a:pt x="447500" y="43882"/>
                      <a:pt x="447710" y="44339"/>
                      <a:pt x="447710" y="44815"/>
                    </a:cubicBezTo>
                    <a:lnTo>
                      <a:pt x="447710" y="59950"/>
                    </a:lnTo>
                    <a:lnTo>
                      <a:pt x="484467" y="57655"/>
                    </a:lnTo>
                    <a:cubicBezTo>
                      <a:pt x="484676" y="57655"/>
                      <a:pt x="484876" y="57664"/>
                      <a:pt x="485086" y="57741"/>
                    </a:cubicBezTo>
                    <a:lnTo>
                      <a:pt x="508765" y="66027"/>
                    </a:lnTo>
                    <a:lnTo>
                      <a:pt x="539626" y="62465"/>
                    </a:lnTo>
                    <a:cubicBezTo>
                      <a:pt x="540131" y="62398"/>
                      <a:pt x="540636" y="62589"/>
                      <a:pt x="540978" y="62970"/>
                    </a:cubicBezTo>
                    <a:lnTo>
                      <a:pt x="550332" y="73362"/>
                    </a:lnTo>
                    <a:lnTo>
                      <a:pt x="573268" y="33214"/>
                    </a:lnTo>
                    <a:cubicBezTo>
                      <a:pt x="573497" y="32823"/>
                      <a:pt x="573878" y="32547"/>
                      <a:pt x="574316" y="32452"/>
                    </a:cubicBezTo>
                    <a:lnTo>
                      <a:pt x="597138" y="27651"/>
                    </a:lnTo>
                    <a:cubicBezTo>
                      <a:pt x="597795" y="27508"/>
                      <a:pt x="598510" y="27832"/>
                      <a:pt x="598843" y="28432"/>
                    </a:cubicBezTo>
                    <a:lnTo>
                      <a:pt x="611206" y="50787"/>
                    </a:lnTo>
                    <a:lnTo>
                      <a:pt x="667432" y="12278"/>
                    </a:lnTo>
                    <a:cubicBezTo>
                      <a:pt x="668080" y="11849"/>
                      <a:pt x="668947" y="11944"/>
                      <a:pt x="669471" y="12506"/>
                    </a:cubicBezTo>
                    <a:lnTo>
                      <a:pt x="686720" y="30909"/>
                    </a:lnTo>
                    <a:lnTo>
                      <a:pt x="704342" y="23203"/>
                    </a:lnTo>
                    <a:lnTo>
                      <a:pt x="713705" y="962"/>
                    </a:lnTo>
                    <a:cubicBezTo>
                      <a:pt x="713953" y="381"/>
                      <a:pt x="714524" y="0"/>
                      <a:pt x="715153" y="0"/>
                    </a:cubicBezTo>
                    <a:lnTo>
                      <a:pt x="727164" y="0"/>
                    </a:lnTo>
                    <a:cubicBezTo>
                      <a:pt x="727735" y="0"/>
                      <a:pt x="728250" y="305"/>
                      <a:pt x="728535" y="800"/>
                    </a:cubicBezTo>
                    <a:lnTo>
                      <a:pt x="738889" y="19221"/>
                    </a:lnTo>
                    <a:lnTo>
                      <a:pt x="765588" y="19221"/>
                    </a:lnTo>
                    <a:cubicBezTo>
                      <a:pt x="765835" y="19221"/>
                      <a:pt x="766073" y="19279"/>
                      <a:pt x="766292" y="19383"/>
                    </a:cubicBezTo>
                    <a:lnTo>
                      <a:pt x="782371" y="27422"/>
                    </a:lnTo>
                    <a:lnTo>
                      <a:pt x="812470" y="10611"/>
                    </a:lnTo>
                    <a:cubicBezTo>
                      <a:pt x="813041" y="10296"/>
                      <a:pt x="813755" y="10373"/>
                      <a:pt x="814251" y="10782"/>
                    </a:cubicBezTo>
                    <a:lnTo>
                      <a:pt x="873163" y="60827"/>
                    </a:lnTo>
                    <a:lnTo>
                      <a:pt x="893175" y="46530"/>
                    </a:lnTo>
                    <a:cubicBezTo>
                      <a:pt x="893442" y="46339"/>
                      <a:pt x="893765" y="46234"/>
                      <a:pt x="894089" y="46234"/>
                    </a:cubicBezTo>
                    <a:lnTo>
                      <a:pt x="915102" y="46234"/>
                    </a:lnTo>
                    <a:cubicBezTo>
                      <a:pt x="915483" y="46234"/>
                      <a:pt x="915835" y="46368"/>
                      <a:pt x="916130" y="46615"/>
                    </a:cubicBezTo>
                    <a:lnTo>
                      <a:pt x="927408" y="56293"/>
                    </a:lnTo>
                    <a:lnTo>
                      <a:pt x="940229" y="37900"/>
                    </a:lnTo>
                    <a:cubicBezTo>
                      <a:pt x="940619" y="37347"/>
                      <a:pt x="941295" y="37100"/>
                      <a:pt x="941971" y="37290"/>
                    </a:cubicBezTo>
                    <a:lnTo>
                      <a:pt x="953983" y="40891"/>
                    </a:lnTo>
                    <a:cubicBezTo>
                      <a:pt x="954278" y="40977"/>
                      <a:pt x="954554" y="41158"/>
                      <a:pt x="954744" y="41405"/>
                    </a:cubicBezTo>
                    <a:lnTo>
                      <a:pt x="985177" y="79000"/>
                    </a:lnTo>
                    <a:lnTo>
                      <a:pt x="1016724" y="96260"/>
                    </a:lnTo>
                    <a:cubicBezTo>
                      <a:pt x="1017228" y="96536"/>
                      <a:pt x="1017543" y="97060"/>
                      <a:pt x="1017543" y="97641"/>
                    </a:cubicBezTo>
                    <a:lnTo>
                      <a:pt x="1017543" y="126463"/>
                    </a:lnTo>
                    <a:cubicBezTo>
                      <a:pt x="1017543" y="126625"/>
                      <a:pt x="1017524" y="126778"/>
                      <a:pt x="1017476" y="126921"/>
                    </a:cubicBezTo>
                    <a:lnTo>
                      <a:pt x="1008237" y="156972"/>
                    </a:lnTo>
                    <a:lnTo>
                      <a:pt x="1037203" y="174355"/>
                    </a:lnTo>
                    <a:cubicBezTo>
                      <a:pt x="1037603" y="174593"/>
                      <a:pt x="1037879" y="175003"/>
                      <a:pt x="1037946" y="175470"/>
                    </a:cubicBezTo>
                    <a:cubicBezTo>
                      <a:pt x="1038012" y="175936"/>
                      <a:pt x="1037879" y="176412"/>
                      <a:pt x="1037564" y="176755"/>
                    </a:cubicBezTo>
                    <a:lnTo>
                      <a:pt x="980814" y="240087"/>
                    </a:lnTo>
                    <a:lnTo>
                      <a:pt x="974899" y="269691"/>
                    </a:lnTo>
                    <a:cubicBezTo>
                      <a:pt x="974842" y="269977"/>
                      <a:pt x="974719" y="270224"/>
                      <a:pt x="974519" y="270434"/>
                    </a:cubicBezTo>
                    <a:lnTo>
                      <a:pt x="947696" y="300009"/>
                    </a:lnTo>
                    <a:lnTo>
                      <a:pt x="947696" y="370980"/>
                    </a:lnTo>
                    <a:cubicBezTo>
                      <a:pt x="947696" y="371389"/>
                      <a:pt x="947534" y="371799"/>
                      <a:pt x="947239" y="372094"/>
                    </a:cubicBezTo>
                    <a:lnTo>
                      <a:pt x="921150" y="398250"/>
                    </a:lnTo>
                    <a:lnTo>
                      <a:pt x="927960" y="415309"/>
                    </a:lnTo>
                    <a:cubicBezTo>
                      <a:pt x="928189" y="415871"/>
                      <a:pt x="928065" y="416519"/>
                      <a:pt x="927655" y="416957"/>
                    </a:cubicBezTo>
                    <a:lnTo>
                      <a:pt x="911492" y="434273"/>
                    </a:lnTo>
                    <a:lnTo>
                      <a:pt x="925588" y="474202"/>
                    </a:lnTo>
                    <a:cubicBezTo>
                      <a:pt x="925646" y="474354"/>
                      <a:pt x="925665" y="474498"/>
                      <a:pt x="925674" y="474650"/>
                    </a:cubicBezTo>
                    <a:lnTo>
                      <a:pt x="928055" y="523618"/>
                    </a:lnTo>
                    <a:lnTo>
                      <a:pt x="937562" y="546173"/>
                    </a:lnTo>
                    <a:cubicBezTo>
                      <a:pt x="937619" y="546316"/>
                      <a:pt x="937657" y="546459"/>
                      <a:pt x="937676" y="546611"/>
                    </a:cubicBezTo>
                    <a:lnTo>
                      <a:pt x="947630" y="637413"/>
                    </a:lnTo>
                    <a:lnTo>
                      <a:pt x="982558" y="679485"/>
                    </a:lnTo>
                    <a:cubicBezTo>
                      <a:pt x="982700" y="679647"/>
                      <a:pt x="982796" y="679847"/>
                      <a:pt x="982853" y="680056"/>
                    </a:cubicBezTo>
                    <a:lnTo>
                      <a:pt x="992454" y="713689"/>
                    </a:lnTo>
                    <a:lnTo>
                      <a:pt x="1005141" y="737397"/>
                    </a:lnTo>
                    <a:cubicBezTo>
                      <a:pt x="1005379" y="737835"/>
                      <a:pt x="1005389" y="738349"/>
                      <a:pt x="1005179" y="738807"/>
                    </a:cubicBezTo>
                    <a:cubicBezTo>
                      <a:pt x="1004970" y="739254"/>
                      <a:pt x="1004560" y="739578"/>
                      <a:pt x="1004075" y="739683"/>
                    </a:cubicBezTo>
                    <a:lnTo>
                      <a:pt x="910691" y="758742"/>
                    </a:lnTo>
                    <a:lnTo>
                      <a:pt x="886993" y="800033"/>
                    </a:lnTo>
                    <a:lnTo>
                      <a:pt x="897947" y="830475"/>
                    </a:lnTo>
                    <a:cubicBezTo>
                      <a:pt x="898052" y="830771"/>
                      <a:pt x="898061" y="831094"/>
                      <a:pt x="897994" y="831390"/>
                    </a:cubicBezTo>
                    <a:lnTo>
                      <a:pt x="872601" y="933383"/>
                    </a:lnTo>
                    <a:lnTo>
                      <a:pt x="891156" y="951166"/>
                    </a:lnTo>
                    <a:lnTo>
                      <a:pt x="923731" y="976760"/>
                    </a:lnTo>
                    <a:lnTo>
                      <a:pt x="945191" y="961434"/>
                    </a:lnTo>
                    <a:cubicBezTo>
                      <a:pt x="945458" y="961244"/>
                      <a:pt x="945782" y="961149"/>
                      <a:pt x="946105" y="961149"/>
                    </a:cubicBezTo>
                    <a:lnTo>
                      <a:pt x="962117" y="961149"/>
                    </a:lnTo>
                    <a:cubicBezTo>
                      <a:pt x="962565" y="961149"/>
                      <a:pt x="962984" y="961330"/>
                      <a:pt x="963279" y="961663"/>
                    </a:cubicBezTo>
                    <a:cubicBezTo>
                      <a:pt x="963574" y="961997"/>
                      <a:pt x="963727" y="962444"/>
                      <a:pt x="963679" y="962882"/>
                    </a:cubicBezTo>
                    <a:lnTo>
                      <a:pt x="955173" y="1040940"/>
                    </a:lnTo>
                    <a:cubicBezTo>
                      <a:pt x="955126" y="1041406"/>
                      <a:pt x="954878" y="1041816"/>
                      <a:pt x="954487" y="1042083"/>
                    </a:cubicBezTo>
                    <a:cubicBezTo>
                      <a:pt x="954240" y="1042245"/>
                      <a:pt x="953935" y="1042330"/>
                      <a:pt x="953630" y="1042330"/>
                    </a:cubicBezTo>
                    <a:close/>
                    <a:moveTo>
                      <a:pt x="935085" y="1033796"/>
                    </a:moveTo>
                    <a:lnTo>
                      <a:pt x="952268" y="1038730"/>
                    </a:lnTo>
                    <a:lnTo>
                      <a:pt x="960383" y="964273"/>
                    </a:lnTo>
                    <a:lnTo>
                      <a:pt x="946629" y="964273"/>
                    </a:lnTo>
                    <a:lnTo>
                      <a:pt x="924617" y="979999"/>
                    </a:lnTo>
                    <a:cubicBezTo>
                      <a:pt x="924055" y="980399"/>
                      <a:pt x="923303" y="980380"/>
                      <a:pt x="922731" y="979951"/>
                    </a:cubicBezTo>
                    <a:lnTo>
                      <a:pt x="889108" y="953529"/>
                    </a:lnTo>
                    <a:lnTo>
                      <a:pt x="869782" y="935012"/>
                    </a:lnTo>
                    <a:cubicBezTo>
                      <a:pt x="869381" y="934631"/>
                      <a:pt x="869210" y="934050"/>
                      <a:pt x="869343" y="933498"/>
                    </a:cubicBezTo>
                    <a:lnTo>
                      <a:pt x="894842" y="831075"/>
                    </a:lnTo>
                    <a:lnTo>
                      <a:pt x="883793" y="800405"/>
                    </a:lnTo>
                    <a:cubicBezTo>
                      <a:pt x="883640" y="799967"/>
                      <a:pt x="883678" y="799481"/>
                      <a:pt x="883917" y="799090"/>
                    </a:cubicBezTo>
                    <a:lnTo>
                      <a:pt x="908329" y="756561"/>
                    </a:lnTo>
                    <a:cubicBezTo>
                      <a:pt x="908548" y="756171"/>
                      <a:pt x="908939" y="755895"/>
                      <a:pt x="909377" y="755799"/>
                    </a:cubicBezTo>
                    <a:lnTo>
                      <a:pt x="1001388" y="737016"/>
                    </a:lnTo>
                    <a:lnTo>
                      <a:pt x="989568" y="714861"/>
                    </a:lnTo>
                    <a:lnTo>
                      <a:pt x="979929" y="681247"/>
                    </a:lnTo>
                    <a:lnTo>
                      <a:pt x="944915" y="639070"/>
                    </a:lnTo>
                    <a:cubicBezTo>
                      <a:pt x="944724" y="638832"/>
                      <a:pt x="944600" y="638547"/>
                      <a:pt x="944562" y="638242"/>
                    </a:cubicBezTo>
                    <a:lnTo>
                      <a:pt x="934580" y="547192"/>
                    </a:lnTo>
                    <a:lnTo>
                      <a:pt x="925055" y="524599"/>
                    </a:lnTo>
                    <a:cubicBezTo>
                      <a:pt x="924988" y="524427"/>
                      <a:pt x="924941" y="524247"/>
                      <a:pt x="924931" y="524065"/>
                    </a:cubicBezTo>
                    <a:lnTo>
                      <a:pt x="922541" y="475050"/>
                    </a:lnTo>
                    <a:lnTo>
                      <a:pt x="908205" y="434445"/>
                    </a:lnTo>
                    <a:cubicBezTo>
                      <a:pt x="908015" y="433892"/>
                      <a:pt x="908139" y="433273"/>
                      <a:pt x="908539" y="432845"/>
                    </a:cubicBezTo>
                    <a:lnTo>
                      <a:pt x="924665" y="415557"/>
                    </a:lnTo>
                    <a:lnTo>
                      <a:pt x="917845" y="398478"/>
                    </a:lnTo>
                    <a:cubicBezTo>
                      <a:pt x="917607" y="397888"/>
                      <a:pt x="917749" y="397221"/>
                      <a:pt x="918188" y="396773"/>
                    </a:cubicBezTo>
                    <a:lnTo>
                      <a:pt x="944553" y="370341"/>
                    </a:lnTo>
                    <a:lnTo>
                      <a:pt x="944553" y="299418"/>
                    </a:lnTo>
                    <a:cubicBezTo>
                      <a:pt x="944553" y="299018"/>
                      <a:pt x="944696" y="298656"/>
                      <a:pt x="944953" y="298361"/>
                    </a:cubicBezTo>
                    <a:lnTo>
                      <a:pt x="971890" y="268653"/>
                    </a:lnTo>
                    <a:lnTo>
                      <a:pt x="977805" y="239058"/>
                    </a:lnTo>
                    <a:cubicBezTo>
                      <a:pt x="977871" y="238782"/>
                      <a:pt x="977986" y="238525"/>
                      <a:pt x="978186" y="238315"/>
                    </a:cubicBezTo>
                    <a:lnTo>
                      <a:pt x="1033945" y="176089"/>
                    </a:lnTo>
                    <a:lnTo>
                      <a:pt x="1005551" y="159058"/>
                    </a:lnTo>
                    <a:cubicBezTo>
                      <a:pt x="1004932" y="158686"/>
                      <a:pt x="1004637" y="157944"/>
                      <a:pt x="1004856" y="157248"/>
                    </a:cubicBezTo>
                    <a:lnTo>
                      <a:pt x="1014400" y="126244"/>
                    </a:lnTo>
                    <a:lnTo>
                      <a:pt x="1014400" y="98593"/>
                    </a:lnTo>
                    <a:lnTo>
                      <a:pt x="983396" y="81629"/>
                    </a:lnTo>
                    <a:cubicBezTo>
                      <a:pt x="983224" y="81534"/>
                      <a:pt x="983053" y="81401"/>
                      <a:pt x="982929" y="81239"/>
                    </a:cubicBezTo>
                    <a:lnTo>
                      <a:pt x="952611" y="43777"/>
                    </a:lnTo>
                    <a:lnTo>
                      <a:pt x="942153" y="40643"/>
                    </a:lnTo>
                    <a:lnTo>
                      <a:pt x="928989" y="59522"/>
                    </a:lnTo>
                    <a:cubicBezTo>
                      <a:pt x="928732" y="59884"/>
                      <a:pt x="928341" y="60131"/>
                      <a:pt x="927903" y="60188"/>
                    </a:cubicBezTo>
                    <a:cubicBezTo>
                      <a:pt x="927436" y="60198"/>
                      <a:pt x="927017" y="60112"/>
                      <a:pt x="926674" y="59817"/>
                    </a:cubicBezTo>
                    <a:lnTo>
                      <a:pt x="914511" y="49387"/>
                    </a:lnTo>
                    <a:lnTo>
                      <a:pt x="894575" y="49387"/>
                    </a:lnTo>
                    <a:lnTo>
                      <a:pt x="873973" y="64113"/>
                    </a:lnTo>
                    <a:cubicBezTo>
                      <a:pt x="873382" y="64522"/>
                      <a:pt x="872582" y="64503"/>
                      <a:pt x="872039" y="64027"/>
                    </a:cubicBezTo>
                    <a:lnTo>
                      <a:pt x="813032" y="13897"/>
                    </a:lnTo>
                    <a:lnTo>
                      <a:pt x="783161" y="30585"/>
                    </a:lnTo>
                    <a:cubicBezTo>
                      <a:pt x="782713" y="30832"/>
                      <a:pt x="782161" y="30851"/>
                      <a:pt x="781694" y="30623"/>
                    </a:cubicBezTo>
                    <a:lnTo>
                      <a:pt x="765207" y="22384"/>
                    </a:lnTo>
                    <a:lnTo>
                      <a:pt x="737956" y="22384"/>
                    </a:lnTo>
                    <a:cubicBezTo>
                      <a:pt x="737384" y="22384"/>
                      <a:pt x="736870" y="22079"/>
                      <a:pt x="736584" y="21584"/>
                    </a:cubicBezTo>
                    <a:lnTo>
                      <a:pt x="726221" y="3162"/>
                    </a:lnTo>
                    <a:lnTo>
                      <a:pt x="716181" y="3162"/>
                    </a:lnTo>
                    <a:lnTo>
                      <a:pt x="706971" y="25013"/>
                    </a:lnTo>
                    <a:cubicBezTo>
                      <a:pt x="706809" y="25384"/>
                      <a:pt x="706523" y="25679"/>
                      <a:pt x="706152" y="25841"/>
                    </a:cubicBezTo>
                    <a:lnTo>
                      <a:pt x="686940" y="34242"/>
                    </a:lnTo>
                    <a:cubicBezTo>
                      <a:pt x="686320" y="34519"/>
                      <a:pt x="685616" y="34357"/>
                      <a:pt x="685159" y="33880"/>
                    </a:cubicBezTo>
                    <a:lnTo>
                      <a:pt x="668071" y="15649"/>
                    </a:lnTo>
                    <a:lnTo>
                      <a:pt x="611540" y="54378"/>
                    </a:lnTo>
                    <a:cubicBezTo>
                      <a:pt x="611168" y="54626"/>
                      <a:pt x="610692" y="54692"/>
                      <a:pt x="610292" y="54616"/>
                    </a:cubicBezTo>
                    <a:cubicBezTo>
                      <a:pt x="609863" y="54512"/>
                      <a:pt x="609492" y="54235"/>
                      <a:pt x="609273" y="53845"/>
                    </a:cubicBezTo>
                    <a:lnTo>
                      <a:pt x="596633" y="30985"/>
                    </a:lnTo>
                    <a:lnTo>
                      <a:pt x="575640" y="35404"/>
                    </a:lnTo>
                    <a:lnTo>
                      <a:pt x="551971" y="76819"/>
                    </a:lnTo>
                    <a:cubicBezTo>
                      <a:pt x="551713" y="77257"/>
                      <a:pt x="551266" y="77543"/>
                      <a:pt x="550770" y="77600"/>
                    </a:cubicBezTo>
                    <a:cubicBezTo>
                      <a:pt x="550285" y="77695"/>
                      <a:pt x="549770" y="77467"/>
                      <a:pt x="549437" y="77086"/>
                    </a:cubicBezTo>
                    <a:lnTo>
                      <a:pt x="539178" y="65675"/>
                    </a:lnTo>
                    <a:lnTo>
                      <a:pt x="508755" y="69190"/>
                    </a:lnTo>
                    <a:cubicBezTo>
                      <a:pt x="508537" y="69228"/>
                      <a:pt x="508279" y="69199"/>
                      <a:pt x="508051" y="69113"/>
                    </a:cubicBezTo>
                    <a:lnTo>
                      <a:pt x="484333" y="60817"/>
                    </a:lnTo>
                    <a:lnTo>
                      <a:pt x="446224" y="63198"/>
                    </a:lnTo>
                    <a:cubicBezTo>
                      <a:pt x="445824" y="63227"/>
                      <a:pt x="445376" y="63084"/>
                      <a:pt x="445043" y="62770"/>
                    </a:cubicBezTo>
                    <a:cubicBezTo>
                      <a:pt x="444729" y="62474"/>
                      <a:pt x="444547" y="62055"/>
                      <a:pt x="444547" y="61627"/>
                    </a:cubicBezTo>
                    <a:lnTo>
                      <a:pt x="444547" y="45558"/>
                    </a:lnTo>
                    <a:lnTo>
                      <a:pt x="414344" y="21165"/>
                    </a:lnTo>
                    <a:lnTo>
                      <a:pt x="378406" y="21165"/>
                    </a:lnTo>
                    <a:lnTo>
                      <a:pt x="344516" y="62084"/>
                    </a:lnTo>
                    <a:lnTo>
                      <a:pt x="350107" y="97412"/>
                    </a:lnTo>
                    <a:lnTo>
                      <a:pt x="347221" y="131416"/>
                    </a:lnTo>
                    <a:cubicBezTo>
                      <a:pt x="347192" y="131664"/>
                      <a:pt x="347116" y="131912"/>
                      <a:pt x="346973" y="132131"/>
                    </a:cubicBezTo>
                    <a:lnTo>
                      <a:pt x="322123" y="171069"/>
                    </a:lnTo>
                    <a:lnTo>
                      <a:pt x="311969" y="227038"/>
                    </a:lnTo>
                    <a:lnTo>
                      <a:pt x="311998" y="276597"/>
                    </a:lnTo>
                    <a:cubicBezTo>
                      <a:pt x="311998" y="276920"/>
                      <a:pt x="311902" y="277244"/>
                      <a:pt x="311712" y="277511"/>
                    </a:cubicBezTo>
                    <a:lnTo>
                      <a:pt x="294300" y="301885"/>
                    </a:lnTo>
                    <a:lnTo>
                      <a:pt x="305759" y="320202"/>
                    </a:lnTo>
                    <a:cubicBezTo>
                      <a:pt x="306140" y="320812"/>
                      <a:pt x="306054" y="321583"/>
                      <a:pt x="305587" y="322107"/>
                    </a:cubicBezTo>
                    <a:lnTo>
                      <a:pt x="280365" y="349396"/>
                    </a:lnTo>
                    <a:cubicBezTo>
                      <a:pt x="280174" y="349596"/>
                      <a:pt x="279927" y="349748"/>
                      <a:pt x="279651" y="349834"/>
                    </a:cubicBezTo>
                    <a:lnTo>
                      <a:pt x="254981" y="357206"/>
                    </a:lnTo>
                    <a:lnTo>
                      <a:pt x="220729" y="409175"/>
                    </a:lnTo>
                    <a:lnTo>
                      <a:pt x="220729" y="489166"/>
                    </a:lnTo>
                    <a:cubicBezTo>
                      <a:pt x="220729" y="489356"/>
                      <a:pt x="220691" y="489547"/>
                      <a:pt x="220624" y="489728"/>
                    </a:cubicBezTo>
                    <a:lnTo>
                      <a:pt x="211014" y="514940"/>
                    </a:lnTo>
                    <a:cubicBezTo>
                      <a:pt x="210785" y="515550"/>
                      <a:pt x="210194" y="515950"/>
                      <a:pt x="209547" y="515950"/>
                    </a:cubicBezTo>
                    <a:lnTo>
                      <a:pt x="182734" y="515950"/>
                    </a:lnTo>
                    <a:lnTo>
                      <a:pt x="143577" y="570405"/>
                    </a:lnTo>
                    <a:cubicBezTo>
                      <a:pt x="143176" y="570938"/>
                      <a:pt x="142472" y="571186"/>
                      <a:pt x="141853" y="570995"/>
                    </a:cubicBezTo>
                    <a:lnTo>
                      <a:pt x="117830" y="563928"/>
                    </a:lnTo>
                    <a:cubicBezTo>
                      <a:pt x="117383" y="563794"/>
                      <a:pt x="117021" y="563470"/>
                      <a:pt x="116830" y="563051"/>
                    </a:cubicBezTo>
                    <a:cubicBezTo>
                      <a:pt x="116649" y="562623"/>
                      <a:pt x="116659" y="562127"/>
                      <a:pt x="116868" y="561718"/>
                    </a:cubicBezTo>
                    <a:lnTo>
                      <a:pt x="124831" y="545792"/>
                    </a:lnTo>
                    <a:lnTo>
                      <a:pt x="117726" y="536648"/>
                    </a:lnTo>
                    <a:lnTo>
                      <a:pt x="90322" y="545773"/>
                    </a:lnTo>
                    <a:lnTo>
                      <a:pt x="66576" y="570576"/>
                    </a:lnTo>
                    <a:cubicBezTo>
                      <a:pt x="66281" y="570881"/>
                      <a:pt x="65995" y="570976"/>
                      <a:pt x="65443" y="571062"/>
                    </a:cubicBezTo>
                    <a:cubicBezTo>
                      <a:pt x="65024" y="571062"/>
                      <a:pt x="64624" y="570890"/>
                      <a:pt x="64328" y="570605"/>
                    </a:cubicBezTo>
                    <a:lnTo>
                      <a:pt x="49060" y="555393"/>
                    </a:lnTo>
                    <a:lnTo>
                      <a:pt x="17370" y="576091"/>
                    </a:lnTo>
                    <a:lnTo>
                      <a:pt x="17370" y="606457"/>
                    </a:lnTo>
                    <a:cubicBezTo>
                      <a:pt x="17370" y="606943"/>
                      <a:pt x="17151" y="607400"/>
                      <a:pt x="16761" y="607695"/>
                    </a:cubicBezTo>
                    <a:lnTo>
                      <a:pt x="3197" y="618277"/>
                    </a:lnTo>
                    <a:lnTo>
                      <a:pt x="4597" y="634832"/>
                    </a:lnTo>
                    <a:lnTo>
                      <a:pt x="29257" y="616296"/>
                    </a:lnTo>
                    <a:cubicBezTo>
                      <a:pt x="29534" y="616087"/>
                      <a:pt x="29857" y="615982"/>
                      <a:pt x="30200" y="615982"/>
                    </a:cubicBezTo>
                    <a:lnTo>
                      <a:pt x="230349" y="615982"/>
                    </a:lnTo>
                    <a:cubicBezTo>
                      <a:pt x="231083" y="615982"/>
                      <a:pt x="231721" y="616487"/>
                      <a:pt x="231883" y="617201"/>
                    </a:cubicBezTo>
                    <a:lnTo>
                      <a:pt x="241446" y="659139"/>
                    </a:lnTo>
                    <a:lnTo>
                      <a:pt x="252552" y="679771"/>
                    </a:lnTo>
                    <a:cubicBezTo>
                      <a:pt x="252676" y="679999"/>
                      <a:pt x="252733" y="680256"/>
                      <a:pt x="252733" y="680514"/>
                    </a:cubicBezTo>
                    <a:lnTo>
                      <a:pt x="252733" y="695992"/>
                    </a:lnTo>
                    <a:lnTo>
                      <a:pt x="290385" y="744636"/>
                    </a:lnTo>
                    <a:lnTo>
                      <a:pt x="319684" y="746179"/>
                    </a:lnTo>
                    <a:lnTo>
                      <a:pt x="347831" y="731949"/>
                    </a:lnTo>
                    <a:cubicBezTo>
                      <a:pt x="348021" y="731853"/>
                      <a:pt x="348231" y="731796"/>
                      <a:pt x="348440" y="731787"/>
                    </a:cubicBezTo>
                    <a:lnTo>
                      <a:pt x="379549" y="729662"/>
                    </a:lnTo>
                    <a:lnTo>
                      <a:pt x="396618" y="684962"/>
                    </a:lnTo>
                    <a:cubicBezTo>
                      <a:pt x="396865" y="684295"/>
                      <a:pt x="397503" y="683838"/>
                      <a:pt x="398237" y="683962"/>
                    </a:cubicBezTo>
                    <a:lnTo>
                      <a:pt x="428831" y="686838"/>
                    </a:lnTo>
                    <a:lnTo>
                      <a:pt x="432632" y="675999"/>
                    </a:lnTo>
                    <a:cubicBezTo>
                      <a:pt x="432813" y="675504"/>
                      <a:pt x="433222" y="675122"/>
                      <a:pt x="433736" y="674989"/>
                    </a:cubicBezTo>
                    <a:lnTo>
                      <a:pt x="448148" y="671389"/>
                    </a:lnTo>
                    <a:cubicBezTo>
                      <a:pt x="448557" y="671293"/>
                      <a:pt x="449034" y="671351"/>
                      <a:pt x="449415" y="671617"/>
                    </a:cubicBezTo>
                    <a:cubicBezTo>
                      <a:pt x="449786" y="671874"/>
                      <a:pt x="450034" y="672265"/>
                      <a:pt x="450091" y="672713"/>
                    </a:cubicBezTo>
                    <a:lnTo>
                      <a:pt x="452901" y="694144"/>
                    </a:lnTo>
                    <a:lnTo>
                      <a:pt x="519957" y="693563"/>
                    </a:lnTo>
                    <a:cubicBezTo>
                      <a:pt x="519966" y="693563"/>
                      <a:pt x="519976" y="693563"/>
                      <a:pt x="519976" y="693563"/>
                    </a:cubicBezTo>
                    <a:cubicBezTo>
                      <a:pt x="520709" y="693563"/>
                      <a:pt x="521338" y="694068"/>
                      <a:pt x="521500" y="694763"/>
                    </a:cubicBezTo>
                    <a:lnTo>
                      <a:pt x="525100" y="709774"/>
                    </a:lnTo>
                    <a:cubicBezTo>
                      <a:pt x="525186" y="710156"/>
                      <a:pt x="525148" y="710546"/>
                      <a:pt x="524958" y="710879"/>
                    </a:cubicBezTo>
                    <a:lnTo>
                      <a:pt x="515699" y="728263"/>
                    </a:lnTo>
                    <a:lnTo>
                      <a:pt x="529644" y="764010"/>
                    </a:lnTo>
                    <a:cubicBezTo>
                      <a:pt x="529749" y="764296"/>
                      <a:pt x="529777" y="764591"/>
                      <a:pt x="529720" y="764886"/>
                    </a:cubicBezTo>
                    <a:lnTo>
                      <a:pt x="520233" y="813073"/>
                    </a:lnTo>
                    <a:lnTo>
                      <a:pt x="536683" y="837352"/>
                    </a:lnTo>
                    <a:cubicBezTo>
                      <a:pt x="536778" y="837495"/>
                      <a:pt x="536854" y="837647"/>
                      <a:pt x="536892" y="837809"/>
                    </a:cubicBezTo>
                    <a:lnTo>
                      <a:pt x="548903" y="880234"/>
                    </a:lnTo>
                    <a:cubicBezTo>
                      <a:pt x="549046" y="880701"/>
                      <a:pt x="548951" y="881205"/>
                      <a:pt x="548656" y="881596"/>
                    </a:cubicBezTo>
                    <a:lnTo>
                      <a:pt x="537607" y="896598"/>
                    </a:lnTo>
                    <a:lnTo>
                      <a:pt x="534092" y="907856"/>
                    </a:lnTo>
                    <a:lnTo>
                      <a:pt x="547065" y="914000"/>
                    </a:lnTo>
                    <a:lnTo>
                      <a:pt x="559086" y="901970"/>
                    </a:lnTo>
                    <a:cubicBezTo>
                      <a:pt x="559409" y="901655"/>
                      <a:pt x="559886" y="901541"/>
                      <a:pt x="560295" y="901513"/>
                    </a:cubicBezTo>
                    <a:lnTo>
                      <a:pt x="597890" y="903856"/>
                    </a:lnTo>
                    <a:lnTo>
                      <a:pt x="605387" y="894121"/>
                    </a:lnTo>
                    <a:cubicBezTo>
                      <a:pt x="605672" y="893750"/>
                      <a:pt x="606111" y="893521"/>
                      <a:pt x="606568" y="893502"/>
                    </a:cubicBezTo>
                    <a:lnTo>
                      <a:pt x="634990" y="892302"/>
                    </a:lnTo>
                    <a:cubicBezTo>
                      <a:pt x="635286" y="892321"/>
                      <a:pt x="635590" y="892350"/>
                      <a:pt x="635848" y="892512"/>
                    </a:cubicBezTo>
                    <a:lnTo>
                      <a:pt x="655069" y="903722"/>
                    </a:lnTo>
                    <a:cubicBezTo>
                      <a:pt x="655555" y="904008"/>
                      <a:pt x="655850" y="904522"/>
                      <a:pt x="655850" y="905085"/>
                    </a:cubicBezTo>
                    <a:lnTo>
                      <a:pt x="655850" y="921515"/>
                    </a:lnTo>
                    <a:lnTo>
                      <a:pt x="664756" y="924154"/>
                    </a:lnTo>
                    <a:lnTo>
                      <a:pt x="682129" y="910647"/>
                    </a:lnTo>
                    <a:cubicBezTo>
                      <a:pt x="682444" y="910399"/>
                      <a:pt x="682844" y="910333"/>
                      <a:pt x="683225" y="910314"/>
                    </a:cubicBezTo>
                    <a:lnTo>
                      <a:pt x="706837" y="912314"/>
                    </a:lnTo>
                    <a:cubicBezTo>
                      <a:pt x="707590" y="912381"/>
                      <a:pt x="708190" y="912971"/>
                      <a:pt x="708266" y="913714"/>
                    </a:cubicBezTo>
                    <a:lnTo>
                      <a:pt x="710562" y="935517"/>
                    </a:lnTo>
                    <a:lnTo>
                      <a:pt x="744013" y="946413"/>
                    </a:lnTo>
                    <a:lnTo>
                      <a:pt x="783037" y="951843"/>
                    </a:lnTo>
                    <a:lnTo>
                      <a:pt x="806517" y="929945"/>
                    </a:lnTo>
                    <a:cubicBezTo>
                      <a:pt x="806879" y="929611"/>
                      <a:pt x="807393" y="929478"/>
                      <a:pt x="807869" y="929545"/>
                    </a:cubicBezTo>
                    <a:cubicBezTo>
                      <a:pt x="808355" y="929630"/>
                      <a:pt x="808774" y="929945"/>
                      <a:pt x="808993" y="930392"/>
                    </a:cubicBezTo>
                    <a:lnTo>
                      <a:pt x="824728" y="961834"/>
                    </a:lnTo>
                    <a:lnTo>
                      <a:pt x="868153" y="976836"/>
                    </a:lnTo>
                    <a:cubicBezTo>
                      <a:pt x="868515" y="976960"/>
                      <a:pt x="868820" y="977208"/>
                      <a:pt x="869001" y="977532"/>
                    </a:cubicBezTo>
                    <a:lnTo>
                      <a:pt x="880859" y="998086"/>
                    </a:lnTo>
                    <a:lnTo>
                      <a:pt x="891832" y="1006707"/>
                    </a:lnTo>
                    <a:cubicBezTo>
                      <a:pt x="891965" y="1006812"/>
                      <a:pt x="892089" y="1006945"/>
                      <a:pt x="892175" y="1007088"/>
                    </a:cubicBezTo>
                    <a:lnTo>
                      <a:pt x="910339" y="1035082"/>
                    </a:lnTo>
                    <a:lnTo>
                      <a:pt x="924179" y="1021242"/>
                    </a:lnTo>
                    <a:cubicBezTo>
                      <a:pt x="924512" y="1020918"/>
                      <a:pt x="924979" y="1020718"/>
                      <a:pt x="925436" y="1020794"/>
                    </a:cubicBezTo>
                    <a:cubicBezTo>
                      <a:pt x="925903" y="1020832"/>
                      <a:pt x="926331" y="1021080"/>
                      <a:pt x="926598" y="1021471"/>
                    </a:cubicBezTo>
                    <a:lnTo>
                      <a:pt x="935085" y="1033796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47" name="Google Shape;2947;p51"/>
            <p:cNvGrpSpPr/>
            <p:nvPr/>
          </p:nvGrpSpPr>
          <p:grpSpPr>
            <a:xfrm rot="-2989666">
              <a:off x="9243770" y="4725637"/>
              <a:ext cx="1106888" cy="1111368"/>
              <a:chOff x="5720888" y="3774167"/>
              <a:chExt cx="665466" cy="668159"/>
            </a:xfrm>
          </p:grpSpPr>
          <p:sp>
            <p:nvSpPr>
              <p:cNvPr id="2948" name="Google Shape;2948;p51"/>
              <p:cNvSpPr/>
              <p:nvPr/>
            </p:nvSpPr>
            <p:spPr>
              <a:xfrm>
                <a:off x="5722467" y="3775738"/>
                <a:ext cx="662330" cy="665016"/>
              </a:xfrm>
              <a:custGeom>
                <a:rect b="b" l="l" r="r" t="t"/>
                <a:pathLst>
                  <a:path extrusionOk="0" h="665016" w="662330">
                    <a:moveTo>
                      <a:pt x="655901" y="342405"/>
                    </a:moveTo>
                    <a:lnTo>
                      <a:pt x="662331" y="354416"/>
                    </a:lnTo>
                    <a:lnTo>
                      <a:pt x="651091" y="390439"/>
                    </a:lnTo>
                    <a:lnTo>
                      <a:pt x="547049" y="390439"/>
                    </a:lnTo>
                    <a:lnTo>
                      <a:pt x="542630" y="565775"/>
                    </a:lnTo>
                    <a:lnTo>
                      <a:pt x="611029" y="641861"/>
                    </a:lnTo>
                    <a:lnTo>
                      <a:pt x="531000" y="656272"/>
                    </a:lnTo>
                    <a:lnTo>
                      <a:pt x="502177" y="648205"/>
                    </a:lnTo>
                    <a:lnTo>
                      <a:pt x="497377" y="665016"/>
                    </a:lnTo>
                    <a:lnTo>
                      <a:pt x="475755" y="665016"/>
                    </a:lnTo>
                    <a:lnTo>
                      <a:pt x="463753" y="657044"/>
                    </a:lnTo>
                    <a:lnTo>
                      <a:pt x="413309" y="657044"/>
                    </a:lnTo>
                    <a:lnTo>
                      <a:pt x="397269" y="650605"/>
                    </a:lnTo>
                    <a:lnTo>
                      <a:pt x="378914" y="650605"/>
                    </a:lnTo>
                    <a:lnTo>
                      <a:pt x="355663" y="624668"/>
                    </a:lnTo>
                    <a:lnTo>
                      <a:pt x="120282" y="624668"/>
                    </a:lnTo>
                    <a:lnTo>
                      <a:pt x="92231" y="604971"/>
                    </a:lnTo>
                    <a:lnTo>
                      <a:pt x="63408" y="604971"/>
                    </a:lnTo>
                    <a:lnTo>
                      <a:pt x="39395" y="624668"/>
                    </a:lnTo>
                    <a:lnTo>
                      <a:pt x="0" y="624668"/>
                    </a:lnTo>
                    <a:lnTo>
                      <a:pt x="12297" y="544058"/>
                    </a:lnTo>
                    <a:lnTo>
                      <a:pt x="34014" y="489299"/>
                    </a:lnTo>
                    <a:lnTo>
                      <a:pt x="34014" y="448180"/>
                    </a:lnTo>
                    <a:lnTo>
                      <a:pt x="45930" y="428101"/>
                    </a:lnTo>
                    <a:lnTo>
                      <a:pt x="45158" y="409365"/>
                    </a:lnTo>
                    <a:lnTo>
                      <a:pt x="65332" y="378047"/>
                    </a:lnTo>
                    <a:lnTo>
                      <a:pt x="102613" y="361617"/>
                    </a:lnTo>
                    <a:lnTo>
                      <a:pt x="113081" y="328088"/>
                    </a:lnTo>
                    <a:lnTo>
                      <a:pt x="113081" y="262376"/>
                    </a:lnTo>
                    <a:lnTo>
                      <a:pt x="76476" y="207902"/>
                    </a:lnTo>
                    <a:lnTo>
                      <a:pt x="68313" y="178784"/>
                    </a:lnTo>
                    <a:lnTo>
                      <a:pt x="78781" y="158610"/>
                    </a:lnTo>
                    <a:lnTo>
                      <a:pt x="80220" y="128826"/>
                    </a:lnTo>
                    <a:lnTo>
                      <a:pt x="57074" y="80124"/>
                    </a:lnTo>
                    <a:lnTo>
                      <a:pt x="53712" y="57740"/>
                    </a:lnTo>
                    <a:lnTo>
                      <a:pt x="26899" y="20269"/>
                    </a:lnTo>
                    <a:lnTo>
                      <a:pt x="53807" y="0"/>
                    </a:lnTo>
                    <a:lnTo>
                      <a:pt x="254022" y="0"/>
                    </a:lnTo>
                    <a:lnTo>
                      <a:pt x="263623" y="42176"/>
                    </a:lnTo>
                    <a:lnTo>
                      <a:pt x="274777" y="63017"/>
                    </a:lnTo>
                    <a:lnTo>
                      <a:pt x="274777" y="78972"/>
                    </a:lnTo>
                    <a:lnTo>
                      <a:pt x="313201" y="128635"/>
                    </a:lnTo>
                    <a:lnTo>
                      <a:pt x="343662" y="130273"/>
                    </a:lnTo>
                    <a:lnTo>
                      <a:pt x="372189" y="115862"/>
                    </a:lnTo>
                    <a:lnTo>
                      <a:pt x="404279" y="113652"/>
                    </a:lnTo>
                    <a:lnTo>
                      <a:pt x="421672" y="68018"/>
                    </a:lnTo>
                    <a:lnTo>
                      <a:pt x="453562" y="70999"/>
                    </a:lnTo>
                    <a:lnTo>
                      <a:pt x="457791" y="58988"/>
                    </a:lnTo>
                    <a:lnTo>
                      <a:pt x="472202" y="55435"/>
                    </a:lnTo>
                    <a:lnTo>
                      <a:pt x="475183" y="78200"/>
                    </a:lnTo>
                    <a:lnTo>
                      <a:pt x="543582" y="77619"/>
                    </a:lnTo>
                    <a:lnTo>
                      <a:pt x="547240" y="92612"/>
                    </a:lnTo>
                    <a:lnTo>
                      <a:pt x="537629" y="110576"/>
                    </a:lnTo>
                    <a:lnTo>
                      <a:pt x="551850" y="147085"/>
                    </a:lnTo>
                    <a:lnTo>
                      <a:pt x="542239" y="195891"/>
                    </a:lnTo>
                    <a:lnTo>
                      <a:pt x="559051" y="220675"/>
                    </a:lnTo>
                    <a:lnTo>
                      <a:pt x="571062" y="263137"/>
                    </a:lnTo>
                    <a:lnTo>
                      <a:pt x="559823" y="278320"/>
                    </a:lnTo>
                    <a:lnTo>
                      <a:pt x="555784" y="291198"/>
                    </a:lnTo>
                    <a:lnTo>
                      <a:pt x="571062" y="298399"/>
                    </a:lnTo>
                    <a:lnTo>
                      <a:pt x="583844" y="285521"/>
                    </a:lnTo>
                    <a:lnTo>
                      <a:pt x="622268" y="287931"/>
                    </a:lnTo>
                    <a:lnTo>
                      <a:pt x="630250" y="277549"/>
                    </a:lnTo>
                    <a:lnTo>
                      <a:pt x="658683" y="276301"/>
                    </a:lnTo>
                    <a:lnTo>
                      <a:pt x="656663" y="310410"/>
                    </a:lnTo>
                    <a:lnTo>
                      <a:pt x="662331" y="326355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49" name="Google Shape;2949;p51"/>
              <p:cNvSpPr/>
              <p:nvPr/>
            </p:nvSpPr>
            <p:spPr>
              <a:xfrm>
                <a:off x="5720888" y="3774167"/>
                <a:ext cx="665466" cy="668159"/>
              </a:xfrm>
              <a:custGeom>
                <a:rect b="b" l="l" r="r" t="t"/>
                <a:pathLst>
                  <a:path extrusionOk="0" h="668159" w="665466">
                    <a:moveTo>
                      <a:pt x="498956" y="668160"/>
                    </a:moveTo>
                    <a:lnTo>
                      <a:pt x="477343" y="668160"/>
                    </a:lnTo>
                    <a:cubicBezTo>
                      <a:pt x="477038" y="668160"/>
                      <a:pt x="476734" y="668074"/>
                      <a:pt x="476476" y="667893"/>
                    </a:cubicBezTo>
                    <a:lnTo>
                      <a:pt x="464865" y="660187"/>
                    </a:lnTo>
                    <a:lnTo>
                      <a:pt x="414897" y="660187"/>
                    </a:lnTo>
                    <a:cubicBezTo>
                      <a:pt x="414697" y="660187"/>
                      <a:pt x="414497" y="660149"/>
                      <a:pt x="414307" y="660073"/>
                    </a:cubicBezTo>
                    <a:lnTo>
                      <a:pt x="398552" y="653748"/>
                    </a:lnTo>
                    <a:lnTo>
                      <a:pt x="380502" y="653748"/>
                    </a:lnTo>
                    <a:cubicBezTo>
                      <a:pt x="380055" y="653748"/>
                      <a:pt x="379636" y="653567"/>
                      <a:pt x="379331" y="653234"/>
                    </a:cubicBezTo>
                    <a:lnTo>
                      <a:pt x="356547" y="627812"/>
                    </a:lnTo>
                    <a:lnTo>
                      <a:pt x="121870" y="627812"/>
                    </a:lnTo>
                    <a:cubicBezTo>
                      <a:pt x="121546" y="627812"/>
                      <a:pt x="121232" y="627717"/>
                      <a:pt x="120965" y="627536"/>
                    </a:cubicBezTo>
                    <a:lnTo>
                      <a:pt x="93324" y="608114"/>
                    </a:lnTo>
                    <a:lnTo>
                      <a:pt x="65549" y="608114"/>
                    </a:lnTo>
                    <a:lnTo>
                      <a:pt x="41965" y="627459"/>
                    </a:lnTo>
                    <a:cubicBezTo>
                      <a:pt x="41689" y="627688"/>
                      <a:pt x="41336" y="627812"/>
                      <a:pt x="40965" y="627812"/>
                    </a:cubicBezTo>
                    <a:lnTo>
                      <a:pt x="1569" y="627812"/>
                    </a:lnTo>
                    <a:cubicBezTo>
                      <a:pt x="1112" y="627812"/>
                      <a:pt x="674" y="627612"/>
                      <a:pt x="379" y="627269"/>
                    </a:cubicBezTo>
                    <a:cubicBezTo>
                      <a:pt x="84" y="626916"/>
                      <a:pt x="-50" y="626459"/>
                      <a:pt x="17" y="626002"/>
                    </a:cubicBezTo>
                    <a:lnTo>
                      <a:pt x="12314" y="545392"/>
                    </a:lnTo>
                    <a:lnTo>
                      <a:pt x="34012" y="490566"/>
                    </a:lnTo>
                    <a:lnTo>
                      <a:pt x="34012" y="449742"/>
                    </a:lnTo>
                    <a:cubicBezTo>
                      <a:pt x="34012" y="449456"/>
                      <a:pt x="34088" y="449180"/>
                      <a:pt x="34231" y="448942"/>
                    </a:cubicBezTo>
                    <a:lnTo>
                      <a:pt x="45908" y="429263"/>
                    </a:lnTo>
                    <a:lnTo>
                      <a:pt x="45156" y="410994"/>
                    </a:lnTo>
                    <a:cubicBezTo>
                      <a:pt x="45146" y="410670"/>
                      <a:pt x="45232" y="410356"/>
                      <a:pt x="45403" y="410080"/>
                    </a:cubicBezTo>
                    <a:lnTo>
                      <a:pt x="65577" y="378752"/>
                    </a:lnTo>
                    <a:cubicBezTo>
                      <a:pt x="65749" y="378485"/>
                      <a:pt x="65977" y="378285"/>
                      <a:pt x="66263" y="378162"/>
                    </a:cubicBezTo>
                    <a:lnTo>
                      <a:pt x="102887" y="362026"/>
                    </a:lnTo>
                    <a:lnTo>
                      <a:pt x="113079" y="329403"/>
                    </a:lnTo>
                    <a:lnTo>
                      <a:pt x="113079" y="264433"/>
                    </a:lnTo>
                    <a:lnTo>
                      <a:pt x="76741" y="210350"/>
                    </a:lnTo>
                    <a:cubicBezTo>
                      <a:pt x="76645" y="210207"/>
                      <a:pt x="76569" y="210064"/>
                      <a:pt x="76531" y="209893"/>
                    </a:cubicBezTo>
                    <a:lnTo>
                      <a:pt x="68368" y="180784"/>
                    </a:lnTo>
                    <a:cubicBezTo>
                      <a:pt x="68264" y="180404"/>
                      <a:pt x="68302" y="179994"/>
                      <a:pt x="68483" y="179632"/>
                    </a:cubicBezTo>
                    <a:lnTo>
                      <a:pt x="78789" y="159763"/>
                    </a:lnTo>
                    <a:lnTo>
                      <a:pt x="80198" y="130712"/>
                    </a:lnTo>
                    <a:lnTo>
                      <a:pt x="57214" y="82363"/>
                    </a:lnTo>
                    <a:cubicBezTo>
                      <a:pt x="57148" y="82220"/>
                      <a:pt x="57110" y="82077"/>
                      <a:pt x="57081" y="81924"/>
                    </a:cubicBezTo>
                    <a:lnTo>
                      <a:pt x="53766" y="59912"/>
                    </a:lnTo>
                    <a:lnTo>
                      <a:pt x="27182" y="22755"/>
                    </a:lnTo>
                    <a:cubicBezTo>
                      <a:pt x="26677" y="22060"/>
                      <a:pt x="26830" y="21098"/>
                      <a:pt x="27516" y="20583"/>
                    </a:cubicBezTo>
                    <a:lnTo>
                      <a:pt x="54414" y="314"/>
                    </a:lnTo>
                    <a:cubicBezTo>
                      <a:pt x="54690" y="105"/>
                      <a:pt x="55024" y="0"/>
                      <a:pt x="55367" y="0"/>
                    </a:cubicBezTo>
                    <a:lnTo>
                      <a:pt x="255582" y="0"/>
                    </a:lnTo>
                    <a:cubicBezTo>
                      <a:pt x="256316" y="0"/>
                      <a:pt x="256954" y="505"/>
                      <a:pt x="257116" y="1219"/>
                    </a:cubicBezTo>
                    <a:lnTo>
                      <a:pt x="266679" y="43186"/>
                    </a:lnTo>
                    <a:lnTo>
                      <a:pt x="277718" y="63846"/>
                    </a:lnTo>
                    <a:cubicBezTo>
                      <a:pt x="277842" y="64075"/>
                      <a:pt x="277899" y="64332"/>
                      <a:pt x="277899" y="64579"/>
                    </a:cubicBezTo>
                    <a:lnTo>
                      <a:pt x="277899" y="79991"/>
                    </a:lnTo>
                    <a:lnTo>
                      <a:pt x="315561" y="128664"/>
                    </a:lnTo>
                    <a:lnTo>
                      <a:pt x="344869" y="130235"/>
                    </a:lnTo>
                    <a:lnTo>
                      <a:pt x="373025" y="116014"/>
                    </a:lnTo>
                    <a:cubicBezTo>
                      <a:pt x="373216" y="115919"/>
                      <a:pt x="373425" y="115862"/>
                      <a:pt x="373635" y="115843"/>
                    </a:cubicBezTo>
                    <a:lnTo>
                      <a:pt x="404725" y="113700"/>
                    </a:lnTo>
                    <a:lnTo>
                      <a:pt x="421755" y="69009"/>
                    </a:lnTo>
                    <a:cubicBezTo>
                      <a:pt x="421993" y="68351"/>
                      <a:pt x="422546" y="67808"/>
                      <a:pt x="423375" y="68008"/>
                    </a:cubicBezTo>
                    <a:lnTo>
                      <a:pt x="454045" y="70875"/>
                    </a:lnTo>
                    <a:lnTo>
                      <a:pt x="457864" y="60027"/>
                    </a:lnTo>
                    <a:cubicBezTo>
                      <a:pt x="458036" y="59531"/>
                      <a:pt x="458455" y="59141"/>
                      <a:pt x="458969" y="59017"/>
                    </a:cubicBezTo>
                    <a:lnTo>
                      <a:pt x="473381" y="55464"/>
                    </a:lnTo>
                    <a:cubicBezTo>
                      <a:pt x="473838" y="55369"/>
                      <a:pt x="474286" y="55454"/>
                      <a:pt x="474648" y="55693"/>
                    </a:cubicBezTo>
                    <a:cubicBezTo>
                      <a:pt x="475019" y="55950"/>
                      <a:pt x="475267" y="56340"/>
                      <a:pt x="475324" y="56788"/>
                    </a:cubicBezTo>
                    <a:lnTo>
                      <a:pt x="478115" y="78172"/>
                    </a:lnTo>
                    <a:lnTo>
                      <a:pt x="545123" y="77610"/>
                    </a:lnTo>
                    <a:cubicBezTo>
                      <a:pt x="545133" y="77610"/>
                      <a:pt x="545142" y="77610"/>
                      <a:pt x="545142" y="77610"/>
                    </a:cubicBezTo>
                    <a:cubicBezTo>
                      <a:pt x="545876" y="77610"/>
                      <a:pt x="546504" y="78105"/>
                      <a:pt x="546666" y="78810"/>
                    </a:cubicBezTo>
                    <a:lnTo>
                      <a:pt x="550314" y="93802"/>
                    </a:lnTo>
                    <a:cubicBezTo>
                      <a:pt x="550409" y="94174"/>
                      <a:pt x="550362" y="94574"/>
                      <a:pt x="550171" y="94907"/>
                    </a:cubicBezTo>
                    <a:lnTo>
                      <a:pt x="540913" y="112233"/>
                    </a:lnTo>
                    <a:lnTo>
                      <a:pt x="554867" y="148066"/>
                    </a:lnTo>
                    <a:cubicBezTo>
                      <a:pt x="554972" y="148352"/>
                      <a:pt x="555000" y="148647"/>
                      <a:pt x="554943" y="148942"/>
                    </a:cubicBezTo>
                    <a:lnTo>
                      <a:pt x="545466" y="197091"/>
                    </a:lnTo>
                    <a:lnTo>
                      <a:pt x="561906" y="221342"/>
                    </a:lnTo>
                    <a:cubicBezTo>
                      <a:pt x="562001" y="221485"/>
                      <a:pt x="562078" y="221637"/>
                      <a:pt x="562116" y="221799"/>
                    </a:cubicBezTo>
                    <a:lnTo>
                      <a:pt x="574127" y="264262"/>
                    </a:lnTo>
                    <a:cubicBezTo>
                      <a:pt x="574270" y="264738"/>
                      <a:pt x="574174" y="265233"/>
                      <a:pt x="573879" y="265633"/>
                    </a:cubicBezTo>
                    <a:lnTo>
                      <a:pt x="562801" y="280588"/>
                    </a:lnTo>
                    <a:lnTo>
                      <a:pt x="559258" y="291913"/>
                    </a:lnTo>
                    <a:lnTo>
                      <a:pt x="572288" y="298047"/>
                    </a:lnTo>
                    <a:lnTo>
                      <a:pt x="584290" y="285969"/>
                    </a:lnTo>
                    <a:cubicBezTo>
                      <a:pt x="584614" y="285645"/>
                      <a:pt x="585033" y="285483"/>
                      <a:pt x="585500" y="285502"/>
                    </a:cubicBezTo>
                    <a:lnTo>
                      <a:pt x="623095" y="287855"/>
                    </a:lnTo>
                    <a:lnTo>
                      <a:pt x="630562" y="278149"/>
                    </a:lnTo>
                    <a:cubicBezTo>
                      <a:pt x="630848" y="277778"/>
                      <a:pt x="631277" y="277549"/>
                      <a:pt x="631743" y="277530"/>
                    </a:cubicBezTo>
                    <a:lnTo>
                      <a:pt x="660176" y="276273"/>
                    </a:lnTo>
                    <a:cubicBezTo>
                      <a:pt x="660604" y="276254"/>
                      <a:pt x="661052" y="276425"/>
                      <a:pt x="661366" y="276739"/>
                    </a:cubicBezTo>
                    <a:cubicBezTo>
                      <a:pt x="661671" y="277054"/>
                      <a:pt x="661842" y="277492"/>
                      <a:pt x="661814" y="277939"/>
                    </a:cubicBezTo>
                    <a:lnTo>
                      <a:pt x="659814" y="311725"/>
                    </a:lnTo>
                    <a:lnTo>
                      <a:pt x="665376" y="327374"/>
                    </a:lnTo>
                    <a:cubicBezTo>
                      <a:pt x="665500" y="327736"/>
                      <a:pt x="665500" y="328127"/>
                      <a:pt x="665348" y="328489"/>
                    </a:cubicBezTo>
                    <a:lnTo>
                      <a:pt x="659185" y="343853"/>
                    </a:lnTo>
                    <a:lnTo>
                      <a:pt x="665281" y="355216"/>
                    </a:lnTo>
                    <a:cubicBezTo>
                      <a:pt x="665481" y="355597"/>
                      <a:pt x="665519" y="356025"/>
                      <a:pt x="665395" y="356425"/>
                    </a:cubicBezTo>
                    <a:lnTo>
                      <a:pt x="654156" y="392449"/>
                    </a:lnTo>
                    <a:cubicBezTo>
                      <a:pt x="653956" y="393106"/>
                      <a:pt x="653337" y="393554"/>
                      <a:pt x="652651" y="393554"/>
                    </a:cubicBezTo>
                    <a:lnTo>
                      <a:pt x="550133" y="393554"/>
                    </a:lnTo>
                    <a:lnTo>
                      <a:pt x="545771" y="566718"/>
                    </a:lnTo>
                    <a:lnTo>
                      <a:pt x="613751" y="642347"/>
                    </a:lnTo>
                    <a:cubicBezTo>
                      <a:pt x="614141" y="642776"/>
                      <a:pt x="614256" y="643376"/>
                      <a:pt x="614075" y="643909"/>
                    </a:cubicBezTo>
                    <a:cubicBezTo>
                      <a:pt x="613884" y="644452"/>
                      <a:pt x="613427" y="644852"/>
                      <a:pt x="612865" y="644947"/>
                    </a:cubicBezTo>
                    <a:lnTo>
                      <a:pt x="532836" y="659349"/>
                    </a:lnTo>
                    <a:cubicBezTo>
                      <a:pt x="532588" y="659397"/>
                      <a:pt x="532360" y="659387"/>
                      <a:pt x="532131" y="659321"/>
                    </a:cubicBezTo>
                    <a:lnTo>
                      <a:pt x="504804" y="651672"/>
                    </a:lnTo>
                    <a:lnTo>
                      <a:pt x="500432" y="666969"/>
                    </a:lnTo>
                    <a:cubicBezTo>
                      <a:pt x="500270" y="667693"/>
                      <a:pt x="499651" y="668160"/>
                      <a:pt x="498956" y="668160"/>
                    </a:cubicBezTo>
                    <a:close/>
                    <a:moveTo>
                      <a:pt x="477810" y="665016"/>
                    </a:moveTo>
                    <a:lnTo>
                      <a:pt x="497765" y="665016"/>
                    </a:lnTo>
                    <a:lnTo>
                      <a:pt x="502241" y="649348"/>
                    </a:lnTo>
                    <a:cubicBezTo>
                      <a:pt x="502480" y="648510"/>
                      <a:pt x="503375" y="648052"/>
                      <a:pt x="504175" y="648262"/>
                    </a:cubicBezTo>
                    <a:lnTo>
                      <a:pt x="532664" y="656234"/>
                    </a:lnTo>
                    <a:lnTo>
                      <a:pt x="609560" y="642404"/>
                    </a:lnTo>
                    <a:lnTo>
                      <a:pt x="543047" y="568404"/>
                    </a:lnTo>
                    <a:cubicBezTo>
                      <a:pt x="542770" y="568109"/>
                      <a:pt x="542637" y="567709"/>
                      <a:pt x="542647" y="567309"/>
                    </a:cubicBezTo>
                    <a:lnTo>
                      <a:pt x="547066" y="391982"/>
                    </a:lnTo>
                    <a:cubicBezTo>
                      <a:pt x="547085" y="391135"/>
                      <a:pt x="547790" y="390458"/>
                      <a:pt x="548638" y="390458"/>
                    </a:cubicBezTo>
                    <a:lnTo>
                      <a:pt x="651536" y="390458"/>
                    </a:lnTo>
                    <a:lnTo>
                      <a:pt x="662233" y="356159"/>
                    </a:lnTo>
                    <a:lnTo>
                      <a:pt x="656108" y="344738"/>
                    </a:lnTo>
                    <a:cubicBezTo>
                      <a:pt x="655889" y="344329"/>
                      <a:pt x="655861" y="343843"/>
                      <a:pt x="656042" y="343405"/>
                    </a:cubicBezTo>
                    <a:lnTo>
                      <a:pt x="662252" y="327908"/>
                    </a:lnTo>
                    <a:lnTo>
                      <a:pt x="656785" y="312515"/>
                    </a:lnTo>
                    <a:cubicBezTo>
                      <a:pt x="656718" y="312315"/>
                      <a:pt x="656690" y="312106"/>
                      <a:pt x="656699" y="311887"/>
                    </a:cubicBezTo>
                    <a:lnTo>
                      <a:pt x="658614" y="279530"/>
                    </a:lnTo>
                    <a:lnTo>
                      <a:pt x="632658" y="280673"/>
                    </a:lnTo>
                    <a:lnTo>
                      <a:pt x="625123" y="290474"/>
                    </a:lnTo>
                    <a:cubicBezTo>
                      <a:pt x="624809" y="290894"/>
                      <a:pt x="624266" y="291056"/>
                      <a:pt x="623781" y="291084"/>
                    </a:cubicBezTo>
                    <a:lnTo>
                      <a:pt x="586071" y="288722"/>
                    </a:lnTo>
                    <a:lnTo>
                      <a:pt x="573793" y="301085"/>
                    </a:lnTo>
                    <a:cubicBezTo>
                      <a:pt x="573336" y="301571"/>
                      <a:pt x="572603" y="301695"/>
                      <a:pt x="572012" y="301400"/>
                    </a:cubicBezTo>
                    <a:lnTo>
                      <a:pt x="556734" y="294199"/>
                    </a:lnTo>
                    <a:cubicBezTo>
                      <a:pt x="556020" y="293865"/>
                      <a:pt x="555658" y="293056"/>
                      <a:pt x="555896" y="292303"/>
                    </a:cubicBezTo>
                    <a:lnTo>
                      <a:pt x="559934" y="279425"/>
                    </a:lnTo>
                    <a:cubicBezTo>
                      <a:pt x="559982" y="279263"/>
                      <a:pt x="560068" y="279102"/>
                      <a:pt x="560172" y="278959"/>
                    </a:cubicBezTo>
                    <a:lnTo>
                      <a:pt x="570955" y="264405"/>
                    </a:lnTo>
                    <a:lnTo>
                      <a:pt x="559220" y="222933"/>
                    </a:lnTo>
                    <a:lnTo>
                      <a:pt x="542561" y="198349"/>
                    </a:lnTo>
                    <a:cubicBezTo>
                      <a:pt x="542323" y="197996"/>
                      <a:pt x="542237" y="197568"/>
                      <a:pt x="542313" y="197158"/>
                    </a:cubicBezTo>
                    <a:lnTo>
                      <a:pt x="551829" y="148799"/>
                    </a:lnTo>
                    <a:lnTo>
                      <a:pt x="537779" y="112719"/>
                    </a:lnTo>
                    <a:cubicBezTo>
                      <a:pt x="537608" y="112290"/>
                      <a:pt x="537636" y="111814"/>
                      <a:pt x="537856" y="111404"/>
                    </a:cubicBezTo>
                    <a:lnTo>
                      <a:pt x="547181" y="93983"/>
                    </a:lnTo>
                    <a:lnTo>
                      <a:pt x="543961" y="80781"/>
                    </a:lnTo>
                    <a:lnTo>
                      <a:pt x="476810" y="81353"/>
                    </a:lnTo>
                    <a:lnTo>
                      <a:pt x="476791" y="81353"/>
                    </a:lnTo>
                    <a:cubicBezTo>
                      <a:pt x="476000" y="81353"/>
                      <a:pt x="475333" y="80772"/>
                      <a:pt x="475229" y="79981"/>
                    </a:cubicBezTo>
                    <a:lnTo>
                      <a:pt x="472485" y="58960"/>
                    </a:lnTo>
                    <a:lnTo>
                      <a:pt x="460608" y="61893"/>
                    </a:lnTo>
                    <a:lnTo>
                      <a:pt x="456665" y="73095"/>
                    </a:lnTo>
                    <a:cubicBezTo>
                      <a:pt x="456426" y="73781"/>
                      <a:pt x="455845" y="74304"/>
                      <a:pt x="455036" y="74143"/>
                    </a:cubicBezTo>
                    <a:lnTo>
                      <a:pt x="424327" y="71276"/>
                    </a:lnTo>
                    <a:lnTo>
                      <a:pt x="407363" y="115795"/>
                    </a:lnTo>
                    <a:cubicBezTo>
                      <a:pt x="407153" y="116367"/>
                      <a:pt x="406620" y="116757"/>
                      <a:pt x="406001" y="116805"/>
                    </a:cubicBezTo>
                    <a:lnTo>
                      <a:pt x="374226" y="118986"/>
                    </a:lnTo>
                    <a:lnTo>
                      <a:pt x="345984" y="133264"/>
                    </a:lnTo>
                    <a:cubicBezTo>
                      <a:pt x="345736" y="133388"/>
                      <a:pt x="345555" y="133426"/>
                      <a:pt x="345184" y="133426"/>
                    </a:cubicBezTo>
                    <a:lnTo>
                      <a:pt x="314732" y="131797"/>
                    </a:lnTo>
                    <a:cubicBezTo>
                      <a:pt x="314275" y="131769"/>
                      <a:pt x="313856" y="131550"/>
                      <a:pt x="313570" y="131188"/>
                    </a:cubicBezTo>
                    <a:lnTo>
                      <a:pt x="275147" y="81515"/>
                    </a:lnTo>
                    <a:cubicBezTo>
                      <a:pt x="274927" y="81229"/>
                      <a:pt x="274813" y="80896"/>
                      <a:pt x="274813" y="80553"/>
                    </a:cubicBezTo>
                    <a:lnTo>
                      <a:pt x="274813" y="64999"/>
                    </a:lnTo>
                    <a:lnTo>
                      <a:pt x="263850" y="44491"/>
                    </a:lnTo>
                    <a:cubicBezTo>
                      <a:pt x="263783" y="44367"/>
                      <a:pt x="263736" y="44234"/>
                      <a:pt x="263707" y="44110"/>
                    </a:cubicBezTo>
                    <a:lnTo>
                      <a:pt x="254373" y="3162"/>
                    </a:lnTo>
                    <a:lnTo>
                      <a:pt x="55938" y="3162"/>
                    </a:lnTo>
                    <a:lnTo>
                      <a:pt x="30678" y="22193"/>
                    </a:lnTo>
                    <a:lnTo>
                      <a:pt x="56586" y="58417"/>
                    </a:lnTo>
                    <a:cubicBezTo>
                      <a:pt x="56729" y="58617"/>
                      <a:pt x="56824" y="58845"/>
                      <a:pt x="56862" y="59093"/>
                    </a:cubicBezTo>
                    <a:lnTo>
                      <a:pt x="60196" y="81248"/>
                    </a:lnTo>
                    <a:lnTo>
                      <a:pt x="83246" y="129740"/>
                    </a:lnTo>
                    <a:cubicBezTo>
                      <a:pt x="83361" y="129978"/>
                      <a:pt x="83408" y="130235"/>
                      <a:pt x="83399" y="130492"/>
                    </a:cubicBezTo>
                    <a:lnTo>
                      <a:pt x="81951" y="160277"/>
                    </a:lnTo>
                    <a:cubicBezTo>
                      <a:pt x="81941" y="160496"/>
                      <a:pt x="81884" y="160725"/>
                      <a:pt x="81770" y="160925"/>
                    </a:cubicBezTo>
                    <a:lnTo>
                      <a:pt x="71588" y="180546"/>
                    </a:lnTo>
                    <a:lnTo>
                      <a:pt x="79522" y="208817"/>
                    </a:lnTo>
                    <a:lnTo>
                      <a:pt x="115984" y="263090"/>
                    </a:lnTo>
                    <a:cubicBezTo>
                      <a:pt x="116155" y="263357"/>
                      <a:pt x="116250" y="263652"/>
                      <a:pt x="116250" y="263966"/>
                    </a:cubicBezTo>
                    <a:lnTo>
                      <a:pt x="116250" y="329679"/>
                    </a:lnTo>
                    <a:cubicBezTo>
                      <a:pt x="116250" y="329841"/>
                      <a:pt x="116231" y="329994"/>
                      <a:pt x="116184" y="330146"/>
                    </a:cubicBezTo>
                    <a:lnTo>
                      <a:pt x="105716" y="363684"/>
                    </a:lnTo>
                    <a:cubicBezTo>
                      <a:pt x="105582" y="364122"/>
                      <a:pt x="105259" y="364474"/>
                      <a:pt x="104849" y="364655"/>
                    </a:cubicBezTo>
                    <a:lnTo>
                      <a:pt x="68006" y="380886"/>
                    </a:lnTo>
                    <a:lnTo>
                      <a:pt x="48356" y="411394"/>
                    </a:lnTo>
                    <a:lnTo>
                      <a:pt x="49099" y="429635"/>
                    </a:lnTo>
                    <a:cubicBezTo>
                      <a:pt x="49109" y="429930"/>
                      <a:pt x="49033" y="430244"/>
                      <a:pt x="48880" y="430492"/>
                    </a:cubicBezTo>
                    <a:lnTo>
                      <a:pt x="37183" y="450199"/>
                    </a:lnTo>
                    <a:lnTo>
                      <a:pt x="37183" y="490890"/>
                    </a:lnTo>
                    <a:cubicBezTo>
                      <a:pt x="37183" y="491090"/>
                      <a:pt x="37145" y="491290"/>
                      <a:pt x="37069" y="491471"/>
                    </a:cubicBezTo>
                    <a:lnTo>
                      <a:pt x="15352" y="546230"/>
                    </a:lnTo>
                    <a:lnTo>
                      <a:pt x="3417" y="624687"/>
                    </a:lnTo>
                    <a:lnTo>
                      <a:pt x="40422" y="624687"/>
                    </a:lnTo>
                    <a:lnTo>
                      <a:pt x="64006" y="605342"/>
                    </a:lnTo>
                    <a:cubicBezTo>
                      <a:pt x="64282" y="605114"/>
                      <a:pt x="64635" y="604990"/>
                      <a:pt x="65006" y="604990"/>
                    </a:cubicBezTo>
                    <a:lnTo>
                      <a:pt x="93829" y="604990"/>
                    </a:lnTo>
                    <a:cubicBezTo>
                      <a:pt x="94152" y="604990"/>
                      <a:pt x="94467" y="605085"/>
                      <a:pt x="94733" y="605276"/>
                    </a:cubicBezTo>
                    <a:lnTo>
                      <a:pt x="122375" y="624697"/>
                    </a:lnTo>
                    <a:lnTo>
                      <a:pt x="357262" y="624697"/>
                    </a:lnTo>
                    <a:cubicBezTo>
                      <a:pt x="357709" y="624697"/>
                      <a:pt x="358128" y="624878"/>
                      <a:pt x="358433" y="625212"/>
                    </a:cubicBezTo>
                    <a:lnTo>
                      <a:pt x="381217" y="650634"/>
                    </a:lnTo>
                    <a:lnTo>
                      <a:pt x="398867" y="650634"/>
                    </a:lnTo>
                    <a:cubicBezTo>
                      <a:pt x="399067" y="650634"/>
                      <a:pt x="399267" y="650672"/>
                      <a:pt x="399457" y="650748"/>
                    </a:cubicBezTo>
                    <a:lnTo>
                      <a:pt x="415212" y="657072"/>
                    </a:lnTo>
                    <a:lnTo>
                      <a:pt x="465342" y="657072"/>
                    </a:lnTo>
                    <a:cubicBezTo>
                      <a:pt x="465647" y="657072"/>
                      <a:pt x="465961" y="657158"/>
                      <a:pt x="466208" y="657339"/>
                    </a:cubicBezTo>
                    <a:lnTo>
                      <a:pt x="477810" y="665016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50" name="Google Shape;2950;p51"/>
            <p:cNvGrpSpPr/>
            <p:nvPr/>
          </p:nvGrpSpPr>
          <p:grpSpPr>
            <a:xfrm rot="-2989666">
              <a:off x="9467540" y="3235423"/>
              <a:ext cx="500619" cy="529288"/>
              <a:chOff x="6690636" y="3221860"/>
              <a:chExt cx="300974" cy="318210"/>
            </a:xfrm>
          </p:grpSpPr>
          <p:sp>
            <p:nvSpPr>
              <p:cNvPr id="2951" name="Google Shape;2951;p51"/>
              <p:cNvSpPr/>
              <p:nvPr/>
            </p:nvSpPr>
            <p:spPr>
              <a:xfrm>
                <a:off x="6692207" y="3223431"/>
                <a:ext cx="297827" cy="315067"/>
              </a:xfrm>
              <a:custGeom>
                <a:rect b="b" l="l" r="r" t="t"/>
                <a:pathLst>
                  <a:path extrusionOk="0" h="315067" w="297827">
                    <a:moveTo>
                      <a:pt x="0" y="305781"/>
                    </a:moveTo>
                    <a:lnTo>
                      <a:pt x="20012" y="315068"/>
                    </a:lnTo>
                    <a:lnTo>
                      <a:pt x="47235" y="288645"/>
                    </a:lnTo>
                    <a:lnTo>
                      <a:pt x="240182" y="282245"/>
                    </a:lnTo>
                    <a:lnTo>
                      <a:pt x="240182" y="220589"/>
                    </a:lnTo>
                    <a:lnTo>
                      <a:pt x="273006" y="159744"/>
                    </a:lnTo>
                    <a:lnTo>
                      <a:pt x="287417" y="151486"/>
                    </a:lnTo>
                    <a:lnTo>
                      <a:pt x="297828" y="117310"/>
                    </a:lnTo>
                    <a:lnTo>
                      <a:pt x="293818" y="87687"/>
                    </a:lnTo>
                    <a:lnTo>
                      <a:pt x="267405" y="52464"/>
                    </a:lnTo>
                    <a:lnTo>
                      <a:pt x="269005" y="24441"/>
                    </a:lnTo>
                    <a:lnTo>
                      <a:pt x="234401" y="0"/>
                    </a:lnTo>
                    <a:lnTo>
                      <a:pt x="218561" y="19241"/>
                    </a:lnTo>
                    <a:lnTo>
                      <a:pt x="202549" y="22841"/>
                    </a:lnTo>
                    <a:lnTo>
                      <a:pt x="190948" y="12430"/>
                    </a:lnTo>
                    <a:lnTo>
                      <a:pt x="152715" y="21641"/>
                    </a:lnTo>
                    <a:lnTo>
                      <a:pt x="136503" y="38452"/>
                    </a:lnTo>
                    <a:lnTo>
                      <a:pt x="87259" y="21041"/>
                    </a:lnTo>
                    <a:lnTo>
                      <a:pt x="69847" y="32452"/>
                    </a:lnTo>
                    <a:lnTo>
                      <a:pt x="69847" y="61274"/>
                    </a:lnTo>
                    <a:lnTo>
                      <a:pt x="60246" y="92497"/>
                    </a:lnTo>
                    <a:lnTo>
                      <a:pt x="90269" y="110509"/>
                    </a:lnTo>
                    <a:lnTo>
                      <a:pt x="33223" y="174155"/>
                    </a:lnTo>
                    <a:lnTo>
                      <a:pt x="27213" y="204178"/>
                    </a:lnTo>
                    <a:lnTo>
                      <a:pt x="0" y="234201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52" name="Google Shape;2952;p51"/>
              <p:cNvSpPr/>
              <p:nvPr/>
            </p:nvSpPr>
            <p:spPr>
              <a:xfrm>
                <a:off x="6690636" y="3221860"/>
                <a:ext cx="300974" cy="318210"/>
              </a:xfrm>
              <a:custGeom>
                <a:rect b="b" l="l" r="r" t="t"/>
                <a:pathLst>
                  <a:path extrusionOk="0" h="318210" w="300974">
                    <a:moveTo>
                      <a:pt x="21584" y="318211"/>
                    </a:moveTo>
                    <a:cubicBezTo>
                      <a:pt x="21355" y="318211"/>
                      <a:pt x="21136" y="318163"/>
                      <a:pt x="20927" y="318068"/>
                    </a:cubicBezTo>
                    <a:lnTo>
                      <a:pt x="914" y="308781"/>
                    </a:lnTo>
                    <a:cubicBezTo>
                      <a:pt x="353" y="308514"/>
                      <a:pt x="0" y="307961"/>
                      <a:pt x="0" y="307352"/>
                    </a:cubicBezTo>
                    <a:lnTo>
                      <a:pt x="0" y="235781"/>
                    </a:lnTo>
                    <a:cubicBezTo>
                      <a:pt x="0" y="235391"/>
                      <a:pt x="143" y="235019"/>
                      <a:pt x="400" y="234724"/>
                    </a:cubicBezTo>
                    <a:lnTo>
                      <a:pt x="27337" y="205015"/>
                    </a:lnTo>
                    <a:lnTo>
                      <a:pt x="33252" y="175421"/>
                    </a:lnTo>
                    <a:cubicBezTo>
                      <a:pt x="33319" y="175145"/>
                      <a:pt x="33433" y="174888"/>
                      <a:pt x="33633" y="174678"/>
                    </a:cubicBezTo>
                    <a:lnTo>
                      <a:pt x="89392" y="112451"/>
                    </a:lnTo>
                    <a:lnTo>
                      <a:pt x="60998" y="95421"/>
                    </a:lnTo>
                    <a:cubicBezTo>
                      <a:pt x="60379" y="95049"/>
                      <a:pt x="60084" y="94306"/>
                      <a:pt x="60303" y="93611"/>
                    </a:cubicBezTo>
                    <a:lnTo>
                      <a:pt x="69847" y="62607"/>
                    </a:lnTo>
                    <a:lnTo>
                      <a:pt x="69847" y="34023"/>
                    </a:lnTo>
                    <a:cubicBezTo>
                      <a:pt x="69847" y="33489"/>
                      <a:pt x="70114" y="32994"/>
                      <a:pt x="70561" y="32708"/>
                    </a:cubicBezTo>
                    <a:lnTo>
                      <a:pt x="87973" y="21297"/>
                    </a:lnTo>
                    <a:cubicBezTo>
                      <a:pt x="88383" y="21021"/>
                      <a:pt x="88897" y="20964"/>
                      <a:pt x="89364" y="21126"/>
                    </a:cubicBezTo>
                    <a:lnTo>
                      <a:pt x="137646" y="38204"/>
                    </a:lnTo>
                    <a:lnTo>
                      <a:pt x="153162" y="22116"/>
                    </a:lnTo>
                    <a:cubicBezTo>
                      <a:pt x="153372" y="21897"/>
                      <a:pt x="153638" y="21754"/>
                      <a:pt x="153924" y="21678"/>
                    </a:cubicBezTo>
                    <a:lnTo>
                      <a:pt x="192157" y="12477"/>
                    </a:lnTo>
                    <a:cubicBezTo>
                      <a:pt x="192672" y="12353"/>
                      <a:pt x="193186" y="12496"/>
                      <a:pt x="193577" y="12829"/>
                    </a:cubicBezTo>
                    <a:lnTo>
                      <a:pt x="204578" y="22697"/>
                    </a:lnTo>
                    <a:lnTo>
                      <a:pt x="219275" y="19392"/>
                    </a:lnTo>
                    <a:lnTo>
                      <a:pt x="234782" y="571"/>
                    </a:lnTo>
                    <a:cubicBezTo>
                      <a:pt x="235306" y="-67"/>
                      <a:pt x="236239" y="-182"/>
                      <a:pt x="236896" y="285"/>
                    </a:cubicBezTo>
                    <a:lnTo>
                      <a:pt x="271491" y="24726"/>
                    </a:lnTo>
                    <a:cubicBezTo>
                      <a:pt x="271939" y="25041"/>
                      <a:pt x="272187" y="25564"/>
                      <a:pt x="272158" y="26107"/>
                    </a:cubicBezTo>
                    <a:lnTo>
                      <a:pt x="270586" y="53558"/>
                    </a:lnTo>
                    <a:lnTo>
                      <a:pt x="296656" y="88325"/>
                    </a:lnTo>
                    <a:cubicBezTo>
                      <a:pt x="296828" y="88544"/>
                      <a:pt x="296923" y="88791"/>
                      <a:pt x="296961" y="89058"/>
                    </a:cubicBezTo>
                    <a:lnTo>
                      <a:pt x="300962" y="118681"/>
                    </a:lnTo>
                    <a:cubicBezTo>
                      <a:pt x="300990" y="118900"/>
                      <a:pt x="300971" y="119128"/>
                      <a:pt x="300895" y="119348"/>
                    </a:cubicBezTo>
                    <a:lnTo>
                      <a:pt x="290484" y="153523"/>
                    </a:lnTo>
                    <a:cubicBezTo>
                      <a:pt x="290370" y="153914"/>
                      <a:pt x="290113" y="154238"/>
                      <a:pt x="289760" y="154428"/>
                    </a:cubicBezTo>
                    <a:lnTo>
                      <a:pt x="275739" y="162467"/>
                    </a:lnTo>
                    <a:lnTo>
                      <a:pt x="243307" y="222570"/>
                    </a:lnTo>
                    <a:lnTo>
                      <a:pt x="243307" y="283816"/>
                    </a:lnTo>
                    <a:cubicBezTo>
                      <a:pt x="243307" y="284663"/>
                      <a:pt x="242640" y="285359"/>
                      <a:pt x="241792" y="285387"/>
                    </a:cubicBezTo>
                    <a:lnTo>
                      <a:pt x="49454" y="291778"/>
                    </a:lnTo>
                    <a:lnTo>
                      <a:pt x="22679" y="317782"/>
                    </a:lnTo>
                    <a:cubicBezTo>
                      <a:pt x="22384" y="318058"/>
                      <a:pt x="21993" y="318211"/>
                      <a:pt x="21584" y="318211"/>
                    </a:cubicBezTo>
                    <a:close/>
                    <a:moveTo>
                      <a:pt x="3143" y="306352"/>
                    </a:moveTo>
                    <a:lnTo>
                      <a:pt x="21269" y="314763"/>
                    </a:lnTo>
                    <a:lnTo>
                      <a:pt x="47701" y="289083"/>
                    </a:lnTo>
                    <a:cubicBezTo>
                      <a:pt x="47978" y="288807"/>
                      <a:pt x="48359" y="288655"/>
                      <a:pt x="48749" y="288645"/>
                    </a:cubicBezTo>
                    <a:lnTo>
                      <a:pt x="240182" y="282292"/>
                    </a:lnTo>
                    <a:lnTo>
                      <a:pt x="240182" y="222170"/>
                    </a:lnTo>
                    <a:cubicBezTo>
                      <a:pt x="240182" y="221903"/>
                      <a:pt x="240240" y="221656"/>
                      <a:pt x="240364" y="221427"/>
                    </a:cubicBezTo>
                    <a:lnTo>
                      <a:pt x="273196" y="160581"/>
                    </a:lnTo>
                    <a:cubicBezTo>
                      <a:pt x="273339" y="160324"/>
                      <a:pt x="273549" y="160105"/>
                      <a:pt x="273806" y="159962"/>
                    </a:cubicBezTo>
                    <a:lnTo>
                      <a:pt x="287665" y="152009"/>
                    </a:lnTo>
                    <a:lnTo>
                      <a:pt x="297799" y="118757"/>
                    </a:lnTo>
                    <a:lnTo>
                      <a:pt x="293904" y="89877"/>
                    </a:lnTo>
                    <a:lnTo>
                      <a:pt x="267729" y="54978"/>
                    </a:lnTo>
                    <a:cubicBezTo>
                      <a:pt x="267500" y="54682"/>
                      <a:pt x="267396" y="54311"/>
                      <a:pt x="267415" y="53939"/>
                    </a:cubicBezTo>
                    <a:lnTo>
                      <a:pt x="268967" y="26793"/>
                    </a:lnTo>
                    <a:lnTo>
                      <a:pt x="236287" y="3704"/>
                    </a:lnTo>
                    <a:lnTo>
                      <a:pt x="221361" y="21812"/>
                    </a:lnTo>
                    <a:cubicBezTo>
                      <a:pt x="221142" y="22078"/>
                      <a:pt x="220837" y="22269"/>
                      <a:pt x="220494" y="22345"/>
                    </a:cubicBezTo>
                    <a:lnTo>
                      <a:pt x="204483" y="25945"/>
                    </a:lnTo>
                    <a:cubicBezTo>
                      <a:pt x="203988" y="26069"/>
                      <a:pt x="203473" y="25926"/>
                      <a:pt x="203083" y="25583"/>
                    </a:cubicBezTo>
                    <a:lnTo>
                      <a:pt x="192091" y="15725"/>
                    </a:lnTo>
                    <a:lnTo>
                      <a:pt x="155115" y="24631"/>
                    </a:lnTo>
                    <a:lnTo>
                      <a:pt x="139218" y="41119"/>
                    </a:lnTo>
                    <a:cubicBezTo>
                      <a:pt x="138799" y="41557"/>
                      <a:pt x="138141" y="41709"/>
                      <a:pt x="137560" y="41509"/>
                    </a:cubicBezTo>
                    <a:lnTo>
                      <a:pt x="89059" y="24355"/>
                    </a:lnTo>
                    <a:lnTo>
                      <a:pt x="73009" y="34870"/>
                    </a:lnTo>
                    <a:lnTo>
                      <a:pt x="73009" y="62836"/>
                    </a:lnTo>
                    <a:cubicBezTo>
                      <a:pt x="73009" y="62998"/>
                      <a:pt x="72990" y="63150"/>
                      <a:pt x="72943" y="63293"/>
                    </a:cubicBezTo>
                    <a:lnTo>
                      <a:pt x="63703" y="93344"/>
                    </a:lnTo>
                    <a:lnTo>
                      <a:pt x="92669" y="110727"/>
                    </a:lnTo>
                    <a:cubicBezTo>
                      <a:pt x="93069" y="110966"/>
                      <a:pt x="93345" y="111375"/>
                      <a:pt x="93412" y="111842"/>
                    </a:cubicBezTo>
                    <a:cubicBezTo>
                      <a:pt x="93479" y="112309"/>
                      <a:pt x="93345" y="112785"/>
                      <a:pt x="93031" y="113128"/>
                    </a:cubicBezTo>
                    <a:lnTo>
                      <a:pt x="36281" y="176459"/>
                    </a:lnTo>
                    <a:lnTo>
                      <a:pt x="30366" y="206063"/>
                    </a:lnTo>
                    <a:cubicBezTo>
                      <a:pt x="30309" y="206349"/>
                      <a:pt x="30185" y="206596"/>
                      <a:pt x="29985" y="206806"/>
                    </a:cubicBezTo>
                    <a:lnTo>
                      <a:pt x="3162" y="236381"/>
                    </a:lnTo>
                    <a:lnTo>
                      <a:pt x="3162" y="306352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53" name="Google Shape;2953;p51"/>
            <p:cNvGrpSpPr/>
            <p:nvPr/>
          </p:nvGrpSpPr>
          <p:grpSpPr>
            <a:xfrm rot="-2989666">
              <a:off x="9768708" y="2761763"/>
              <a:ext cx="724506" cy="860348"/>
              <a:chOff x="6925102" y="3192618"/>
              <a:chExt cx="435576" cy="517245"/>
            </a:xfrm>
          </p:grpSpPr>
          <p:sp>
            <p:nvSpPr>
              <p:cNvPr id="2954" name="Google Shape;2954;p51"/>
              <p:cNvSpPr/>
              <p:nvPr/>
            </p:nvSpPr>
            <p:spPr>
              <a:xfrm>
                <a:off x="6926656" y="3194199"/>
                <a:ext cx="432425" cy="514092"/>
              </a:xfrm>
              <a:custGeom>
                <a:rect b="b" l="l" r="r" t="t"/>
                <a:pathLst>
                  <a:path extrusionOk="0" h="514092" w="432425">
                    <a:moveTo>
                      <a:pt x="378819" y="275444"/>
                    </a:moveTo>
                    <a:lnTo>
                      <a:pt x="420805" y="335013"/>
                    </a:lnTo>
                    <a:lnTo>
                      <a:pt x="340195" y="420033"/>
                    </a:lnTo>
                    <a:lnTo>
                      <a:pt x="286493" y="514093"/>
                    </a:lnTo>
                    <a:lnTo>
                      <a:pt x="202711" y="450780"/>
                    </a:lnTo>
                    <a:lnTo>
                      <a:pt x="202711" y="420329"/>
                    </a:lnTo>
                    <a:lnTo>
                      <a:pt x="5762" y="311477"/>
                    </a:lnTo>
                    <a:lnTo>
                      <a:pt x="5762" y="249793"/>
                    </a:lnTo>
                    <a:lnTo>
                      <a:pt x="38528" y="188976"/>
                    </a:lnTo>
                    <a:lnTo>
                      <a:pt x="52940" y="180718"/>
                    </a:lnTo>
                    <a:lnTo>
                      <a:pt x="63408" y="146514"/>
                    </a:lnTo>
                    <a:lnTo>
                      <a:pt x="59369" y="116919"/>
                    </a:lnTo>
                    <a:lnTo>
                      <a:pt x="32956" y="81667"/>
                    </a:lnTo>
                    <a:lnTo>
                      <a:pt x="34585" y="53712"/>
                    </a:lnTo>
                    <a:lnTo>
                      <a:pt x="0" y="29204"/>
                    </a:lnTo>
                    <a:lnTo>
                      <a:pt x="23346" y="867"/>
                    </a:lnTo>
                    <a:lnTo>
                      <a:pt x="106642" y="0"/>
                    </a:lnTo>
                    <a:lnTo>
                      <a:pt x="161887" y="6439"/>
                    </a:lnTo>
                    <a:lnTo>
                      <a:pt x="236344" y="53712"/>
                    </a:lnTo>
                    <a:lnTo>
                      <a:pt x="301962" y="61684"/>
                    </a:lnTo>
                    <a:lnTo>
                      <a:pt x="325212" y="28823"/>
                    </a:lnTo>
                    <a:lnTo>
                      <a:pt x="368437" y="9611"/>
                    </a:lnTo>
                    <a:lnTo>
                      <a:pt x="390830" y="26422"/>
                    </a:lnTo>
                    <a:lnTo>
                      <a:pt x="432425" y="27289"/>
                    </a:lnTo>
                    <a:lnTo>
                      <a:pt x="378819" y="100108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55" name="Google Shape;2955;p51"/>
              <p:cNvSpPr/>
              <p:nvPr/>
            </p:nvSpPr>
            <p:spPr>
              <a:xfrm>
                <a:off x="6925102" y="3192618"/>
                <a:ext cx="435576" cy="517245"/>
              </a:xfrm>
              <a:custGeom>
                <a:rect b="b" l="l" r="r" t="t"/>
                <a:pathLst>
                  <a:path extrusionOk="0" h="517245" w="435576">
                    <a:moveTo>
                      <a:pt x="288047" y="517246"/>
                    </a:moveTo>
                    <a:cubicBezTo>
                      <a:pt x="287704" y="517246"/>
                      <a:pt x="287370" y="517141"/>
                      <a:pt x="287104" y="516931"/>
                    </a:cubicBezTo>
                    <a:lnTo>
                      <a:pt x="203331" y="453619"/>
                    </a:lnTo>
                    <a:cubicBezTo>
                      <a:pt x="202941" y="453323"/>
                      <a:pt x="202712" y="452857"/>
                      <a:pt x="202712" y="452361"/>
                    </a:cubicBezTo>
                    <a:lnTo>
                      <a:pt x="202712" y="422834"/>
                    </a:lnTo>
                    <a:lnTo>
                      <a:pt x="6573" y="314420"/>
                    </a:lnTo>
                    <a:cubicBezTo>
                      <a:pt x="6078" y="314144"/>
                      <a:pt x="5764" y="313611"/>
                      <a:pt x="5764" y="313039"/>
                    </a:cubicBezTo>
                    <a:lnTo>
                      <a:pt x="5764" y="251355"/>
                    </a:lnTo>
                    <a:cubicBezTo>
                      <a:pt x="5764" y="251089"/>
                      <a:pt x="5821" y="250841"/>
                      <a:pt x="5945" y="250612"/>
                    </a:cubicBezTo>
                    <a:lnTo>
                      <a:pt x="38711" y="189805"/>
                    </a:lnTo>
                    <a:cubicBezTo>
                      <a:pt x="38853" y="189547"/>
                      <a:pt x="39063" y="189328"/>
                      <a:pt x="39320" y="189186"/>
                    </a:cubicBezTo>
                    <a:lnTo>
                      <a:pt x="53189" y="181232"/>
                    </a:lnTo>
                    <a:lnTo>
                      <a:pt x="63371" y="147952"/>
                    </a:lnTo>
                    <a:lnTo>
                      <a:pt x="59447" y="119110"/>
                    </a:lnTo>
                    <a:lnTo>
                      <a:pt x="33272" y="84172"/>
                    </a:lnTo>
                    <a:cubicBezTo>
                      <a:pt x="33043" y="83877"/>
                      <a:pt x="32938" y="83506"/>
                      <a:pt x="32958" y="83134"/>
                    </a:cubicBezTo>
                    <a:lnTo>
                      <a:pt x="34539" y="56055"/>
                    </a:lnTo>
                    <a:lnTo>
                      <a:pt x="658" y="32061"/>
                    </a:lnTo>
                    <a:cubicBezTo>
                      <a:pt x="306" y="31813"/>
                      <a:pt x="68" y="31423"/>
                      <a:pt x="10" y="30985"/>
                    </a:cubicBezTo>
                    <a:cubicBezTo>
                      <a:pt x="-37" y="30556"/>
                      <a:pt x="77" y="30118"/>
                      <a:pt x="363" y="29775"/>
                    </a:cubicBezTo>
                    <a:lnTo>
                      <a:pt x="23718" y="1438"/>
                    </a:lnTo>
                    <a:cubicBezTo>
                      <a:pt x="24004" y="1076"/>
                      <a:pt x="24452" y="876"/>
                      <a:pt x="24909" y="867"/>
                    </a:cubicBezTo>
                    <a:lnTo>
                      <a:pt x="108205" y="0"/>
                    </a:lnTo>
                    <a:lnTo>
                      <a:pt x="163650" y="6439"/>
                    </a:lnTo>
                    <a:cubicBezTo>
                      <a:pt x="163888" y="6467"/>
                      <a:pt x="164107" y="6553"/>
                      <a:pt x="164307" y="6667"/>
                    </a:cubicBezTo>
                    <a:lnTo>
                      <a:pt x="238459" y="53750"/>
                    </a:lnTo>
                    <a:lnTo>
                      <a:pt x="302791" y="61570"/>
                    </a:lnTo>
                    <a:lnTo>
                      <a:pt x="325508" y="29480"/>
                    </a:lnTo>
                    <a:cubicBezTo>
                      <a:pt x="325670" y="29242"/>
                      <a:pt x="325899" y="29070"/>
                      <a:pt x="326147" y="28956"/>
                    </a:cubicBezTo>
                    <a:lnTo>
                      <a:pt x="369371" y="9735"/>
                    </a:lnTo>
                    <a:cubicBezTo>
                      <a:pt x="369895" y="9496"/>
                      <a:pt x="370495" y="9563"/>
                      <a:pt x="370962" y="9906"/>
                    </a:cubicBezTo>
                    <a:lnTo>
                      <a:pt x="392936" y="26422"/>
                    </a:lnTo>
                    <a:lnTo>
                      <a:pt x="434036" y="27280"/>
                    </a:lnTo>
                    <a:cubicBezTo>
                      <a:pt x="434627" y="27289"/>
                      <a:pt x="435151" y="27632"/>
                      <a:pt x="435417" y="28156"/>
                    </a:cubicBezTo>
                    <a:cubicBezTo>
                      <a:pt x="435675" y="28680"/>
                      <a:pt x="435617" y="29308"/>
                      <a:pt x="435265" y="29785"/>
                    </a:cubicBezTo>
                    <a:lnTo>
                      <a:pt x="381963" y="102194"/>
                    </a:lnTo>
                    <a:lnTo>
                      <a:pt x="381963" y="276511"/>
                    </a:lnTo>
                    <a:lnTo>
                      <a:pt x="423663" y="335671"/>
                    </a:lnTo>
                    <a:cubicBezTo>
                      <a:pt x="424102" y="336290"/>
                      <a:pt x="424044" y="337109"/>
                      <a:pt x="423521" y="337652"/>
                    </a:cubicBezTo>
                    <a:lnTo>
                      <a:pt x="342910" y="422672"/>
                    </a:lnTo>
                    <a:lnTo>
                      <a:pt x="289428" y="516426"/>
                    </a:lnTo>
                    <a:cubicBezTo>
                      <a:pt x="289199" y="516826"/>
                      <a:pt x="288818" y="517093"/>
                      <a:pt x="288371" y="517188"/>
                    </a:cubicBezTo>
                    <a:cubicBezTo>
                      <a:pt x="288256" y="517236"/>
                      <a:pt x="288151" y="517246"/>
                      <a:pt x="288047" y="517246"/>
                    </a:cubicBezTo>
                    <a:close/>
                    <a:moveTo>
                      <a:pt x="205836" y="451580"/>
                    </a:moveTo>
                    <a:lnTo>
                      <a:pt x="287561" y="513340"/>
                    </a:lnTo>
                    <a:lnTo>
                      <a:pt x="340387" y="420843"/>
                    </a:lnTo>
                    <a:lnTo>
                      <a:pt x="420339" y="336452"/>
                    </a:lnTo>
                    <a:lnTo>
                      <a:pt x="379096" y="277940"/>
                    </a:lnTo>
                    <a:cubicBezTo>
                      <a:pt x="378906" y="277673"/>
                      <a:pt x="378810" y="277359"/>
                      <a:pt x="378810" y="277035"/>
                    </a:cubicBezTo>
                    <a:lnTo>
                      <a:pt x="378810" y="101698"/>
                    </a:lnTo>
                    <a:cubicBezTo>
                      <a:pt x="378810" y="101365"/>
                      <a:pt x="378915" y="101032"/>
                      <a:pt x="379115" y="100765"/>
                    </a:cubicBezTo>
                    <a:lnTo>
                      <a:pt x="430931" y="30385"/>
                    </a:lnTo>
                    <a:lnTo>
                      <a:pt x="392355" y="29585"/>
                    </a:lnTo>
                    <a:cubicBezTo>
                      <a:pt x="392031" y="29575"/>
                      <a:pt x="391707" y="29470"/>
                      <a:pt x="391440" y="29270"/>
                    </a:cubicBezTo>
                    <a:lnTo>
                      <a:pt x="369800" y="13011"/>
                    </a:lnTo>
                    <a:lnTo>
                      <a:pt x="327813" y="31671"/>
                    </a:lnTo>
                    <a:lnTo>
                      <a:pt x="304801" y="64180"/>
                    </a:lnTo>
                    <a:cubicBezTo>
                      <a:pt x="304468" y="64656"/>
                      <a:pt x="303972" y="64903"/>
                      <a:pt x="303325" y="64837"/>
                    </a:cubicBezTo>
                    <a:lnTo>
                      <a:pt x="237697" y="56855"/>
                    </a:lnTo>
                    <a:cubicBezTo>
                      <a:pt x="237469" y="56826"/>
                      <a:pt x="237240" y="56750"/>
                      <a:pt x="237050" y="56626"/>
                    </a:cubicBezTo>
                    <a:lnTo>
                      <a:pt x="162907" y="9554"/>
                    </a:lnTo>
                    <a:lnTo>
                      <a:pt x="108015" y="3162"/>
                    </a:lnTo>
                    <a:lnTo>
                      <a:pt x="25652" y="4029"/>
                    </a:lnTo>
                    <a:lnTo>
                      <a:pt x="3849" y="30499"/>
                    </a:lnTo>
                    <a:lnTo>
                      <a:pt x="37063" y="54026"/>
                    </a:lnTo>
                    <a:cubicBezTo>
                      <a:pt x="37501" y="54340"/>
                      <a:pt x="37749" y="54855"/>
                      <a:pt x="37720" y="55397"/>
                    </a:cubicBezTo>
                    <a:lnTo>
                      <a:pt x="36120" y="82782"/>
                    </a:lnTo>
                    <a:lnTo>
                      <a:pt x="62190" y="117577"/>
                    </a:lnTo>
                    <a:cubicBezTo>
                      <a:pt x="62361" y="117796"/>
                      <a:pt x="62456" y="118043"/>
                      <a:pt x="62494" y="118310"/>
                    </a:cubicBezTo>
                    <a:lnTo>
                      <a:pt x="66524" y="147904"/>
                    </a:lnTo>
                    <a:cubicBezTo>
                      <a:pt x="66552" y="148123"/>
                      <a:pt x="66533" y="148352"/>
                      <a:pt x="66467" y="148571"/>
                    </a:cubicBezTo>
                    <a:lnTo>
                      <a:pt x="55999" y="182766"/>
                    </a:lnTo>
                    <a:cubicBezTo>
                      <a:pt x="55884" y="183156"/>
                      <a:pt x="55627" y="183480"/>
                      <a:pt x="55275" y="183671"/>
                    </a:cubicBezTo>
                    <a:lnTo>
                      <a:pt x="41244" y="191710"/>
                    </a:lnTo>
                    <a:lnTo>
                      <a:pt x="8888" y="251774"/>
                    </a:lnTo>
                    <a:lnTo>
                      <a:pt x="8888" y="312125"/>
                    </a:lnTo>
                    <a:lnTo>
                      <a:pt x="205027" y="420538"/>
                    </a:lnTo>
                    <a:cubicBezTo>
                      <a:pt x="205522" y="420824"/>
                      <a:pt x="205836" y="421348"/>
                      <a:pt x="205836" y="421919"/>
                    </a:cubicBezTo>
                    <a:lnTo>
                      <a:pt x="205836" y="451580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56" name="Google Shape;2956;p51"/>
            <p:cNvGrpSpPr/>
            <p:nvPr/>
          </p:nvGrpSpPr>
          <p:grpSpPr>
            <a:xfrm rot="-2989666">
              <a:off x="9873893" y="3304580"/>
              <a:ext cx="1016711" cy="995998"/>
              <a:chOff x="6654201" y="3504104"/>
              <a:chExt cx="611251" cy="598798"/>
            </a:xfrm>
          </p:grpSpPr>
          <p:sp>
            <p:nvSpPr>
              <p:cNvPr id="2957" name="Google Shape;2957;p51"/>
              <p:cNvSpPr/>
              <p:nvPr/>
            </p:nvSpPr>
            <p:spPr>
              <a:xfrm>
                <a:off x="6655774" y="3505676"/>
                <a:ext cx="608094" cy="595655"/>
              </a:xfrm>
              <a:custGeom>
                <a:rect b="b" l="l" r="r" t="t"/>
                <a:pathLst>
                  <a:path extrusionOk="0" h="595655" w="608094">
                    <a:moveTo>
                      <a:pt x="94069" y="390697"/>
                    </a:moveTo>
                    <a:lnTo>
                      <a:pt x="118891" y="422720"/>
                    </a:lnTo>
                    <a:lnTo>
                      <a:pt x="139312" y="422720"/>
                    </a:lnTo>
                    <a:lnTo>
                      <a:pt x="217370" y="473755"/>
                    </a:lnTo>
                    <a:lnTo>
                      <a:pt x="270881" y="468354"/>
                    </a:lnTo>
                    <a:lnTo>
                      <a:pt x="307438" y="544011"/>
                    </a:lnTo>
                    <a:lnTo>
                      <a:pt x="296628" y="556022"/>
                    </a:lnTo>
                    <a:lnTo>
                      <a:pt x="313439" y="592950"/>
                    </a:lnTo>
                    <a:lnTo>
                      <a:pt x="355473" y="586445"/>
                    </a:lnTo>
                    <a:lnTo>
                      <a:pt x="365084" y="575139"/>
                    </a:lnTo>
                    <a:lnTo>
                      <a:pt x="393906" y="592950"/>
                    </a:lnTo>
                    <a:lnTo>
                      <a:pt x="423929" y="586445"/>
                    </a:lnTo>
                    <a:lnTo>
                      <a:pt x="463553" y="595656"/>
                    </a:lnTo>
                    <a:lnTo>
                      <a:pt x="487099" y="563823"/>
                    </a:lnTo>
                    <a:lnTo>
                      <a:pt x="550021" y="563823"/>
                    </a:lnTo>
                    <a:lnTo>
                      <a:pt x="608095" y="517541"/>
                    </a:lnTo>
                    <a:lnTo>
                      <a:pt x="578986" y="497367"/>
                    </a:lnTo>
                    <a:lnTo>
                      <a:pt x="557374" y="411575"/>
                    </a:lnTo>
                    <a:lnTo>
                      <a:pt x="561118" y="377952"/>
                    </a:lnTo>
                    <a:lnTo>
                      <a:pt x="555831" y="366036"/>
                    </a:lnTo>
                    <a:lnTo>
                      <a:pt x="571595" y="322031"/>
                    </a:lnTo>
                    <a:lnTo>
                      <a:pt x="534219" y="301857"/>
                    </a:lnTo>
                    <a:lnTo>
                      <a:pt x="527494" y="276492"/>
                    </a:lnTo>
                    <a:lnTo>
                      <a:pt x="557374" y="202616"/>
                    </a:lnTo>
                    <a:lnTo>
                      <a:pt x="473592" y="139303"/>
                    </a:lnTo>
                    <a:lnTo>
                      <a:pt x="473592" y="108852"/>
                    </a:lnTo>
                    <a:lnTo>
                      <a:pt x="276644" y="0"/>
                    </a:lnTo>
                    <a:lnTo>
                      <a:pt x="83668" y="6401"/>
                    </a:lnTo>
                    <a:lnTo>
                      <a:pt x="56445" y="32823"/>
                    </a:lnTo>
                    <a:lnTo>
                      <a:pt x="36433" y="23536"/>
                    </a:lnTo>
                    <a:lnTo>
                      <a:pt x="9611" y="50435"/>
                    </a:lnTo>
                    <a:lnTo>
                      <a:pt x="16811" y="68447"/>
                    </a:lnTo>
                    <a:lnTo>
                      <a:pt x="0" y="86459"/>
                    </a:lnTo>
                    <a:lnTo>
                      <a:pt x="14411" y="127292"/>
                    </a:lnTo>
                    <a:lnTo>
                      <a:pt x="16811" y="176527"/>
                    </a:lnTo>
                    <a:lnTo>
                      <a:pt x="26422" y="199349"/>
                    </a:lnTo>
                    <a:lnTo>
                      <a:pt x="36433" y="290617"/>
                    </a:lnTo>
                    <a:lnTo>
                      <a:pt x="71656" y="333051"/>
                    </a:lnTo>
                    <a:lnTo>
                      <a:pt x="81267" y="366674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58" name="Google Shape;2958;p51"/>
              <p:cNvSpPr/>
              <p:nvPr/>
            </p:nvSpPr>
            <p:spPr>
              <a:xfrm>
                <a:off x="6654201" y="3504104"/>
                <a:ext cx="611251" cy="598798"/>
              </a:xfrm>
              <a:custGeom>
                <a:rect b="b" l="l" r="r" t="t"/>
                <a:pathLst>
                  <a:path extrusionOk="0" h="598798" w="611251">
                    <a:moveTo>
                      <a:pt x="465127" y="598799"/>
                    </a:moveTo>
                    <a:cubicBezTo>
                      <a:pt x="465013" y="598799"/>
                      <a:pt x="464889" y="598789"/>
                      <a:pt x="464765" y="598761"/>
                    </a:cubicBezTo>
                    <a:lnTo>
                      <a:pt x="425484" y="589636"/>
                    </a:lnTo>
                    <a:lnTo>
                      <a:pt x="395804" y="596065"/>
                    </a:lnTo>
                    <a:cubicBezTo>
                      <a:pt x="395404" y="596160"/>
                      <a:pt x="394985" y="596084"/>
                      <a:pt x="394642" y="595865"/>
                    </a:cubicBezTo>
                    <a:lnTo>
                      <a:pt x="366972" y="578768"/>
                    </a:lnTo>
                    <a:lnTo>
                      <a:pt x="358247" y="589045"/>
                    </a:lnTo>
                    <a:cubicBezTo>
                      <a:pt x="357999" y="589331"/>
                      <a:pt x="357656" y="589531"/>
                      <a:pt x="357285" y="589578"/>
                    </a:cubicBezTo>
                    <a:lnTo>
                      <a:pt x="315251" y="596084"/>
                    </a:lnTo>
                    <a:cubicBezTo>
                      <a:pt x="314575" y="596246"/>
                      <a:pt x="313870" y="595827"/>
                      <a:pt x="313584" y="595179"/>
                    </a:cubicBezTo>
                    <a:lnTo>
                      <a:pt x="296763" y="558251"/>
                    </a:lnTo>
                    <a:cubicBezTo>
                      <a:pt x="296496" y="557679"/>
                      <a:pt x="296601" y="557013"/>
                      <a:pt x="297030" y="556546"/>
                    </a:cubicBezTo>
                    <a:lnTo>
                      <a:pt x="307136" y="545325"/>
                    </a:lnTo>
                    <a:lnTo>
                      <a:pt x="271512" y="471611"/>
                    </a:lnTo>
                    <a:lnTo>
                      <a:pt x="219106" y="476907"/>
                    </a:lnTo>
                    <a:cubicBezTo>
                      <a:pt x="218753" y="476955"/>
                      <a:pt x="218382" y="476850"/>
                      <a:pt x="218086" y="476660"/>
                    </a:cubicBezTo>
                    <a:lnTo>
                      <a:pt x="140420" y="425872"/>
                    </a:lnTo>
                    <a:lnTo>
                      <a:pt x="120465" y="425872"/>
                    </a:lnTo>
                    <a:cubicBezTo>
                      <a:pt x="119979" y="425872"/>
                      <a:pt x="119522" y="425653"/>
                      <a:pt x="119217" y="425263"/>
                    </a:cubicBezTo>
                    <a:lnTo>
                      <a:pt x="94404" y="393240"/>
                    </a:lnTo>
                    <a:cubicBezTo>
                      <a:pt x="94347" y="393173"/>
                      <a:pt x="94309" y="393087"/>
                      <a:pt x="94261" y="393011"/>
                    </a:cubicBezTo>
                    <a:lnTo>
                      <a:pt x="81450" y="368989"/>
                    </a:lnTo>
                    <a:lnTo>
                      <a:pt x="71811" y="335375"/>
                    </a:lnTo>
                    <a:lnTo>
                      <a:pt x="36797" y="293198"/>
                    </a:lnTo>
                    <a:cubicBezTo>
                      <a:pt x="36607" y="292960"/>
                      <a:pt x="36483" y="292675"/>
                      <a:pt x="36445" y="292370"/>
                    </a:cubicBezTo>
                    <a:lnTo>
                      <a:pt x="26462" y="201320"/>
                    </a:lnTo>
                    <a:lnTo>
                      <a:pt x="16937" y="178727"/>
                    </a:lnTo>
                    <a:cubicBezTo>
                      <a:pt x="16871" y="178556"/>
                      <a:pt x="16823" y="178375"/>
                      <a:pt x="16814" y="178193"/>
                    </a:cubicBezTo>
                    <a:lnTo>
                      <a:pt x="14423" y="129178"/>
                    </a:lnTo>
                    <a:lnTo>
                      <a:pt x="88" y="88573"/>
                    </a:lnTo>
                    <a:cubicBezTo>
                      <a:pt x="-103" y="88021"/>
                      <a:pt x="21" y="87401"/>
                      <a:pt x="421" y="86973"/>
                    </a:cubicBezTo>
                    <a:lnTo>
                      <a:pt x="16547" y="69685"/>
                    </a:lnTo>
                    <a:lnTo>
                      <a:pt x="9727" y="52597"/>
                    </a:lnTo>
                    <a:cubicBezTo>
                      <a:pt x="9489" y="52016"/>
                      <a:pt x="9632" y="51349"/>
                      <a:pt x="10070" y="50902"/>
                    </a:cubicBezTo>
                    <a:lnTo>
                      <a:pt x="36892" y="24003"/>
                    </a:lnTo>
                    <a:cubicBezTo>
                      <a:pt x="37349" y="23536"/>
                      <a:pt x="38064" y="23412"/>
                      <a:pt x="38664" y="23689"/>
                    </a:cubicBezTo>
                    <a:lnTo>
                      <a:pt x="57704" y="32528"/>
                    </a:lnTo>
                    <a:lnTo>
                      <a:pt x="84136" y="6848"/>
                    </a:lnTo>
                    <a:cubicBezTo>
                      <a:pt x="84413" y="6572"/>
                      <a:pt x="84794" y="6420"/>
                      <a:pt x="85184" y="6410"/>
                    </a:cubicBezTo>
                    <a:lnTo>
                      <a:pt x="278170" y="0"/>
                    </a:lnTo>
                    <a:cubicBezTo>
                      <a:pt x="278456" y="28"/>
                      <a:pt x="278732" y="57"/>
                      <a:pt x="278989" y="190"/>
                    </a:cubicBezTo>
                    <a:lnTo>
                      <a:pt x="475938" y="109042"/>
                    </a:lnTo>
                    <a:cubicBezTo>
                      <a:pt x="476433" y="109328"/>
                      <a:pt x="476747" y="109852"/>
                      <a:pt x="476747" y="110423"/>
                    </a:cubicBezTo>
                    <a:lnTo>
                      <a:pt x="476747" y="140093"/>
                    </a:lnTo>
                    <a:lnTo>
                      <a:pt x="559900" y="202930"/>
                    </a:lnTo>
                    <a:cubicBezTo>
                      <a:pt x="560472" y="203359"/>
                      <a:pt x="560682" y="204111"/>
                      <a:pt x="560405" y="204778"/>
                    </a:cubicBezTo>
                    <a:lnTo>
                      <a:pt x="530735" y="278178"/>
                    </a:lnTo>
                    <a:lnTo>
                      <a:pt x="537145" y="302371"/>
                    </a:lnTo>
                    <a:lnTo>
                      <a:pt x="573921" y="322221"/>
                    </a:lnTo>
                    <a:cubicBezTo>
                      <a:pt x="574607" y="322593"/>
                      <a:pt x="574922" y="323402"/>
                      <a:pt x="574655" y="324136"/>
                    </a:cubicBezTo>
                    <a:lnTo>
                      <a:pt x="559110" y="367560"/>
                    </a:lnTo>
                    <a:lnTo>
                      <a:pt x="564139" y="378895"/>
                    </a:lnTo>
                    <a:cubicBezTo>
                      <a:pt x="564253" y="379152"/>
                      <a:pt x="564301" y="379428"/>
                      <a:pt x="564263" y="379714"/>
                    </a:cubicBezTo>
                    <a:lnTo>
                      <a:pt x="560548" y="413061"/>
                    </a:lnTo>
                    <a:lnTo>
                      <a:pt x="581951" y="498005"/>
                    </a:lnTo>
                    <a:lnTo>
                      <a:pt x="610574" y="517846"/>
                    </a:lnTo>
                    <a:cubicBezTo>
                      <a:pt x="610983" y="518131"/>
                      <a:pt x="611231" y="518579"/>
                      <a:pt x="611250" y="519084"/>
                    </a:cubicBezTo>
                    <a:cubicBezTo>
                      <a:pt x="611269" y="519579"/>
                      <a:pt x="611050" y="520055"/>
                      <a:pt x="610659" y="520360"/>
                    </a:cubicBezTo>
                    <a:lnTo>
                      <a:pt x="552576" y="566642"/>
                    </a:lnTo>
                    <a:cubicBezTo>
                      <a:pt x="552290" y="566861"/>
                      <a:pt x="551957" y="566985"/>
                      <a:pt x="551595" y="566985"/>
                    </a:cubicBezTo>
                    <a:lnTo>
                      <a:pt x="489463" y="566985"/>
                    </a:lnTo>
                    <a:lnTo>
                      <a:pt x="466394" y="598189"/>
                    </a:lnTo>
                    <a:cubicBezTo>
                      <a:pt x="466089" y="598570"/>
                      <a:pt x="465613" y="598799"/>
                      <a:pt x="465127" y="598799"/>
                    </a:cubicBezTo>
                    <a:close/>
                    <a:moveTo>
                      <a:pt x="425503" y="586445"/>
                    </a:moveTo>
                    <a:cubicBezTo>
                      <a:pt x="425627" y="586445"/>
                      <a:pt x="425741" y="586454"/>
                      <a:pt x="425865" y="586483"/>
                    </a:cubicBezTo>
                    <a:lnTo>
                      <a:pt x="464479" y="595465"/>
                    </a:lnTo>
                    <a:lnTo>
                      <a:pt x="487406" y="564461"/>
                    </a:lnTo>
                    <a:cubicBezTo>
                      <a:pt x="487701" y="564071"/>
                      <a:pt x="488168" y="563832"/>
                      <a:pt x="488673" y="563832"/>
                    </a:cubicBezTo>
                    <a:lnTo>
                      <a:pt x="551042" y="563832"/>
                    </a:lnTo>
                    <a:lnTo>
                      <a:pt x="607040" y="519208"/>
                    </a:lnTo>
                    <a:lnTo>
                      <a:pt x="579665" y="500234"/>
                    </a:lnTo>
                    <a:cubicBezTo>
                      <a:pt x="579351" y="500024"/>
                      <a:pt x="579132" y="499700"/>
                      <a:pt x="579036" y="499329"/>
                    </a:cubicBezTo>
                    <a:lnTo>
                      <a:pt x="557415" y="413537"/>
                    </a:lnTo>
                    <a:cubicBezTo>
                      <a:pt x="557367" y="413356"/>
                      <a:pt x="557367" y="413156"/>
                      <a:pt x="557376" y="412975"/>
                    </a:cubicBezTo>
                    <a:lnTo>
                      <a:pt x="561082" y="379771"/>
                    </a:lnTo>
                    <a:lnTo>
                      <a:pt x="555967" y="368255"/>
                    </a:lnTo>
                    <a:cubicBezTo>
                      <a:pt x="555805" y="367884"/>
                      <a:pt x="555786" y="367465"/>
                      <a:pt x="555919" y="367084"/>
                    </a:cubicBezTo>
                    <a:lnTo>
                      <a:pt x="571226" y="324345"/>
                    </a:lnTo>
                    <a:lnTo>
                      <a:pt x="535050" y="304809"/>
                    </a:lnTo>
                    <a:cubicBezTo>
                      <a:pt x="534659" y="304600"/>
                      <a:pt x="534383" y="304247"/>
                      <a:pt x="534278" y="303828"/>
                    </a:cubicBezTo>
                    <a:lnTo>
                      <a:pt x="527554" y="278463"/>
                    </a:lnTo>
                    <a:cubicBezTo>
                      <a:pt x="527468" y="278130"/>
                      <a:pt x="527487" y="277787"/>
                      <a:pt x="527611" y="277473"/>
                    </a:cubicBezTo>
                    <a:lnTo>
                      <a:pt x="557033" y="204702"/>
                    </a:lnTo>
                    <a:lnTo>
                      <a:pt x="474223" y="142122"/>
                    </a:lnTo>
                    <a:cubicBezTo>
                      <a:pt x="473833" y="141827"/>
                      <a:pt x="473604" y="141361"/>
                      <a:pt x="473604" y="140865"/>
                    </a:cubicBezTo>
                    <a:lnTo>
                      <a:pt x="473604" y="111338"/>
                    </a:lnTo>
                    <a:lnTo>
                      <a:pt x="277846" y="3143"/>
                    </a:lnTo>
                    <a:lnTo>
                      <a:pt x="85899" y="9515"/>
                    </a:lnTo>
                    <a:lnTo>
                      <a:pt x="59124" y="35519"/>
                    </a:lnTo>
                    <a:cubicBezTo>
                      <a:pt x="58657" y="35966"/>
                      <a:pt x="57962" y="36081"/>
                      <a:pt x="57371" y="35814"/>
                    </a:cubicBezTo>
                    <a:lnTo>
                      <a:pt x="38350" y="26984"/>
                    </a:lnTo>
                    <a:lnTo>
                      <a:pt x="13042" y="52368"/>
                    </a:lnTo>
                    <a:lnTo>
                      <a:pt x="19852" y="69428"/>
                    </a:lnTo>
                    <a:cubicBezTo>
                      <a:pt x="20081" y="69990"/>
                      <a:pt x="19957" y="70637"/>
                      <a:pt x="19547" y="71075"/>
                    </a:cubicBezTo>
                    <a:lnTo>
                      <a:pt x="3384" y="88392"/>
                    </a:lnTo>
                    <a:lnTo>
                      <a:pt x="17480" y="128321"/>
                    </a:lnTo>
                    <a:cubicBezTo>
                      <a:pt x="17538" y="128473"/>
                      <a:pt x="17557" y="128616"/>
                      <a:pt x="17566" y="128768"/>
                    </a:cubicBezTo>
                    <a:lnTo>
                      <a:pt x="19947" y="177737"/>
                    </a:lnTo>
                    <a:lnTo>
                      <a:pt x="29453" y="200292"/>
                    </a:lnTo>
                    <a:cubicBezTo>
                      <a:pt x="29510" y="200435"/>
                      <a:pt x="29549" y="200577"/>
                      <a:pt x="29568" y="200730"/>
                    </a:cubicBezTo>
                    <a:lnTo>
                      <a:pt x="39521" y="291532"/>
                    </a:lnTo>
                    <a:lnTo>
                      <a:pt x="74450" y="333603"/>
                    </a:lnTo>
                    <a:cubicBezTo>
                      <a:pt x="74592" y="333765"/>
                      <a:pt x="74688" y="333965"/>
                      <a:pt x="74745" y="334175"/>
                    </a:cubicBezTo>
                    <a:lnTo>
                      <a:pt x="84346" y="367808"/>
                    </a:lnTo>
                    <a:lnTo>
                      <a:pt x="96966" y="391401"/>
                    </a:lnTo>
                    <a:lnTo>
                      <a:pt x="121227" y="422710"/>
                    </a:lnTo>
                    <a:lnTo>
                      <a:pt x="140877" y="422710"/>
                    </a:lnTo>
                    <a:cubicBezTo>
                      <a:pt x="141182" y="422710"/>
                      <a:pt x="141486" y="422796"/>
                      <a:pt x="141734" y="422967"/>
                    </a:cubicBezTo>
                    <a:lnTo>
                      <a:pt x="219334" y="473697"/>
                    </a:lnTo>
                    <a:lnTo>
                      <a:pt x="272284" y="468354"/>
                    </a:lnTo>
                    <a:cubicBezTo>
                      <a:pt x="272912" y="468249"/>
                      <a:pt x="273570" y="468639"/>
                      <a:pt x="273855" y="469230"/>
                    </a:cubicBezTo>
                    <a:lnTo>
                      <a:pt x="310422" y="544887"/>
                    </a:lnTo>
                    <a:cubicBezTo>
                      <a:pt x="310708" y="545468"/>
                      <a:pt x="310603" y="546154"/>
                      <a:pt x="310174" y="546621"/>
                    </a:cubicBezTo>
                    <a:lnTo>
                      <a:pt x="300049" y="557870"/>
                    </a:lnTo>
                    <a:lnTo>
                      <a:pt x="315946" y="592769"/>
                    </a:lnTo>
                    <a:lnTo>
                      <a:pt x="356227" y="586540"/>
                    </a:lnTo>
                    <a:lnTo>
                      <a:pt x="365448" y="575681"/>
                    </a:lnTo>
                    <a:cubicBezTo>
                      <a:pt x="365952" y="575091"/>
                      <a:pt x="366819" y="574948"/>
                      <a:pt x="367476" y="575367"/>
                    </a:cubicBezTo>
                    <a:lnTo>
                      <a:pt x="395766" y="592846"/>
                    </a:lnTo>
                    <a:lnTo>
                      <a:pt x="425169" y="586473"/>
                    </a:lnTo>
                    <a:cubicBezTo>
                      <a:pt x="425284" y="586454"/>
                      <a:pt x="425389" y="586445"/>
                      <a:pt x="425503" y="586445"/>
                    </a:cubicBez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59" name="Google Shape;2959;p51"/>
            <p:cNvGrpSpPr/>
            <p:nvPr/>
          </p:nvGrpSpPr>
          <p:grpSpPr>
            <a:xfrm rot="-2989666">
              <a:off x="9711081" y="3769727"/>
              <a:ext cx="200972" cy="169696"/>
              <a:chOff x="6654201" y="3510495"/>
              <a:chExt cx="120825" cy="102022"/>
            </a:xfrm>
          </p:grpSpPr>
          <p:sp>
            <p:nvSpPr>
              <p:cNvPr id="2960" name="Google Shape;2960;p51"/>
              <p:cNvSpPr/>
              <p:nvPr/>
            </p:nvSpPr>
            <p:spPr>
              <a:xfrm>
                <a:off x="6655774" y="3512076"/>
                <a:ext cx="117690" cy="98879"/>
              </a:xfrm>
              <a:custGeom>
                <a:rect b="b" l="l" r="r" t="t"/>
                <a:pathLst>
                  <a:path extrusionOk="0" h="98879" w="117690">
                    <a:moveTo>
                      <a:pt x="92468" y="80858"/>
                    </a:moveTo>
                    <a:lnTo>
                      <a:pt x="117691" y="66447"/>
                    </a:lnTo>
                    <a:lnTo>
                      <a:pt x="114890" y="36833"/>
                    </a:lnTo>
                    <a:lnTo>
                      <a:pt x="83668" y="0"/>
                    </a:lnTo>
                    <a:lnTo>
                      <a:pt x="56445" y="26423"/>
                    </a:lnTo>
                    <a:lnTo>
                      <a:pt x="36433" y="17136"/>
                    </a:lnTo>
                    <a:lnTo>
                      <a:pt x="9611" y="44034"/>
                    </a:lnTo>
                    <a:lnTo>
                      <a:pt x="16811" y="62046"/>
                    </a:lnTo>
                    <a:lnTo>
                      <a:pt x="0" y="80058"/>
                    </a:lnTo>
                    <a:lnTo>
                      <a:pt x="5905" y="96793"/>
                    </a:lnTo>
                    <a:lnTo>
                      <a:pt x="21622" y="92069"/>
                    </a:lnTo>
                    <a:lnTo>
                      <a:pt x="41634" y="98879"/>
                    </a:lnTo>
                    <a:lnTo>
                      <a:pt x="60445" y="95669"/>
                    </a:lnTo>
                    <a:lnTo>
                      <a:pt x="58845" y="77257"/>
                    </a:lnTo>
                    <a:lnTo>
                      <a:pt x="81667" y="72457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61" name="Google Shape;2961;p51"/>
              <p:cNvSpPr/>
              <p:nvPr/>
            </p:nvSpPr>
            <p:spPr>
              <a:xfrm>
                <a:off x="6654201" y="3510495"/>
                <a:ext cx="120825" cy="102022"/>
              </a:xfrm>
              <a:custGeom>
                <a:rect b="b" l="l" r="r" t="t"/>
                <a:pathLst>
                  <a:path extrusionOk="0" h="102022" w="120825">
                    <a:moveTo>
                      <a:pt x="43208" y="102022"/>
                    </a:moveTo>
                    <a:cubicBezTo>
                      <a:pt x="43036" y="102022"/>
                      <a:pt x="42865" y="101994"/>
                      <a:pt x="42703" y="101946"/>
                    </a:cubicBezTo>
                    <a:lnTo>
                      <a:pt x="23167" y="95298"/>
                    </a:lnTo>
                    <a:lnTo>
                      <a:pt x="7936" y="99879"/>
                    </a:lnTo>
                    <a:cubicBezTo>
                      <a:pt x="7089" y="100108"/>
                      <a:pt x="6279" y="99689"/>
                      <a:pt x="5993" y="98898"/>
                    </a:cubicBezTo>
                    <a:lnTo>
                      <a:pt x="88" y="82163"/>
                    </a:lnTo>
                    <a:cubicBezTo>
                      <a:pt x="-103" y="81610"/>
                      <a:pt x="21" y="80991"/>
                      <a:pt x="421" y="80563"/>
                    </a:cubicBezTo>
                    <a:lnTo>
                      <a:pt x="16547" y="63275"/>
                    </a:lnTo>
                    <a:lnTo>
                      <a:pt x="9727" y="46196"/>
                    </a:lnTo>
                    <a:cubicBezTo>
                      <a:pt x="9489" y="45606"/>
                      <a:pt x="9632" y="44939"/>
                      <a:pt x="10070" y="44491"/>
                    </a:cubicBezTo>
                    <a:lnTo>
                      <a:pt x="36892" y="17593"/>
                    </a:lnTo>
                    <a:cubicBezTo>
                      <a:pt x="37349" y="17126"/>
                      <a:pt x="38064" y="17002"/>
                      <a:pt x="38664" y="17278"/>
                    </a:cubicBezTo>
                    <a:lnTo>
                      <a:pt x="57704" y="26118"/>
                    </a:lnTo>
                    <a:lnTo>
                      <a:pt x="84136" y="438"/>
                    </a:lnTo>
                    <a:cubicBezTo>
                      <a:pt x="84451" y="143"/>
                      <a:pt x="84860" y="38"/>
                      <a:pt x="85308" y="0"/>
                    </a:cubicBezTo>
                    <a:cubicBezTo>
                      <a:pt x="85737" y="19"/>
                      <a:pt x="86156" y="219"/>
                      <a:pt x="86432" y="553"/>
                    </a:cubicBezTo>
                    <a:lnTo>
                      <a:pt x="117655" y="37376"/>
                    </a:lnTo>
                    <a:cubicBezTo>
                      <a:pt x="117855" y="37624"/>
                      <a:pt x="117988" y="37929"/>
                      <a:pt x="118017" y="38243"/>
                    </a:cubicBezTo>
                    <a:lnTo>
                      <a:pt x="120817" y="67875"/>
                    </a:lnTo>
                    <a:cubicBezTo>
                      <a:pt x="120884" y="68494"/>
                      <a:pt x="120569" y="69085"/>
                      <a:pt x="120036" y="69390"/>
                    </a:cubicBezTo>
                    <a:lnTo>
                      <a:pt x="94823" y="83791"/>
                    </a:lnTo>
                    <a:cubicBezTo>
                      <a:pt x="94271" y="84077"/>
                      <a:pt x="93585" y="84049"/>
                      <a:pt x="93080" y="83668"/>
                    </a:cubicBezTo>
                    <a:lnTo>
                      <a:pt x="82841" y="75705"/>
                    </a:lnTo>
                    <a:lnTo>
                      <a:pt x="62095" y="80077"/>
                    </a:lnTo>
                    <a:lnTo>
                      <a:pt x="63591" y="97088"/>
                    </a:lnTo>
                    <a:cubicBezTo>
                      <a:pt x="63657" y="97907"/>
                      <a:pt x="63086" y="98641"/>
                      <a:pt x="62286" y="98784"/>
                    </a:cubicBezTo>
                    <a:lnTo>
                      <a:pt x="43474" y="101984"/>
                    </a:lnTo>
                    <a:cubicBezTo>
                      <a:pt x="43388" y="102022"/>
                      <a:pt x="43303" y="102022"/>
                      <a:pt x="43208" y="102022"/>
                    </a:cubicBezTo>
                    <a:close/>
                    <a:moveTo>
                      <a:pt x="23195" y="92078"/>
                    </a:moveTo>
                    <a:cubicBezTo>
                      <a:pt x="23367" y="92078"/>
                      <a:pt x="23538" y="92107"/>
                      <a:pt x="23700" y="92154"/>
                    </a:cubicBezTo>
                    <a:lnTo>
                      <a:pt x="43341" y="98831"/>
                    </a:lnTo>
                    <a:lnTo>
                      <a:pt x="60324" y="95936"/>
                    </a:lnTo>
                    <a:lnTo>
                      <a:pt x="58838" y="78972"/>
                    </a:lnTo>
                    <a:cubicBezTo>
                      <a:pt x="58771" y="78172"/>
                      <a:pt x="59305" y="77457"/>
                      <a:pt x="60086" y="77295"/>
                    </a:cubicBezTo>
                    <a:lnTo>
                      <a:pt x="82898" y="72495"/>
                    </a:lnTo>
                    <a:cubicBezTo>
                      <a:pt x="83346" y="72380"/>
                      <a:pt x="83822" y="72504"/>
                      <a:pt x="84184" y="72780"/>
                    </a:cubicBezTo>
                    <a:lnTo>
                      <a:pt x="94166" y="80543"/>
                    </a:lnTo>
                    <a:lnTo>
                      <a:pt x="117588" y="67161"/>
                    </a:lnTo>
                    <a:lnTo>
                      <a:pt x="114931" y="39033"/>
                    </a:lnTo>
                    <a:lnTo>
                      <a:pt x="85108" y="3867"/>
                    </a:lnTo>
                    <a:lnTo>
                      <a:pt x="59105" y="29128"/>
                    </a:lnTo>
                    <a:cubicBezTo>
                      <a:pt x="58638" y="29575"/>
                      <a:pt x="57943" y="29689"/>
                      <a:pt x="57352" y="29423"/>
                    </a:cubicBezTo>
                    <a:lnTo>
                      <a:pt x="38331" y="20593"/>
                    </a:lnTo>
                    <a:lnTo>
                      <a:pt x="13023" y="45977"/>
                    </a:lnTo>
                    <a:lnTo>
                      <a:pt x="19833" y="63037"/>
                    </a:lnTo>
                    <a:cubicBezTo>
                      <a:pt x="20062" y="63598"/>
                      <a:pt x="19938" y="64246"/>
                      <a:pt x="19528" y="64684"/>
                    </a:cubicBezTo>
                    <a:lnTo>
                      <a:pt x="3364" y="82001"/>
                    </a:lnTo>
                    <a:lnTo>
                      <a:pt x="8460" y="96412"/>
                    </a:lnTo>
                    <a:lnTo>
                      <a:pt x="22738" y="92116"/>
                    </a:lnTo>
                    <a:cubicBezTo>
                      <a:pt x="22890" y="92097"/>
                      <a:pt x="23043" y="92078"/>
                      <a:pt x="23195" y="92078"/>
                    </a:cubicBez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62" name="Google Shape;2962;p51"/>
            <p:cNvGrpSpPr/>
            <p:nvPr/>
          </p:nvGrpSpPr>
          <p:grpSpPr>
            <a:xfrm rot="-2989666">
              <a:off x="9829838" y="3847783"/>
              <a:ext cx="163836" cy="205651"/>
              <a:chOff x="6660104" y="3582957"/>
              <a:chExt cx="98499" cy="123638"/>
            </a:xfrm>
          </p:grpSpPr>
          <p:sp>
            <p:nvSpPr>
              <p:cNvPr id="2963" name="Google Shape;2963;p51"/>
              <p:cNvSpPr/>
              <p:nvPr/>
            </p:nvSpPr>
            <p:spPr>
              <a:xfrm>
                <a:off x="6661680" y="3584533"/>
                <a:ext cx="95373" cy="120491"/>
              </a:xfrm>
              <a:custGeom>
                <a:rect b="b" l="l" r="r" t="t"/>
                <a:pathLst>
                  <a:path extrusionOk="0" h="120491" w="95373">
                    <a:moveTo>
                      <a:pt x="20517" y="120491"/>
                    </a:moveTo>
                    <a:lnTo>
                      <a:pt x="45739" y="112881"/>
                    </a:lnTo>
                    <a:lnTo>
                      <a:pt x="62951" y="88868"/>
                    </a:lnTo>
                    <a:lnTo>
                      <a:pt x="81762" y="74857"/>
                    </a:lnTo>
                    <a:lnTo>
                      <a:pt x="81762" y="50835"/>
                    </a:lnTo>
                    <a:lnTo>
                      <a:pt x="95374" y="41234"/>
                    </a:lnTo>
                    <a:lnTo>
                      <a:pt x="86563" y="8401"/>
                    </a:lnTo>
                    <a:lnTo>
                      <a:pt x="75762" y="0"/>
                    </a:lnTo>
                    <a:lnTo>
                      <a:pt x="52940" y="4801"/>
                    </a:lnTo>
                    <a:lnTo>
                      <a:pt x="54540" y="23212"/>
                    </a:lnTo>
                    <a:lnTo>
                      <a:pt x="35728" y="26422"/>
                    </a:lnTo>
                    <a:lnTo>
                      <a:pt x="15716" y="19612"/>
                    </a:lnTo>
                    <a:lnTo>
                      <a:pt x="0" y="24336"/>
                    </a:lnTo>
                    <a:lnTo>
                      <a:pt x="8506" y="48435"/>
                    </a:lnTo>
                    <a:lnTo>
                      <a:pt x="10906" y="97669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64" name="Google Shape;2964;p51"/>
              <p:cNvSpPr/>
              <p:nvPr/>
            </p:nvSpPr>
            <p:spPr>
              <a:xfrm>
                <a:off x="6660104" y="3582957"/>
                <a:ext cx="98499" cy="123638"/>
              </a:xfrm>
              <a:custGeom>
                <a:rect b="b" l="l" r="r" t="t"/>
                <a:pathLst>
                  <a:path extrusionOk="0" h="123638" w="98499">
                    <a:moveTo>
                      <a:pt x="22093" y="123639"/>
                    </a:moveTo>
                    <a:cubicBezTo>
                      <a:pt x="21483" y="123639"/>
                      <a:pt x="20893" y="123267"/>
                      <a:pt x="20645" y="122686"/>
                    </a:cubicBezTo>
                    <a:lnTo>
                      <a:pt x="11034" y="99874"/>
                    </a:lnTo>
                    <a:cubicBezTo>
                      <a:pt x="10968" y="99703"/>
                      <a:pt x="10920" y="99521"/>
                      <a:pt x="10910" y="99340"/>
                    </a:cubicBezTo>
                    <a:lnTo>
                      <a:pt x="8520" y="50325"/>
                    </a:lnTo>
                    <a:lnTo>
                      <a:pt x="90" y="26446"/>
                    </a:lnTo>
                    <a:cubicBezTo>
                      <a:pt x="-53" y="26036"/>
                      <a:pt x="-24" y="25598"/>
                      <a:pt x="166" y="25207"/>
                    </a:cubicBezTo>
                    <a:cubicBezTo>
                      <a:pt x="357" y="24817"/>
                      <a:pt x="700" y="24531"/>
                      <a:pt x="1119" y="24407"/>
                    </a:cubicBezTo>
                    <a:lnTo>
                      <a:pt x="16835" y="19683"/>
                    </a:lnTo>
                    <a:cubicBezTo>
                      <a:pt x="17149" y="19588"/>
                      <a:pt x="17492" y="19607"/>
                      <a:pt x="17797" y="19702"/>
                    </a:cubicBezTo>
                    <a:lnTo>
                      <a:pt x="37437" y="26379"/>
                    </a:lnTo>
                    <a:lnTo>
                      <a:pt x="54421" y="23483"/>
                    </a:lnTo>
                    <a:lnTo>
                      <a:pt x="52935" y="6519"/>
                    </a:lnTo>
                    <a:cubicBezTo>
                      <a:pt x="52868" y="5719"/>
                      <a:pt x="53401" y="5005"/>
                      <a:pt x="54182" y="4843"/>
                    </a:cubicBezTo>
                    <a:lnTo>
                      <a:pt x="76995" y="42"/>
                    </a:lnTo>
                    <a:cubicBezTo>
                      <a:pt x="77443" y="-72"/>
                      <a:pt x="77919" y="52"/>
                      <a:pt x="78281" y="328"/>
                    </a:cubicBezTo>
                    <a:lnTo>
                      <a:pt x="89092" y="8729"/>
                    </a:lnTo>
                    <a:cubicBezTo>
                      <a:pt x="89368" y="8939"/>
                      <a:pt x="89558" y="9234"/>
                      <a:pt x="89644" y="9577"/>
                    </a:cubicBezTo>
                    <a:lnTo>
                      <a:pt x="98445" y="42400"/>
                    </a:lnTo>
                    <a:cubicBezTo>
                      <a:pt x="98617" y="43029"/>
                      <a:pt x="98379" y="43705"/>
                      <a:pt x="97826" y="44086"/>
                    </a:cubicBezTo>
                    <a:lnTo>
                      <a:pt x="84882" y="53230"/>
                    </a:lnTo>
                    <a:lnTo>
                      <a:pt x="84882" y="76433"/>
                    </a:lnTo>
                    <a:cubicBezTo>
                      <a:pt x="84882" y="76928"/>
                      <a:pt x="84643" y="77395"/>
                      <a:pt x="84253" y="77700"/>
                    </a:cubicBezTo>
                    <a:lnTo>
                      <a:pt x="65632" y="91559"/>
                    </a:lnTo>
                    <a:lnTo>
                      <a:pt x="48572" y="115371"/>
                    </a:lnTo>
                    <a:cubicBezTo>
                      <a:pt x="48372" y="115657"/>
                      <a:pt x="48077" y="115866"/>
                      <a:pt x="47744" y="115971"/>
                    </a:cubicBezTo>
                    <a:lnTo>
                      <a:pt x="22522" y="123572"/>
                    </a:lnTo>
                    <a:cubicBezTo>
                      <a:pt x="22398" y="123620"/>
                      <a:pt x="22245" y="123639"/>
                      <a:pt x="22093" y="123639"/>
                    </a:cubicBezTo>
                    <a:close/>
                    <a:moveTo>
                      <a:pt x="14035" y="98902"/>
                    </a:moveTo>
                    <a:lnTo>
                      <a:pt x="22998" y="120153"/>
                    </a:lnTo>
                    <a:lnTo>
                      <a:pt x="46353" y="113114"/>
                    </a:lnTo>
                    <a:lnTo>
                      <a:pt x="63241" y="89539"/>
                    </a:lnTo>
                    <a:cubicBezTo>
                      <a:pt x="63336" y="89406"/>
                      <a:pt x="63450" y="89282"/>
                      <a:pt x="63584" y="89187"/>
                    </a:cubicBezTo>
                    <a:lnTo>
                      <a:pt x="81767" y="75652"/>
                    </a:lnTo>
                    <a:lnTo>
                      <a:pt x="81767" y="52420"/>
                    </a:lnTo>
                    <a:cubicBezTo>
                      <a:pt x="81767" y="51916"/>
                      <a:pt x="82015" y="51430"/>
                      <a:pt x="82434" y="51135"/>
                    </a:cubicBezTo>
                    <a:lnTo>
                      <a:pt x="95159" y="42152"/>
                    </a:lnTo>
                    <a:lnTo>
                      <a:pt x="86777" y="10901"/>
                    </a:lnTo>
                    <a:lnTo>
                      <a:pt x="76957" y="3262"/>
                    </a:lnTo>
                    <a:lnTo>
                      <a:pt x="56211" y="7634"/>
                    </a:lnTo>
                    <a:lnTo>
                      <a:pt x="57707" y="24646"/>
                    </a:lnTo>
                    <a:cubicBezTo>
                      <a:pt x="57773" y="25465"/>
                      <a:pt x="57202" y="26198"/>
                      <a:pt x="56402" y="26341"/>
                    </a:cubicBezTo>
                    <a:lnTo>
                      <a:pt x="37590" y="29541"/>
                    </a:lnTo>
                    <a:cubicBezTo>
                      <a:pt x="37323" y="29570"/>
                      <a:pt x="37066" y="29551"/>
                      <a:pt x="36818" y="29484"/>
                    </a:cubicBezTo>
                    <a:lnTo>
                      <a:pt x="17283" y="22836"/>
                    </a:lnTo>
                    <a:lnTo>
                      <a:pt x="3633" y="26941"/>
                    </a:lnTo>
                    <a:lnTo>
                      <a:pt x="11587" y="49477"/>
                    </a:lnTo>
                    <a:cubicBezTo>
                      <a:pt x="11644" y="49629"/>
                      <a:pt x="11663" y="49772"/>
                      <a:pt x="11672" y="49925"/>
                    </a:cubicBezTo>
                    <a:lnTo>
                      <a:pt x="14035" y="9890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65" name="Google Shape;2965;p51"/>
            <p:cNvGrpSpPr/>
            <p:nvPr/>
          </p:nvGrpSpPr>
          <p:grpSpPr>
            <a:xfrm rot="-2989666">
              <a:off x="9907353" y="4211079"/>
              <a:ext cx="1080570" cy="910699"/>
              <a:chOff x="6263525" y="3894810"/>
              <a:chExt cx="649643" cy="547516"/>
            </a:xfrm>
          </p:grpSpPr>
          <p:sp>
            <p:nvSpPr>
              <p:cNvPr id="2966" name="Google Shape;2966;p51"/>
              <p:cNvSpPr/>
              <p:nvPr/>
            </p:nvSpPr>
            <p:spPr>
              <a:xfrm>
                <a:off x="6265097" y="3896372"/>
                <a:ext cx="646471" cy="544382"/>
              </a:xfrm>
              <a:custGeom>
                <a:rect b="b" l="l" r="r" t="t"/>
                <a:pathLst>
                  <a:path extrusionOk="0" h="544382" w="646471">
                    <a:moveTo>
                      <a:pt x="68399" y="521227"/>
                    </a:moveTo>
                    <a:lnTo>
                      <a:pt x="158906" y="512388"/>
                    </a:lnTo>
                    <a:lnTo>
                      <a:pt x="170907" y="531600"/>
                    </a:lnTo>
                    <a:lnTo>
                      <a:pt x="200930" y="531600"/>
                    </a:lnTo>
                    <a:lnTo>
                      <a:pt x="214141" y="544383"/>
                    </a:lnTo>
                    <a:lnTo>
                      <a:pt x="233363" y="536410"/>
                    </a:lnTo>
                    <a:lnTo>
                      <a:pt x="247774" y="544383"/>
                    </a:lnTo>
                    <a:lnTo>
                      <a:pt x="266986" y="544383"/>
                    </a:lnTo>
                    <a:lnTo>
                      <a:pt x="297009" y="499177"/>
                    </a:lnTo>
                    <a:lnTo>
                      <a:pt x="346243" y="467954"/>
                    </a:lnTo>
                    <a:lnTo>
                      <a:pt x="371466" y="473964"/>
                    </a:lnTo>
                    <a:lnTo>
                      <a:pt x="371466" y="437931"/>
                    </a:lnTo>
                    <a:lnTo>
                      <a:pt x="396688" y="417519"/>
                    </a:lnTo>
                    <a:lnTo>
                      <a:pt x="457933" y="417519"/>
                    </a:lnTo>
                    <a:lnTo>
                      <a:pt x="457933" y="394697"/>
                    </a:lnTo>
                    <a:lnTo>
                      <a:pt x="445923" y="383896"/>
                    </a:lnTo>
                    <a:lnTo>
                      <a:pt x="449523" y="370684"/>
                    </a:lnTo>
                    <a:lnTo>
                      <a:pt x="597237" y="328651"/>
                    </a:lnTo>
                    <a:lnTo>
                      <a:pt x="590036" y="295027"/>
                    </a:lnTo>
                    <a:lnTo>
                      <a:pt x="605647" y="248193"/>
                    </a:lnTo>
                    <a:lnTo>
                      <a:pt x="627259" y="239478"/>
                    </a:lnTo>
                    <a:lnTo>
                      <a:pt x="620059" y="192348"/>
                    </a:lnTo>
                    <a:lnTo>
                      <a:pt x="627259" y="171326"/>
                    </a:lnTo>
                    <a:lnTo>
                      <a:pt x="627259" y="154515"/>
                    </a:lnTo>
                    <a:lnTo>
                      <a:pt x="646471" y="138903"/>
                    </a:lnTo>
                    <a:lnTo>
                      <a:pt x="626059" y="119691"/>
                    </a:lnTo>
                    <a:lnTo>
                      <a:pt x="608048" y="83058"/>
                    </a:lnTo>
                    <a:lnTo>
                      <a:pt x="529990" y="32023"/>
                    </a:lnTo>
                    <a:lnTo>
                      <a:pt x="509569" y="32023"/>
                    </a:lnTo>
                    <a:lnTo>
                      <a:pt x="484746" y="0"/>
                    </a:lnTo>
                    <a:lnTo>
                      <a:pt x="390678" y="19212"/>
                    </a:lnTo>
                    <a:lnTo>
                      <a:pt x="366265" y="61751"/>
                    </a:lnTo>
                    <a:lnTo>
                      <a:pt x="377466" y="92869"/>
                    </a:lnTo>
                    <a:lnTo>
                      <a:pt x="351854" y="195748"/>
                    </a:lnTo>
                    <a:lnTo>
                      <a:pt x="404689" y="240582"/>
                    </a:lnTo>
                    <a:lnTo>
                      <a:pt x="427111" y="224571"/>
                    </a:lnTo>
                    <a:lnTo>
                      <a:pt x="443122" y="224571"/>
                    </a:lnTo>
                    <a:lnTo>
                      <a:pt x="434616" y="302628"/>
                    </a:lnTo>
                    <a:lnTo>
                      <a:pt x="415100" y="297028"/>
                    </a:lnTo>
                    <a:lnTo>
                      <a:pt x="406289" y="284217"/>
                    </a:lnTo>
                    <a:lnTo>
                      <a:pt x="391078" y="299428"/>
                    </a:lnTo>
                    <a:lnTo>
                      <a:pt x="371866" y="269805"/>
                    </a:lnTo>
                    <a:lnTo>
                      <a:pt x="360655" y="260995"/>
                    </a:lnTo>
                    <a:lnTo>
                      <a:pt x="348644" y="240182"/>
                    </a:lnTo>
                    <a:lnTo>
                      <a:pt x="304610" y="224971"/>
                    </a:lnTo>
                    <a:lnTo>
                      <a:pt x="288598" y="192948"/>
                    </a:lnTo>
                    <a:lnTo>
                      <a:pt x="264586" y="215360"/>
                    </a:lnTo>
                    <a:lnTo>
                      <a:pt x="224552" y="209760"/>
                    </a:lnTo>
                    <a:lnTo>
                      <a:pt x="190129" y="198549"/>
                    </a:lnTo>
                    <a:lnTo>
                      <a:pt x="187719" y="175736"/>
                    </a:lnTo>
                    <a:lnTo>
                      <a:pt x="164106" y="173727"/>
                    </a:lnTo>
                    <a:lnTo>
                      <a:pt x="146095" y="187738"/>
                    </a:lnTo>
                    <a:lnTo>
                      <a:pt x="135284" y="184537"/>
                    </a:lnTo>
                    <a:lnTo>
                      <a:pt x="135284" y="166926"/>
                    </a:lnTo>
                    <a:lnTo>
                      <a:pt x="116053" y="155667"/>
                    </a:lnTo>
                    <a:lnTo>
                      <a:pt x="114033" y="189776"/>
                    </a:lnTo>
                    <a:lnTo>
                      <a:pt x="119701" y="205721"/>
                    </a:lnTo>
                    <a:lnTo>
                      <a:pt x="113271" y="221771"/>
                    </a:lnTo>
                    <a:lnTo>
                      <a:pt x="119701" y="233782"/>
                    </a:lnTo>
                    <a:lnTo>
                      <a:pt x="108461" y="269805"/>
                    </a:lnTo>
                    <a:lnTo>
                      <a:pt x="4420" y="269805"/>
                    </a:lnTo>
                    <a:lnTo>
                      <a:pt x="0" y="44514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67" name="Google Shape;2967;p51"/>
              <p:cNvSpPr/>
              <p:nvPr/>
            </p:nvSpPr>
            <p:spPr>
              <a:xfrm>
                <a:off x="6263525" y="3894810"/>
                <a:ext cx="649643" cy="547516"/>
              </a:xfrm>
              <a:custGeom>
                <a:rect b="b" l="l" r="r" t="t"/>
                <a:pathLst>
                  <a:path extrusionOk="0" h="547516" w="649643">
                    <a:moveTo>
                      <a:pt x="215722" y="547516"/>
                    </a:moveTo>
                    <a:cubicBezTo>
                      <a:pt x="215323" y="547516"/>
                      <a:pt x="214932" y="547364"/>
                      <a:pt x="214627" y="547078"/>
                    </a:cubicBezTo>
                    <a:lnTo>
                      <a:pt x="201883" y="534743"/>
                    </a:lnTo>
                    <a:lnTo>
                      <a:pt x="172489" y="534743"/>
                    </a:lnTo>
                    <a:cubicBezTo>
                      <a:pt x="171946" y="534743"/>
                      <a:pt x="171441" y="534458"/>
                      <a:pt x="171155" y="534000"/>
                    </a:cubicBezTo>
                    <a:lnTo>
                      <a:pt x="159658" y="515608"/>
                    </a:lnTo>
                    <a:lnTo>
                      <a:pt x="70124" y="524352"/>
                    </a:lnTo>
                    <a:cubicBezTo>
                      <a:pt x="69723" y="524437"/>
                      <a:pt x="69142" y="524209"/>
                      <a:pt x="68809" y="523847"/>
                    </a:cubicBezTo>
                    <a:lnTo>
                      <a:pt x="400" y="447751"/>
                    </a:lnTo>
                    <a:cubicBezTo>
                      <a:pt x="124" y="447456"/>
                      <a:pt x="-9" y="447056"/>
                      <a:pt x="0" y="446656"/>
                    </a:cubicBezTo>
                    <a:lnTo>
                      <a:pt x="4420" y="271330"/>
                    </a:lnTo>
                    <a:cubicBezTo>
                      <a:pt x="4439" y="270482"/>
                      <a:pt x="5144" y="269806"/>
                      <a:pt x="5992" y="269806"/>
                    </a:cubicBezTo>
                    <a:lnTo>
                      <a:pt x="108890" y="269806"/>
                    </a:lnTo>
                    <a:lnTo>
                      <a:pt x="119587" y="235506"/>
                    </a:lnTo>
                    <a:lnTo>
                      <a:pt x="113462" y="224085"/>
                    </a:lnTo>
                    <a:cubicBezTo>
                      <a:pt x="113243" y="223676"/>
                      <a:pt x="113215" y="223190"/>
                      <a:pt x="113396" y="222752"/>
                    </a:cubicBezTo>
                    <a:lnTo>
                      <a:pt x="119606" y="207255"/>
                    </a:lnTo>
                    <a:lnTo>
                      <a:pt x="114139" y="191862"/>
                    </a:lnTo>
                    <a:cubicBezTo>
                      <a:pt x="114072" y="191662"/>
                      <a:pt x="114043" y="191453"/>
                      <a:pt x="114053" y="191234"/>
                    </a:cubicBezTo>
                    <a:lnTo>
                      <a:pt x="116072" y="157125"/>
                    </a:lnTo>
                    <a:cubicBezTo>
                      <a:pt x="116110" y="156582"/>
                      <a:pt x="116424" y="156086"/>
                      <a:pt x="116910" y="155839"/>
                    </a:cubicBezTo>
                    <a:cubicBezTo>
                      <a:pt x="117386" y="155591"/>
                      <a:pt x="117977" y="155601"/>
                      <a:pt x="118444" y="155867"/>
                    </a:cubicBezTo>
                    <a:lnTo>
                      <a:pt x="137675" y="167126"/>
                    </a:lnTo>
                    <a:cubicBezTo>
                      <a:pt x="138151" y="167412"/>
                      <a:pt x="138446" y="167926"/>
                      <a:pt x="138446" y="168488"/>
                    </a:cubicBezTo>
                    <a:lnTo>
                      <a:pt x="138446" y="184919"/>
                    </a:lnTo>
                    <a:lnTo>
                      <a:pt x="147352" y="187557"/>
                    </a:lnTo>
                    <a:lnTo>
                      <a:pt x="164726" y="174051"/>
                    </a:lnTo>
                    <a:cubicBezTo>
                      <a:pt x="165040" y="173803"/>
                      <a:pt x="165440" y="173736"/>
                      <a:pt x="165821" y="173717"/>
                    </a:cubicBezTo>
                    <a:lnTo>
                      <a:pt x="189434" y="175717"/>
                    </a:lnTo>
                    <a:cubicBezTo>
                      <a:pt x="190186" y="175784"/>
                      <a:pt x="190786" y="176375"/>
                      <a:pt x="190862" y="177118"/>
                    </a:cubicBezTo>
                    <a:lnTo>
                      <a:pt x="193158" y="198920"/>
                    </a:lnTo>
                    <a:lnTo>
                      <a:pt x="226610" y="209817"/>
                    </a:lnTo>
                    <a:lnTo>
                      <a:pt x="265634" y="215246"/>
                    </a:lnTo>
                    <a:lnTo>
                      <a:pt x="289113" y="193348"/>
                    </a:lnTo>
                    <a:cubicBezTo>
                      <a:pt x="289475" y="193015"/>
                      <a:pt x="289989" y="192881"/>
                      <a:pt x="290465" y="192948"/>
                    </a:cubicBezTo>
                    <a:cubicBezTo>
                      <a:pt x="290951" y="193034"/>
                      <a:pt x="291370" y="193348"/>
                      <a:pt x="291589" y="193796"/>
                    </a:cubicBezTo>
                    <a:lnTo>
                      <a:pt x="307324" y="225238"/>
                    </a:lnTo>
                    <a:lnTo>
                      <a:pt x="350749" y="240240"/>
                    </a:lnTo>
                    <a:cubicBezTo>
                      <a:pt x="351111" y="240364"/>
                      <a:pt x="351416" y="240611"/>
                      <a:pt x="351597" y="240935"/>
                    </a:cubicBezTo>
                    <a:lnTo>
                      <a:pt x="363455" y="261490"/>
                    </a:lnTo>
                    <a:lnTo>
                      <a:pt x="374428" y="270110"/>
                    </a:lnTo>
                    <a:cubicBezTo>
                      <a:pt x="374561" y="270215"/>
                      <a:pt x="374685" y="270348"/>
                      <a:pt x="374771" y="270491"/>
                    </a:cubicBezTo>
                    <a:lnTo>
                      <a:pt x="392935" y="298485"/>
                    </a:lnTo>
                    <a:lnTo>
                      <a:pt x="406775" y="284645"/>
                    </a:lnTo>
                    <a:cubicBezTo>
                      <a:pt x="407108" y="284322"/>
                      <a:pt x="407575" y="284122"/>
                      <a:pt x="408032" y="284198"/>
                    </a:cubicBezTo>
                    <a:cubicBezTo>
                      <a:pt x="408499" y="284236"/>
                      <a:pt x="408928" y="284483"/>
                      <a:pt x="409194" y="284874"/>
                    </a:cubicBezTo>
                    <a:lnTo>
                      <a:pt x="417672" y="297228"/>
                    </a:lnTo>
                    <a:lnTo>
                      <a:pt x="434855" y="302152"/>
                    </a:lnTo>
                    <a:lnTo>
                      <a:pt x="442970" y="227695"/>
                    </a:lnTo>
                    <a:lnTo>
                      <a:pt x="429216" y="227695"/>
                    </a:lnTo>
                    <a:lnTo>
                      <a:pt x="407204" y="243421"/>
                    </a:lnTo>
                    <a:cubicBezTo>
                      <a:pt x="406623" y="243831"/>
                      <a:pt x="405813" y="243802"/>
                      <a:pt x="405270" y="243345"/>
                    </a:cubicBezTo>
                    <a:lnTo>
                      <a:pt x="352435" y="198511"/>
                    </a:lnTo>
                    <a:cubicBezTo>
                      <a:pt x="351978" y="198120"/>
                      <a:pt x="351787" y="197511"/>
                      <a:pt x="351930" y="196930"/>
                    </a:cubicBezTo>
                    <a:lnTo>
                      <a:pt x="377429" y="94507"/>
                    </a:lnTo>
                    <a:lnTo>
                      <a:pt x="366380" y="63837"/>
                    </a:lnTo>
                    <a:cubicBezTo>
                      <a:pt x="366227" y="63399"/>
                      <a:pt x="366265" y="62913"/>
                      <a:pt x="366503" y="62522"/>
                    </a:cubicBezTo>
                    <a:lnTo>
                      <a:pt x="390916" y="19993"/>
                    </a:lnTo>
                    <a:cubicBezTo>
                      <a:pt x="391135" y="19603"/>
                      <a:pt x="391525" y="19327"/>
                      <a:pt x="391964" y="19231"/>
                    </a:cubicBezTo>
                    <a:lnTo>
                      <a:pt x="486032" y="19"/>
                    </a:lnTo>
                    <a:cubicBezTo>
                      <a:pt x="486633" y="-66"/>
                      <a:pt x="487223" y="134"/>
                      <a:pt x="487595" y="600"/>
                    </a:cubicBezTo>
                    <a:lnTo>
                      <a:pt x="511940" y="32014"/>
                    </a:lnTo>
                    <a:lnTo>
                      <a:pt x="531591" y="32014"/>
                    </a:lnTo>
                    <a:cubicBezTo>
                      <a:pt x="531895" y="32014"/>
                      <a:pt x="532200" y="32099"/>
                      <a:pt x="532448" y="32271"/>
                    </a:cubicBezTo>
                    <a:lnTo>
                      <a:pt x="610505" y="83306"/>
                    </a:lnTo>
                    <a:cubicBezTo>
                      <a:pt x="610743" y="83468"/>
                      <a:pt x="610934" y="83677"/>
                      <a:pt x="611058" y="83925"/>
                    </a:cubicBezTo>
                    <a:lnTo>
                      <a:pt x="628936" y="120291"/>
                    </a:lnTo>
                    <a:lnTo>
                      <a:pt x="649148" y="139313"/>
                    </a:lnTo>
                    <a:cubicBezTo>
                      <a:pt x="649472" y="139618"/>
                      <a:pt x="649653" y="140056"/>
                      <a:pt x="649643" y="140513"/>
                    </a:cubicBezTo>
                    <a:cubicBezTo>
                      <a:pt x="649625" y="140961"/>
                      <a:pt x="649415" y="141380"/>
                      <a:pt x="649062" y="141675"/>
                    </a:cubicBezTo>
                    <a:lnTo>
                      <a:pt x="630432" y="156810"/>
                    </a:lnTo>
                    <a:lnTo>
                      <a:pt x="630432" y="172879"/>
                    </a:lnTo>
                    <a:cubicBezTo>
                      <a:pt x="630432" y="173050"/>
                      <a:pt x="630403" y="173222"/>
                      <a:pt x="630355" y="173384"/>
                    </a:cubicBezTo>
                    <a:lnTo>
                      <a:pt x="623269" y="194034"/>
                    </a:lnTo>
                    <a:lnTo>
                      <a:pt x="630413" y="240802"/>
                    </a:lnTo>
                    <a:cubicBezTo>
                      <a:pt x="630527" y="241526"/>
                      <a:pt x="630127" y="242221"/>
                      <a:pt x="629450" y="242497"/>
                    </a:cubicBezTo>
                    <a:lnTo>
                      <a:pt x="608505" y="250927"/>
                    </a:lnTo>
                    <a:lnTo>
                      <a:pt x="593256" y="296675"/>
                    </a:lnTo>
                    <a:lnTo>
                      <a:pt x="600371" y="329879"/>
                    </a:lnTo>
                    <a:cubicBezTo>
                      <a:pt x="600542" y="330699"/>
                      <a:pt x="600066" y="331508"/>
                      <a:pt x="599266" y="331727"/>
                    </a:cubicBezTo>
                    <a:lnTo>
                      <a:pt x="452400" y="373523"/>
                    </a:lnTo>
                    <a:lnTo>
                      <a:pt x="449295" y="384944"/>
                    </a:lnTo>
                    <a:lnTo>
                      <a:pt x="460582" y="395097"/>
                    </a:lnTo>
                    <a:cubicBezTo>
                      <a:pt x="460915" y="395393"/>
                      <a:pt x="461096" y="395821"/>
                      <a:pt x="461096" y="396269"/>
                    </a:cubicBezTo>
                    <a:lnTo>
                      <a:pt x="461096" y="419081"/>
                    </a:lnTo>
                    <a:cubicBezTo>
                      <a:pt x="461096" y="419948"/>
                      <a:pt x="460391" y="420653"/>
                      <a:pt x="459524" y="420653"/>
                    </a:cubicBezTo>
                    <a:lnTo>
                      <a:pt x="398831" y="420653"/>
                    </a:lnTo>
                    <a:lnTo>
                      <a:pt x="374628" y="440246"/>
                    </a:lnTo>
                    <a:lnTo>
                      <a:pt x="374628" y="475526"/>
                    </a:lnTo>
                    <a:cubicBezTo>
                      <a:pt x="374628" y="476012"/>
                      <a:pt x="374409" y="476469"/>
                      <a:pt x="374028" y="476765"/>
                    </a:cubicBezTo>
                    <a:cubicBezTo>
                      <a:pt x="373647" y="477060"/>
                      <a:pt x="373171" y="477184"/>
                      <a:pt x="372685" y="477050"/>
                    </a:cubicBezTo>
                    <a:lnTo>
                      <a:pt x="348120" y="471202"/>
                    </a:lnTo>
                    <a:lnTo>
                      <a:pt x="299723" y="501882"/>
                    </a:lnTo>
                    <a:lnTo>
                      <a:pt x="269882" y="546802"/>
                    </a:lnTo>
                    <a:cubicBezTo>
                      <a:pt x="269596" y="547240"/>
                      <a:pt x="269101" y="547507"/>
                      <a:pt x="268577" y="547507"/>
                    </a:cubicBezTo>
                    <a:lnTo>
                      <a:pt x="249355" y="547507"/>
                    </a:lnTo>
                    <a:cubicBezTo>
                      <a:pt x="249089" y="547507"/>
                      <a:pt x="248832" y="547440"/>
                      <a:pt x="248593" y="547316"/>
                    </a:cubicBezTo>
                    <a:lnTo>
                      <a:pt x="234858" y="539715"/>
                    </a:lnTo>
                    <a:lnTo>
                      <a:pt x="216342" y="547392"/>
                    </a:lnTo>
                    <a:cubicBezTo>
                      <a:pt x="216123" y="547478"/>
                      <a:pt x="215922" y="547516"/>
                      <a:pt x="215722" y="547516"/>
                    </a:cubicBezTo>
                    <a:close/>
                    <a:moveTo>
                      <a:pt x="249746" y="544373"/>
                    </a:moveTo>
                    <a:lnTo>
                      <a:pt x="267720" y="544373"/>
                    </a:lnTo>
                    <a:lnTo>
                      <a:pt x="297276" y="499872"/>
                    </a:lnTo>
                    <a:cubicBezTo>
                      <a:pt x="297399" y="499691"/>
                      <a:pt x="297552" y="499529"/>
                      <a:pt x="297742" y="499415"/>
                    </a:cubicBezTo>
                    <a:lnTo>
                      <a:pt x="346987" y="468202"/>
                    </a:lnTo>
                    <a:cubicBezTo>
                      <a:pt x="347358" y="467973"/>
                      <a:pt x="347796" y="467887"/>
                      <a:pt x="348196" y="468002"/>
                    </a:cubicBezTo>
                    <a:lnTo>
                      <a:pt x="371466" y="473545"/>
                    </a:lnTo>
                    <a:lnTo>
                      <a:pt x="371466" y="439512"/>
                    </a:lnTo>
                    <a:cubicBezTo>
                      <a:pt x="371466" y="439036"/>
                      <a:pt x="371675" y="438589"/>
                      <a:pt x="372047" y="438293"/>
                    </a:cubicBezTo>
                    <a:lnTo>
                      <a:pt x="397269" y="417871"/>
                    </a:lnTo>
                    <a:cubicBezTo>
                      <a:pt x="397555" y="417643"/>
                      <a:pt x="397898" y="417519"/>
                      <a:pt x="398260" y="417519"/>
                    </a:cubicBezTo>
                    <a:lnTo>
                      <a:pt x="457934" y="417519"/>
                    </a:lnTo>
                    <a:lnTo>
                      <a:pt x="457934" y="396974"/>
                    </a:lnTo>
                    <a:lnTo>
                      <a:pt x="446447" y="386630"/>
                    </a:lnTo>
                    <a:cubicBezTo>
                      <a:pt x="446008" y="386239"/>
                      <a:pt x="445818" y="385620"/>
                      <a:pt x="445980" y="385048"/>
                    </a:cubicBezTo>
                    <a:lnTo>
                      <a:pt x="449580" y="371837"/>
                    </a:lnTo>
                    <a:cubicBezTo>
                      <a:pt x="449733" y="371304"/>
                      <a:pt x="450142" y="370885"/>
                      <a:pt x="450666" y="370742"/>
                    </a:cubicBezTo>
                    <a:lnTo>
                      <a:pt x="596970" y="329118"/>
                    </a:lnTo>
                    <a:lnTo>
                      <a:pt x="590074" y="296933"/>
                    </a:lnTo>
                    <a:cubicBezTo>
                      <a:pt x="590017" y="296657"/>
                      <a:pt x="590026" y="296371"/>
                      <a:pt x="590122" y="296094"/>
                    </a:cubicBezTo>
                    <a:lnTo>
                      <a:pt x="605733" y="249250"/>
                    </a:lnTo>
                    <a:cubicBezTo>
                      <a:pt x="605886" y="248812"/>
                      <a:pt x="606209" y="248460"/>
                      <a:pt x="606638" y="248298"/>
                    </a:cubicBezTo>
                    <a:lnTo>
                      <a:pt x="627098" y="240059"/>
                    </a:lnTo>
                    <a:lnTo>
                      <a:pt x="620087" y="194148"/>
                    </a:lnTo>
                    <a:cubicBezTo>
                      <a:pt x="620040" y="193891"/>
                      <a:pt x="620068" y="193644"/>
                      <a:pt x="620154" y="193406"/>
                    </a:cubicBezTo>
                    <a:lnTo>
                      <a:pt x="627279" y="172632"/>
                    </a:lnTo>
                    <a:lnTo>
                      <a:pt x="627279" y="156086"/>
                    </a:lnTo>
                    <a:cubicBezTo>
                      <a:pt x="627279" y="155610"/>
                      <a:pt x="627488" y="155163"/>
                      <a:pt x="627860" y="154867"/>
                    </a:cubicBezTo>
                    <a:lnTo>
                      <a:pt x="645672" y="140389"/>
                    </a:lnTo>
                    <a:lnTo>
                      <a:pt x="626574" y="122406"/>
                    </a:lnTo>
                    <a:cubicBezTo>
                      <a:pt x="626440" y="122282"/>
                      <a:pt x="626326" y="122120"/>
                      <a:pt x="626240" y="121958"/>
                    </a:cubicBezTo>
                    <a:lnTo>
                      <a:pt x="608419" y="85716"/>
                    </a:lnTo>
                    <a:lnTo>
                      <a:pt x="531114" y="35167"/>
                    </a:lnTo>
                    <a:lnTo>
                      <a:pt x="511159" y="35167"/>
                    </a:lnTo>
                    <a:cubicBezTo>
                      <a:pt x="510674" y="35167"/>
                      <a:pt x="510216" y="34947"/>
                      <a:pt x="509912" y="34557"/>
                    </a:cubicBezTo>
                    <a:lnTo>
                      <a:pt x="485699" y="3306"/>
                    </a:lnTo>
                    <a:lnTo>
                      <a:pt x="393278" y="22174"/>
                    </a:lnTo>
                    <a:lnTo>
                      <a:pt x="369580" y="63465"/>
                    </a:lnTo>
                    <a:lnTo>
                      <a:pt x="380534" y="93907"/>
                    </a:lnTo>
                    <a:cubicBezTo>
                      <a:pt x="380638" y="94203"/>
                      <a:pt x="380648" y="94526"/>
                      <a:pt x="380581" y="94822"/>
                    </a:cubicBezTo>
                    <a:lnTo>
                      <a:pt x="355197" y="196749"/>
                    </a:lnTo>
                    <a:lnTo>
                      <a:pt x="406356" y="240164"/>
                    </a:lnTo>
                    <a:lnTo>
                      <a:pt x="427787" y="224866"/>
                    </a:lnTo>
                    <a:cubicBezTo>
                      <a:pt x="428054" y="224676"/>
                      <a:pt x="428378" y="224581"/>
                      <a:pt x="428702" y="224581"/>
                    </a:cubicBezTo>
                    <a:lnTo>
                      <a:pt x="444713" y="224581"/>
                    </a:lnTo>
                    <a:cubicBezTo>
                      <a:pt x="445161" y="224581"/>
                      <a:pt x="445580" y="224762"/>
                      <a:pt x="445875" y="225095"/>
                    </a:cubicBezTo>
                    <a:cubicBezTo>
                      <a:pt x="446170" y="225429"/>
                      <a:pt x="446323" y="225876"/>
                      <a:pt x="446275" y="226314"/>
                    </a:cubicBezTo>
                    <a:lnTo>
                      <a:pt x="437769" y="304372"/>
                    </a:lnTo>
                    <a:cubicBezTo>
                      <a:pt x="437722" y="304838"/>
                      <a:pt x="437474" y="305248"/>
                      <a:pt x="437084" y="305515"/>
                    </a:cubicBezTo>
                    <a:cubicBezTo>
                      <a:pt x="436703" y="305781"/>
                      <a:pt x="436207" y="305848"/>
                      <a:pt x="435779" y="305715"/>
                    </a:cubicBezTo>
                    <a:lnTo>
                      <a:pt x="416262" y="300114"/>
                    </a:lnTo>
                    <a:cubicBezTo>
                      <a:pt x="415909" y="300019"/>
                      <a:pt x="415605" y="299800"/>
                      <a:pt x="415395" y="299495"/>
                    </a:cubicBezTo>
                    <a:lnTo>
                      <a:pt x="407661" y="288236"/>
                    </a:lnTo>
                    <a:lnTo>
                      <a:pt x="393792" y="302114"/>
                    </a:lnTo>
                    <a:cubicBezTo>
                      <a:pt x="393459" y="302438"/>
                      <a:pt x="393049" y="302619"/>
                      <a:pt x="392506" y="302562"/>
                    </a:cubicBezTo>
                    <a:cubicBezTo>
                      <a:pt x="392030" y="302514"/>
                      <a:pt x="391611" y="302257"/>
                      <a:pt x="391354" y="301857"/>
                    </a:cubicBezTo>
                    <a:lnTo>
                      <a:pt x="372275" y="272453"/>
                    </a:lnTo>
                    <a:lnTo>
                      <a:pt x="361264" y="263805"/>
                    </a:lnTo>
                    <a:cubicBezTo>
                      <a:pt x="361103" y="263681"/>
                      <a:pt x="360979" y="263519"/>
                      <a:pt x="360874" y="263357"/>
                    </a:cubicBezTo>
                    <a:lnTo>
                      <a:pt x="349158" y="243040"/>
                    </a:lnTo>
                    <a:lnTo>
                      <a:pt x="305686" y="228019"/>
                    </a:lnTo>
                    <a:cubicBezTo>
                      <a:pt x="305286" y="227886"/>
                      <a:pt x="304972" y="227610"/>
                      <a:pt x="304791" y="227238"/>
                    </a:cubicBezTo>
                    <a:lnTo>
                      <a:pt x="289722" y="197101"/>
                    </a:lnTo>
                    <a:lnTo>
                      <a:pt x="267243" y="218075"/>
                    </a:lnTo>
                    <a:cubicBezTo>
                      <a:pt x="266900" y="218399"/>
                      <a:pt x="266424" y="218589"/>
                      <a:pt x="265958" y="218475"/>
                    </a:cubicBezTo>
                    <a:lnTo>
                      <a:pt x="225924" y="212874"/>
                    </a:lnTo>
                    <a:lnTo>
                      <a:pt x="191243" y="201606"/>
                    </a:lnTo>
                    <a:cubicBezTo>
                      <a:pt x="190643" y="201416"/>
                      <a:pt x="190224" y="200892"/>
                      <a:pt x="190167" y="200282"/>
                    </a:cubicBezTo>
                    <a:lnTo>
                      <a:pt x="187890" y="178756"/>
                    </a:lnTo>
                    <a:lnTo>
                      <a:pt x="166193" y="176908"/>
                    </a:lnTo>
                    <a:lnTo>
                      <a:pt x="148657" y="190538"/>
                    </a:lnTo>
                    <a:cubicBezTo>
                      <a:pt x="148257" y="190843"/>
                      <a:pt x="147723" y="190948"/>
                      <a:pt x="147247" y="190815"/>
                    </a:cubicBezTo>
                    <a:lnTo>
                      <a:pt x="136436" y="187614"/>
                    </a:lnTo>
                    <a:cubicBezTo>
                      <a:pt x="135770" y="187414"/>
                      <a:pt x="135313" y="186795"/>
                      <a:pt x="135313" y="186100"/>
                    </a:cubicBezTo>
                    <a:lnTo>
                      <a:pt x="135313" y="169393"/>
                    </a:lnTo>
                    <a:lnTo>
                      <a:pt x="119072" y="159877"/>
                    </a:lnTo>
                    <a:lnTo>
                      <a:pt x="117215" y="191100"/>
                    </a:lnTo>
                    <a:lnTo>
                      <a:pt x="122778" y="206750"/>
                    </a:lnTo>
                    <a:cubicBezTo>
                      <a:pt x="122901" y="207112"/>
                      <a:pt x="122901" y="207502"/>
                      <a:pt x="122749" y="207864"/>
                    </a:cubicBezTo>
                    <a:lnTo>
                      <a:pt x="116586" y="223228"/>
                    </a:lnTo>
                    <a:lnTo>
                      <a:pt x="122682" y="234591"/>
                    </a:lnTo>
                    <a:cubicBezTo>
                      <a:pt x="122883" y="234972"/>
                      <a:pt x="122921" y="235401"/>
                      <a:pt x="122797" y="235801"/>
                    </a:cubicBezTo>
                    <a:lnTo>
                      <a:pt x="111557" y="271825"/>
                    </a:lnTo>
                    <a:cubicBezTo>
                      <a:pt x="111357" y="272482"/>
                      <a:pt x="110738" y="272930"/>
                      <a:pt x="110052" y="272930"/>
                    </a:cubicBezTo>
                    <a:lnTo>
                      <a:pt x="7535" y="272930"/>
                    </a:lnTo>
                    <a:lnTo>
                      <a:pt x="3172" y="446094"/>
                    </a:lnTo>
                    <a:lnTo>
                      <a:pt x="70628" y="521132"/>
                    </a:lnTo>
                    <a:lnTo>
                      <a:pt x="160335" y="512369"/>
                    </a:lnTo>
                    <a:cubicBezTo>
                      <a:pt x="160792" y="512236"/>
                      <a:pt x="161506" y="512579"/>
                      <a:pt x="161821" y="513103"/>
                    </a:cubicBezTo>
                    <a:lnTo>
                      <a:pt x="173365" y="531581"/>
                    </a:lnTo>
                    <a:lnTo>
                      <a:pt x="202521" y="531581"/>
                    </a:lnTo>
                    <a:cubicBezTo>
                      <a:pt x="202921" y="531581"/>
                      <a:pt x="203321" y="531743"/>
                      <a:pt x="203616" y="532019"/>
                    </a:cubicBezTo>
                    <a:lnTo>
                      <a:pt x="216084" y="544068"/>
                    </a:lnTo>
                    <a:lnTo>
                      <a:pt x="234344" y="536496"/>
                    </a:lnTo>
                    <a:cubicBezTo>
                      <a:pt x="234792" y="536315"/>
                      <a:pt x="235296" y="536344"/>
                      <a:pt x="235715" y="536572"/>
                    </a:cubicBezTo>
                    <a:lnTo>
                      <a:pt x="249746" y="54437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68" name="Google Shape;2968;p51"/>
            <p:cNvGrpSpPr/>
            <p:nvPr/>
          </p:nvGrpSpPr>
          <p:grpSpPr>
            <a:xfrm rot="-2989666">
              <a:off x="9982349" y="5349217"/>
              <a:ext cx="1192087" cy="1071651"/>
              <a:chOff x="5720900" y="4379109"/>
              <a:chExt cx="716688" cy="644281"/>
            </a:xfrm>
          </p:grpSpPr>
          <p:sp>
            <p:nvSpPr>
              <p:cNvPr id="2969" name="Google Shape;2969;p51"/>
              <p:cNvSpPr/>
              <p:nvPr/>
            </p:nvSpPr>
            <p:spPr>
              <a:xfrm>
                <a:off x="5722467" y="4380709"/>
                <a:ext cx="713536" cy="641099"/>
              </a:xfrm>
              <a:custGeom>
                <a:rect b="b" l="l" r="r" t="t"/>
                <a:pathLst>
                  <a:path extrusionOk="0" h="641099" w="713536">
                    <a:moveTo>
                      <a:pt x="713537" y="47263"/>
                    </a:moveTo>
                    <a:lnTo>
                      <a:pt x="682314" y="68885"/>
                    </a:lnTo>
                    <a:lnTo>
                      <a:pt x="668674" y="64846"/>
                    </a:lnTo>
                    <a:lnTo>
                      <a:pt x="628707" y="85697"/>
                    </a:lnTo>
                    <a:lnTo>
                      <a:pt x="606228" y="69657"/>
                    </a:lnTo>
                    <a:lnTo>
                      <a:pt x="490937" y="92135"/>
                    </a:lnTo>
                    <a:lnTo>
                      <a:pt x="490937" y="266605"/>
                    </a:lnTo>
                    <a:lnTo>
                      <a:pt x="433102" y="266605"/>
                    </a:lnTo>
                    <a:lnTo>
                      <a:pt x="433102" y="610448"/>
                    </a:lnTo>
                    <a:lnTo>
                      <a:pt x="412737" y="611705"/>
                    </a:lnTo>
                    <a:lnTo>
                      <a:pt x="382667" y="641099"/>
                    </a:lnTo>
                    <a:lnTo>
                      <a:pt x="372475" y="628517"/>
                    </a:lnTo>
                    <a:lnTo>
                      <a:pt x="342500" y="641099"/>
                    </a:lnTo>
                    <a:lnTo>
                      <a:pt x="331651" y="632165"/>
                    </a:lnTo>
                    <a:lnTo>
                      <a:pt x="308210" y="632165"/>
                    </a:lnTo>
                    <a:lnTo>
                      <a:pt x="292446" y="589502"/>
                    </a:lnTo>
                    <a:lnTo>
                      <a:pt x="276406" y="589502"/>
                    </a:lnTo>
                    <a:lnTo>
                      <a:pt x="269777" y="610448"/>
                    </a:lnTo>
                    <a:lnTo>
                      <a:pt x="257099" y="624669"/>
                    </a:lnTo>
                    <a:lnTo>
                      <a:pt x="245955" y="606705"/>
                    </a:lnTo>
                    <a:lnTo>
                      <a:pt x="210112" y="582778"/>
                    </a:lnTo>
                    <a:lnTo>
                      <a:pt x="186957" y="529076"/>
                    </a:lnTo>
                    <a:lnTo>
                      <a:pt x="187728" y="508902"/>
                    </a:lnTo>
                    <a:lnTo>
                      <a:pt x="181004" y="492471"/>
                    </a:lnTo>
                    <a:lnTo>
                      <a:pt x="179080" y="476040"/>
                    </a:lnTo>
                    <a:lnTo>
                      <a:pt x="169764" y="470859"/>
                    </a:lnTo>
                    <a:lnTo>
                      <a:pt x="170536" y="414842"/>
                    </a:lnTo>
                    <a:lnTo>
                      <a:pt x="154105" y="384296"/>
                    </a:lnTo>
                    <a:lnTo>
                      <a:pt x="154105" y="286493"/>
                    </a:lnTo>
                    <a:lnTo>
                      <a:pt x="90697" y="205502"/>
                    </a:lnTo>
                    <a:lnTo>
                      <a:pt x="73885" y="146228"/>
                    </a:lnTo>
                    <a:lnTo>
                      <a:pt x="14602" y="73495"/>
                    </a:lnTo>
                    <a:lnTo>
                      <a:pt x="0" y="19698"/>
                    </a:lnTo>
                    <a:lnTo>
                      <a:pt x="39395" y="19698"/>
                    </a:lnTo>
                    <a:lnTo>
                      <a:pt x="63408" y="0"/>
                    </a:lnTo>
                    <a:lnTo>
                      <a:pt x="92231" y="0"/>
                    </a:lnTo>
                    <a:lnTo>
                      <a:pt x="120282" y="19698"/>
                    </a:lnTo>
                    <a:lnTo>
                      <a:pt x="355663" y="19698"/>
                    </a:lnTo>
                    <a:lnTo>
                      <a:pt x="378914" y="45634"/>
                    </a:lnTo>
                    <a:lnTo>
                      <a:pt x="397269" y="45634"/>
                    </a:lnTo>
                    <a:lnTo>
                      <a:pt x="413309" y="52073"/>
                    </a:lnTo>
                    <a:lnTo>
                      <a:pt x="463753" y="52073"/>
                    </a:lnTo>
                    <a:lnTo>
                      <a:pt x="475755" y="60046"/>
                    </a:lnTo>
                    <a:lnTo>
                      <a:pt x="497377" y="60046"/>
                    </a:lnTo>
                    <a:lnTo>
                      <a:pt x="502177" y="43234"/>
                    </a:lnTo>
                    <a:lnTo>
                      <a:pt x="531000" y="51302"/>
                    </a:lnTo>
                    <a:lnTo>
                      <a:pt x="611029" y="36890"/>
                    </a:lnTo>
                    <a:lnTo>
                      <a:pt x="701535" y="28051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70" name="Google Shape;2970;p51"/>
              <p:cNvSpPr/>
              <p:nvPr/>
            </p:nvSpPr>
            <p:spPr>
              <a:xfrm>
                <a:off x="5720900" y="4379109"/>
                <a:ext cx="716688" cy="644281"/>
              </a:xfrm>
              <a:custGeom>
                <a:rect b="b" l="l" r="r" t="t"/>
                <a:pathLst>
                  <a:path extrusionOk="0" h="644281" w="716688">
                    <a:moveTo>
                      <a:pt x="384225" y="644271"/>
                    </a:moveTo>
                    <a:cubicBezTo>
                      <a:pt x="384196" y="644271"/>
                      <a:pt x="384168" y="644271"/>
                      <a:pt x="384139" y="644271"/>
                    </a:cubicBezTo>
                    <a:cubicBezTo>
                      <a:pt x="383691" y="644242"/>
                      <a:pt x="383282" y="644033"/>
                      <a:pt x="383006" y="643690"/>
                    </a:cubicBezTo>
                    <a:lnTo>
                      <a:pt x="373557" y="632012"/>
                    </a:lnTo>
                    <a:lnTo>
                      <a:pt x="344677" y="644147"/>
                    </a:lnTo>
                    <a:cubicBezTo>
                      <a:pt x="344144" y="644395"/>
                      <a:pt x="343524" y="644290"/>
                      <a:pt x="343067" y="643909"/>
                    </a:cubicBezTo>
                    <a:lnTo>
                      <a:pt x="332647" y="635327"/>
                    </a:lnTo>
                    <a:lnTo>
                      <a:pt x="309768" y="635327"/>
                    </a:lnTo>
                    <a:cubicBezTo>
                      <a:pt x="309111" y="635327"/>
                      <a:pt x="308520" y="634918"/>
                      <a:pt x="308291" y="634299"/>
                    </a:cubicBezTo>
                    <a:lnTo>
                      <a:pt x="292909" y="592665"/>
                    </a:lnTo>
                    <a:lnTo>
                      <a:pt x="279116" y="592665"/>
                    </a:lnTo>
                    <a:lnTo>
                      <a:pt x="272830" y="612515"/>
                    </a:lnTo>
                    <a:cubicBezTo>
                      <a:pt x="272763" y="612724"/>
                      <a:pt x="272649" y="612915"/>
                      <a:pt x="272497" y="613086"/>
                    </a:cubicBezTo>
                    <a:lnTo>
                      <a:pt x="259819" y="627307"/>
                    </a:lnTo>
                    <a:cubicBezTo>
                      <a:pt x="259485" y="627688"/>
                      <a:pt x="258962" y="627793"/>
                      <a:pt x="258514" y="627831"/>
                    </a:cubicBezTo>
                    <a:cubicBezTo>
                      <a:pt x="258018" y="627783"/>
                      <a:pt x="257571" y="627507"/>
                      <a:pt x="257314" y="627088"/>
                    </a:cubicBezTo>
                    <a:lnTo>
                      <a:pt x="246350" y="609410"/>
                    </a:lnTo>
                    <a:lnTo>
                      <a:pt x="210803" y="585683"/>
                    </a:lnTo>
                    <a:cubicBezTo>
                      <a:pt x="210546" y="585511"/>
                      <a:pt x="210355" y="585283"/>
                      <a:pt x="210232" y="584997"/>
                    </a:cubicBezTo>
                    <a:lnTo>
                      <a:pt x="187076" y="531286"/>
                    </a:lnTo>
                    <a:cubicBezTo>
                      <a:pt x="186981" y="531066"/>
                      <a:pt x="186943" y="530838"/>
                      <a:pt x="186952" y="530600"/>
                    </a:cubicBezTo>
                    <a:lnTo>
                      <a:pt x="187705" y="510769"/>
                    </a:lnTo>
                    <a:lnTo>
                      <a:pt x="181104" y="494662"/>
                    </a:lnTo>
                    <a:cubicBezTo>
                      <a:pt x="181047" y="494529"/>
                      <a:pt x="181018" y="494386"/>
                      <a:pt x="180999" y="494252"/>
                    </a:cubicBezTo>
                    <a:lnTo>
                      <a:pt x="179171" y="478612"/>
                    </a:lnTo>
                    <a:lnTo>
                      <a:pt x="170560" y="473821"/>
                    </a:lnTo>
                    <a:cubicBezTo>
                      <a:pt x="170055" y="473545"/>
                      <a:pt x="169741" y="472993"/>
                      <a:pt x="169750" y="472421"/>
                    </a:cubicBezTo>
                    <a:lnTo>
                      <a:pt x="170512" y="416814"/>
                    </a:lnTo>
                    <a:lnTo>
                      <a:pt x="154282" y="386620"/>
                    </a:lnTo>
                    <a:cubicBezTo>
                      <a:pt x="154158" y="386391"/>
                      <a:pt x="154101" y="386134"/>
                      <a:pt x="154101" y="385877"/>
                    </a:cubicBezTo>
                    <a:lnTo>
                      <a:pt x="154101" y="288617"/>
                    </a:lnTo>
                    <a:lnTo>
                      <a:pt x="91026" y="208045"/>
                    </a:lnTo>
                    <a:cubicBezTo>
                      <a:pt x="90902" y="207883"/>
                      <a:pt x="90807" y="207702"/>
                      <a:pt x="90750" y="207512"/>
                    </a:cubicBezTo>
                    <a:lnTo>
                      <a:pt x="74024" y="148552"/>
                    </a:lnTo>
                    <a:lnTo>
                      <a:pt x="14950" y="76076"/>
                    </a:lnTo>
                    <a:cubicBezTo>
                      <a:pt x="14807" y="75914"/>
                      <a:pt x="14712" y="75705"/>
                      <a:pt x="14655" y="75495"/>
                    </a:cubicBezTo>
                    <a:lnTo>
                      <a:pt x="53" y="21689"/>
                    </a:lnTo>
                    <a:cubicBezTo>
                      <a:pt x="-71" y="21212"/>
                      <a:pt x="24" y="20707"/>
                      <a:pt x="320" y="20317"/>
                    </a:cubicBezTo>
                    <a:cubicBezTo>
                      <a:pt x="615" y="19936"/>
                      <a:pt x="1082" y="19698"/>
                      <a:pt x="1567" y="19698"/>
                    </a:cubicBezTo>
                    <a:lnTo>
                      <a:pt x="40401" y="19698"/>
                    </a:lnTo>
                    <a:lnTo>
                      <a:pt x="63985" y="353"/>
                    </a:lnTo>
                    <a:cubicBezTo>
                      <a:pt x="64261" y="124"/>
                      <a:pt x="64613" y="0"/>
                      <a:pt x="64985" y="0"/>
                    </a:cubicBezTo>
                    <a:lnTo>
                      <a:pt x="93808" y="0"/>
                    </a:lnTo>
                    <a:cubicBezTo>
                      <a:pt x="94131" y="0"/>
                      <a:pt x="94446" y="95"/>
                      <a:pt x="94712" y="286"/>
                    </a:cubicBezTo>
                    <a:lnTo>
                      <a:pt x="122354" y="19707"/>
                    </a:lnTo>
                    <a:lnTo>
                      <a:pt x="357240" y="19707"/>
                    </a:lnTo>
                    <a:cubicBezTo>
                      <a:pt x="357688" y="19707"/>
                      <a:pt x="358107" y="19888"/>
                      <a:pt x="358412" y="20222"/>
                    </a:cubicBezTo>
                    <a:lnTo>
                      <a:pt x="381196" y="45644"/>
                    </a:lnTo>
                    <a:lnTo>
                      <a:pt x="398846" y="45644"/>
                    </a:lnTo>
                    <a:cubicBezTo>
                      <a:pt x="399046" y="45644"/>
                      <a:pt x="399246" y="45682"/>
                      <a:pt x="399436" y="45758"/>
                    </a:cubicBezTo>
                    <a:lnTo>
                      <a:pt x="415191" y="52083"/>
                    </a:lnTo>
                    <a:lnTo>
                      <a:pt x="465320" y="52083"/>
                    </a:lnTo>
                    <a:cubicBezTo>
                      <a:pt x="465625" y="52083"/>
                      <a:pt x="465940" y="52169"/>
                      <a:pt x="466187" y="52349"/>
                    </a:cubicBezTo>
                    <a:lnTo>
                      <a:pt x="477799" y="60055"/>
                    </a:lnTo>
                    <a:lnTo>
                      <a:pt x="497753" y="60055"/>
                    </a:lnTo>
                    <a:lnTo>
                      <a:pt x="502230" y="44387"/>
                    </a:lnTo>
                    <a:cubicBezTo>
                      <a:pt x="502468" y="43549"/>
                      <a:pt x="503364" y="43091"/>
                      <a:pt x="504163" y="43301"/>
                    </a:cubicBezTo>
                    <a:lnTo>
                      <a:pt x="532653" y="51273"/>
                    </a:lnTo>
                    <a:lnTo>
                      <a:pt x="612320" y="36938"/>
                    </a:lnTo>
                    <a:lnTo>
                      <a:pt x="702950" y="28080"/>
                    </a:lnTo>
                    <a:cubicBezTo>
                      <a:pt x="703407" y="27947"/>
                      <a:pt x="704122" y="28289"/>
                      <a:pt x="704436" y="28813"/>
                    </a:cubicBezTo>
                    <a:lnTo>
                      <a:pt x="716447" y="48035"/>
                    </a:lnTo>
                    <a:cubicBezTo>
                      <a:pt x="716895" y="48749"/>
                      <a:pt x="716705" y="49682"/>
                      <a:pt x="716009" y="50159"/>
                    </a:cubicBezTo>
                    <a:lnTo>
                      <a:pt x="684786" y="71771"/>
                    </a:lnTo>
                    <a:cubicBezTo>
                      <a:pt x="684396" y="72047"/>
                      <a:pt x="683900" y="72133"/>
                      <a:pt x="683443" y="71990"/>
                    </a:cubicBezTo>
                    <a:lnTo>
                      <a:pt x="670413" y="68132"/>
                    </a:lnTo>
                    <a:lnTo>
                      <a:pt x="631018" y="88687"/>
                    </a:lnTo>
                    <a:cubicBezTo>
                      <a:pt x="630494" y="88954"/>
                      <a:pt x="629846" y="88916"/>
                      <a:pt x="629379" y="88573"/>
                    </a:cubicBezTo>
                    <a:lnTo>
                      <a:pt x="607453" y="72933"/>
                    </a:lnTo>
                    <a:lnTo>
                      <a:pt x="494096" y="95040"/>
                    </a:lnTo>
                    <a:lnTo>
                      <a:pt x="494096" y="268214"/>
                    </a:lnTo>
                    <a:cubicBezTo>
                      <a:pt x="494096" y="269081"/>
                      <a:pt x="493391" y="269786"/>
                      <a:pt x="492524" y="269786"/>
                    </a:cubicBezTo>
                    <a:lnTo>
                      <a:pt x="436260" y="269786"/>
                    </a:lnTo>
                    <a:lnTo>
                      <a:pt x="436260" y="612057"/>
                    </a:lnTo>
                    <a:cubicBezTo>
                      <a:pt x="436260" y="612896"/>
                      <a:pt x="435612" y="613572"/>
                      <a:pt x="434783" y="613629"/>
                    </a:cubicBezTo>
                    <a:lnTo>
                      <a:pt x="415000" y="614839"/>
                    </a:lnTo>
                    <a:lnTo>
                      <a:pt x="385339" y="643824"/>
                    </a:lnTo>
                    <a:cubicBezTo>
                      <a:pt x="385034" y="644109"/>
                      <a:pt x="384644" y="644271"/>
                      <a:pt x="384225" y="644271"/>
                    </a:cubicBezTo>
                    <a:close/>
                    <a:moveTo>
                      <a:pt x="310873" y="632193"/>
                    </a:moveTo>
                    <a:lnTo>
                      <a:pt x="333218" y="632193"/>
                    </a:lnTo>
                    <a:cubicBezTo>
                      <a:pt x="333590" y="632193"/>
                      <a:pt x="333942" y="632317"/>
                      <a:pt x="334218" y="632555"/>
                    </a:cubicBezTo>
                    <a:lnTo>
                      <a:pt x="344344" y="640890"/>
                    </a:lnTo>
                    <a:lnTo>
                      <a:pt x="373443" y="628669"/>
                    </a:lnTo>
                    <a:cubicBezTo>
                      <a:pt x="374071" y="628374"/>
                      <a:pt x="374833" y="628583"/>
                      <a:pt x="375271" y="629126"/>
                    </a:cubicBezTo>
                    <a:lnTo>
                      <a:pt x="384377" y="640375"/>
                    </a:lnTo>
                    <a:lnTo>
                      <a:pt x="413219" y="612191"/>
                    </a:lnTo>
                    <a:cubicBezTo>
                      <a:pt x="413495" y="611924"/>
                      <a:pt x="413838" y="611772"/>
                      <a:pt x="414219" y="611743"/>
                    </a:cubicBezTo>
                    <a:lnTo>
                      <a:pt x="433107" y="610581"/>
                    </a:lnTo>
                    <a:lnTo>
                      <a:pt x="433107" y="268224"/>
                    </a:lnTo>
                    <a:cubicBezTo>
                      <a:pt x="433107" y="267357"/>
                      <a:pt x="433812" y="266652"/>
                      <a:pt x="434679" y="266652"/>
                    </a:cubicBezTo>
                    <a:lnTo>
                      <a:pt x="490943" y="266652"/>
                    </a:lnTo>
                    <a:lnTo>
                      <a:pt x="490943" y="93736"/>
                    </a:lnTo>
                    <a:cubicBezTo>
                      <a:pt x="490943" y="92983"/>
                      <a:pt x="491476" y="92335"/>
                      <a:pt x="492219" y="92193"/>
                    </a:cubicBezTo>
                    <a:lnTo>
                      <a:pt x="607510" y="69713"/>
                    </a:lnTo>
                    <a:cubicBezTo>
                      <a:pt x="607939" y="69637"/>
                      <a:pt x="608367" y="69723"/>
                      <a:pt x="608720" y="69980"/>
                    </a:cubicBezTo>
                    <a:lnTo>
                      <a:pt x="630417" y="85458"/>
                    </a:lnTo>
                    <a:lnTo>
                      <a:pt x="669518" y="65065"/>
                    </a:lnTo>
                    <a:cubicBezTo>
                      <a:pt x="669889" y="64894"/>
                      <a:pt x="670289" y="64837"/>
                      <a:pt x="670699" y="64951"/>
                    </a:cubicBezTo>
                    <a:lnTo>
                      <a:pt x="683624" y="68771"/>
                    </a:lnTo>
                    <a:lnTo>
                      <a:pt x="712990" y="48435"/>
                    </a:lnTo>
                    <a:lnTo>
                      <a:pt x="702293" y="31318"/>
                    </a:lnTo>
                    <a:lnTo>
                      <a:pt x="612758" y="40062"/>
                    </a:lnTo>
                    <a:lnTo>
                      <a:pt x="532862" y="54455"/>
                    </a:lnTo>
                    <a:cubicBezTo>
                      <a:pt x="532615" y="54502"/>
                      <a:pt x="532386" y="54493"/>
                      <a:pt x="532158" y="54426"/>
                    </a:cubicBezTo>
                    <a:lnTo>
                      <a:pt x="504830" y="46777"/>
                    </a:lnTo>
                    <a:lnTo>
                      <a:pt x="500458" y="62074"/>
                    </a:lnTo>
                    <a:cubicBezTo>
                      <a:pt x="500268" y="62751"/>
                      <a:pt x="499649" y="63217"/>
                      <a:pt x="498944" y="63217"/>
                    </a:cubicBezTo>
                    <a:lnTo>
                      <a:pt x="477332" y="63217"/>
                    </a:lnTo>
                    <a:cubicBezTo>
                      <a:pt x="477027" y="63217"/>
                      <a:pt x="476722" y="63132"/>
                      <a:pt x="476465" y="62951"/>
                    </a:cubicBezTo>
                    <a:lnTo>
                      <a:pt x="464854" y="55245"/>
                    </a:lnTo>
                    <a:lnTo>
                      <a:pt x="414886" y="55245"/>
                    </a:lnTo>
                    <a:cubicBezTo>
                      <a:pt x="414686" y="55245"/>
                      <a:pt x="414486" y="55207"/>
                      <a:pt x="414295" y="55131"/>
                    </a:cubicBezTo>
                    <a:lnTo>
                      <a:pt x="398541" y="48806"/>
                    </a:lnTo>
                    <a:lnTo>
                      <a:pt x="380491" y="48806"/>
                    </a:lnTo>
                    <a:cubicBezTo>
                      <a:pt x="380043" y="48806"/>
                      <a:pt x="379624" y="48625"/>
                      <a:pt x="379319" y="48292"/>
                    </a:cubicBezTo>
                    <a:lnTo>
                      <a:pt x="356536" y="22870"/>
                    </a:lnTo>
                    <a:lnTo>
                      <a:pt x="121859" y="22870"/>
                    </a:lnTo>
                    <a:cubicBezTo>
                      <a:pt x="121535" y="22870"/>
                      <a:pt x="121220" y="22774"/>
                      <a:pt x="120954" y="22593"/>
                    </a:cubicBezTo>
                    <a:lnTo>
                      <a:pt x="93312" y="3172"/>
                    </a:lnTo>
                    <a:lnTo>
                      <a:pt x="65537" y="3172"/>
                    </a:lnTo>
                    <a:lnTo>
                      <a:pt x="41953" y="22517"/>
                    </a:lnTo>
                    <a:cubicBezTo>
                      <a:pt x="41677" y="22746"/>
                      <a:pt x="41325" y="22870"/>
                      <a:pt x="40953" y="22870"/>
                    </a:cubicBezTo>
                    <a:lnTo>
                      <a:pt x="3625" y="22870"/>
                    </a:lnTo>
                    <a:lnTo>
                      <a:pt x="17598" y="74371"/>
                    </a:lnTo>
                    <a:lnTo>
                      <a:pt x="76663" y="146838"/>
                    </a:lnTo>
                    <a:cubicBezTo>
                      <a:pt x="76796" y="146999"/>
                      <a:pt x="76891" y="147199"/>
                      <a:pt x="76958" y="147399"/>
                    </a:cubicBezTo>
                    <a:lnTo>
                      <a:pt x="93693" y="206378"/>
                    </a:lnTo>
                    <a:lnTo>
                      <a:pt x="156911" y="287131"/>
                    </a:lnTo>
                    <a:cubicBezTo>
                      <a:pt x="157130" y="287407"/>
                      <a:pt x="157244" y="287741"/>
                      <a:pt x="157244" y="288093"/>
                    </a:cubicBezTo>
                    <a:lnTo>
                      <a:pt x="157244" y="385505"/>
                    </a:lnTo>
                    <a:lnTo>
                      <a:pt x="173484" y="415709"/>
                    </a:lnTo>
                    <a:cubicBezTo>
                      <a:pt x="173608" y="415947"/>
                      <a:pt x="173675" y="416205"/>
                      <a:pt x="173665" y="416471"/>
                    </a:cubicBezTo>
                    <a:lnTo>
                      <a:pt x="172913" y="471545"/>
                    </a:lnTo>
                    <a:lnTo>
                      <a:pt x="181409" y="476279"/>
                    </a:lnTo>
                    <a:cubicBezTo>
                      <a:pt x="181857" y="476526"/>
                      <a:pt x="182152" y="476974"/>
                      <a:pt x="182209" y="477469"/>
                    </a:cubicBezTo>
                    <a:lnTo>
                      <a:pt x="184105" y="493690"/>
                    </a:lnTo>
                    <a:lnTo>
                      <a:pt x="190753" y="509911"/>
                    </a:lnTo>
                    <a:cubicBezTo>
                      <a:pt x="190839" y="510121"/>
                      <a:pt x="190877" y="510340"/>
                      <a:pt x="190867" y="510569"/>
                    </a:cubicBezTo>
                    <a:lnTo>
                      <a:pt x="190115" y="530381"/>
                    </a:lnTo>
                    <a:lnTo>
                      <a:pt x="212946" y="583330"/>
                    </a:lnTo>
                    <a:lnTo>
                      <a:pt x="248398" y="607000"/>
                    </a:lnTo>
                    <a:cubicBezTo>
                      <a:pt x="248589" y="607124"/>
                      <a:pt x="248741" y="607286"/>
                      <a:pt x="248865" y="607486"/>
                    </a:cubicBezTo>
                    <a:lnTo>
                      <a:pt x="258895" y="623669"/>
                    </a:lnTo>
                    <a:lnTo>
                      <a:pt x="269944" y="611267"/>
                    </a:lnTo>
                    <a:lnTo>
                      <a:pt x="276478" y="590645"/>
                    </a:lnTo>
                    <a:cubicBezTo>
                      <a:pt x="276688" y="589988"/>
                      <a:pt x="277297" y="589550"/>
                      <a:pt x="277983" y="589550"/>
                    </a:cubicBezTo>
                    <a:lnTo>
                      <a:pt x="294023" y="589550"/>
                    </a:lnTo>
                    <a:cubicBezTo>
                      <a:pt x="294680" y="589550"/>
                      <a:pt x="295271" y="589960"/>
                      <a:pt x="295499" y="590579"/>
                    </a:cubicBezTo>
                    <a:lnTo>
                      <a:pt x="310873" y="632193"/>
                    </a:lnTo>
                    <a:close/>
                  </a:path>
                </a:pathLst>
              </a:custGeom>
              <a:solidFill>
                <a:schemeClr val="accent3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71" name="Google Shape;2971;p51"/>
            <p:cNvGrpSpPr/>
            <p:nvPr/>
          </p:nvGrpSpPr>
          <p:grpSpPr>
            <a:xfrm rot="-2989666">
              <a:off x="10706864" y="3894650"/>
              <a:ext cx="258935" cy="706366"/>
              <a:chOff x="6853554" y="3972450"/>
              <a:chExt cx="155673" cy="424670"/>
            </a:xfrm>
          </p:grpSpPr>
          <p:sp>
            <p:nvSpPr>
              <p:cNvPr id="2972" name="Google Shape;2972;p51"/>
              <p:cNvSpPr/>
              <p:nvPr/>
            </p:nvSpPr>
            <p:spPr>
              <a:xfrm>
                <a:off x="6855133" y="3974030"/>
                <a:ext cx="152514" cy="421519"/>
              </a:xfrm>
              <a:custGeom>
                <a:rect b="b" l="l" r="r" t="t"/>
                <a:pathLst>
                  <a:path extrusionOk="0" h="421519" w="152514">
                    <a:moveTo>
                      <a:pt x="7201" y="250993"/>
                    </a:moveTo>
                    <a:lnTo>
                      <a:pt x="39624" y="278616"/>
                    </a:lnTo>
                    <a:lnTo>
                      <a:pt x="84058" y="278616"/>
                    </a:lnTo>
                    <a:lnTo>
                      <a:pt x="90068" y="311039"/>
                    </a:lnTo>
                    <a:lnTo>
                      <a:pt x="68447" y="356673"/>
                    </a:lnTo>
                    <a:lnTo>
                      <a:pt x="114081" y="421519"/>
                    </a:lnTo>
                    <a:lnTo>
                      <a:pt x="120091" y="378285"/>
                    </a:lnTo>
                    <a:lnTo>
                      <a:pt x="138103" y="365084"/>
                    </a:lnTo>
                    <a:lnTo>
                      <a:pt x="152514" y="363874"/>
                    </a:lnTo>
                    <a:lnTo>
                      <a:pt x="152514" y="281016"/>
                    </a:lnTo>
                    <a:lnTo>
                      <a:pt x="115281" y="224971"/>
                    </a:lnTo>
                    <a:lnTo>
                      <a:pt x="92469" y="216170"/>
                    </a:lnTo>
                    <a:lnTo>
                      <a:pt x="92469" y="175631"/>
                    </a:lnTo>
                    <a:lnTo>
                      <a:pt x="79858" y="152819"/>
                    </a:lnTo>
                    <a:lnTo>
                      <a:pt x="114081" y="124596"/>
                    </a:lnTo>
                    <a:lnTo>
                      <a:pt x="97269" y="87668"/>
                    </a:lnTo>
                    <a:lnTo>
                      <a:pt x="108080" y="75657"/>
                    </a:lnTo>
                    <a:lnTo>
                      <a:pt x="71523" y="0"/>
                    </a:lnTo>
                    <a:lnTo>
                      <a:pt x="18012" y="5401"/>
                    </a:lnTo>
                    <a:lnTo>
                      <a:pt x="36023" y="42034"/>
                    </a:lnTo>
                    <a:lnTo>
                      <a:pt x="56436" y="61246"/>
                    </a:lnTo>
                    <a:lnTo>
                      <a:pt x="37224" y="76857"/>
                    </a:lnTo>
                    <a:lnTo>
                      <a:pt x="37224" y="93669"/>
                    </a:lnTo>
                    <a:lnTo>
                      <a:pt x="30023" y="114690"/>
                    </a:lnTo>
                    <a:lnTo>
                      <a:pt x="37224" y="161820"/>
                    </a:lnTo>
                    <a:lnTo>
                      <a:pt x="15612" y="170536"/>
                    </a:lnTo>
                    <a:lnTo>
                      <a:pt x="0" y="21737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73" name="Google Shape;2973;p51"/>
              <p:cNvSpPr/>
              <p:nvPr/>
            </p:nvSpPr>
            <p:spPr>
              <a:xfrm>
                <a:off x="6853554" y="3972450"/>
                <a:ext cx="155673" cy="424670"/>
              </a:xfrm>
              <a:custGeom>
                <a:rect b="b" l="l" r="r" t="t"/>
                <a:pathLst>
                  <a:path extrusionOk="0" h="424670" w="155673">
                    <a:moveTo>
                      <a:pt x="115669" y="424670"/>
                    </a:moveTo>
                    <a:cubicBezTo>
                      <a:pt x="115164" y="424670"/>
                      <a:pt x="114688" y="424432"/>
                      <a:pt x="114373" y="424003"/>
                    </a:cubicBezTo>
                    <a:lnTo>
                      <a:pt x="68730" y="359157"/>
                    </a:lnTo>
                    <a:cubicBezTo>
                      <a:pt x="68406" y="358691"/>
                      <a:pt x="68349" y="358090"/>
                      <a:pt x="68596" y="357576"/>
                    </a:cubicBezTo>
                    <a:lnTo>
                      <a:pt x="89999" y="312408"/>
                    </a:lnTo>
                    <a:lnTo>
                      <a:pt x="84332" y="281766"/>
                    </a:lnTo>
                    <a:lnTo>
                      <a:pt x="41202" y="281766"/>
                    </a:lnTo>
                    <a:cubicBezTo>
                      <a:pt x="40821" y="281766"/>
                      <a:pt x="40469" y="281633"/>
                      <a:pt x="40183" y="281385"/>
                    </a:cubicBezTo>
                    <a:lnTo>
                      <a:pt x="7760" y="253763"/>
                    </a:lnTo>
                    <a:cubicBezTo>
                      <a:pt x="7493" y="253544"/>
                      <a:pt x="7312" y="253239"/>
                      <a:pt x="7246" y="252906"/>
                    </a:cubicBezTo>
                    <a:lnTo>
                      <a:pt x="35" y="219282"/>
                    </a:lnTo>
                    <a:cubicBezTo>
                      <a:pt x="-22" y="219006"/>
                      <a:pt x="-12" y="218721"/>
                      <a:pt x="83" y="218444"/>
                    </a:cubicBezTo>
                    <a:lnTo>
                      <a:pt x="15694" y="171600"/>
                    </a:lnTo>
                    <a:cubicBezTo>
                      <a:pt x="15847" y="171162"/>
                      <a:pt x="16171" y="170810"/>
                      <a:pt x="16599" y="170648"/>
                    </a:cubicBezTo>
                    <a:lnTo>
                      <a:pt x="37059" y="162409"/>
                    </a:lnTo>
                    <a:lnTo>
                      <a:pt x="30048" y="116498"/>
                    </a:lnTo>
                    <a:cubicBezTo>
                      <a:pt x="30001" y="116241"/>
                      <a:pt x="30030" y="115993"/>
                      <a:pt x="30115" y="115755"/>
                    </a:cubicBezTo>
                    <a:lnTo>
                      <a:pt x="37240" y="94981"/>
                    </a:lnTo>
                    <a:lnTo>
                      <a:pt x="37240" y="78436"/>
                    </a:lnTo>
                    <a:cubicBezTo>
                      <a:pt x="37240" y="77960"/>
                      <a:pt x="37450" y="77512"/>
                      <a:pt x="37821" y="77217"/>
                    </a:cubicBezTo>
                    <a:lnTo>
                      <a:pt x="55633" y="62739"/>
                    </a:lnTo>
                    <a:lnTo>
                      <a:pt x="36535" y="44756"/>
                    </a:lnTo>
                    <a:cubicBezTo>
                      <a:pt x="36402" y="44632"/>
                      <a:pt x="36287" y="44470"/>
                      <a:pt x="36202" y="44308"/>
                    </a:cubicBezTo>
                    <a:lnTo>
                      <a:pt x="18190" y="7685"/>
                    </a:lnTo>
                    <a:cubicBezTo>
                      <a:pt x="17961" y="7218"/>
                      <a:pt x="17980" y="6675"/>
                      <a:pt x="18228" y="6227"/>
                    </a:cubicBezTo>
                    <a:cubicBezTo>
                      <a:pt x="18485" y="5779"/>
                      <a:pt x="18942" y="5484"/>
                      <a:pt x="19447" y="5427"/>
                    </a:cubicBezTo>
                    <a:lnTo>
                      <a:pt x="72949" y="17"/>
                    </a:lnTo>
                    <a:cubicBezTo>
                      <a:pt x="73578" y="-88"/>
                      <a:pt x="74235" y="303"/>
                      <a:pt x="74521" y="893"/>
                    </a:cubicBezTo>
                    <a:lnTo>
                      <a:pt x="111087" y="76550"/>
                    </a:lnTo>
                    <a:cubicBezTo>
                      <a:pt x="111373" y="77132"/>
                      <a:pt x="111268" y="77817"/>
                      <a:pt x="110840" y="78284"/>
                    </a:cubicBezTo>
                    <a:lnTo>
                      <a:pt x="100715" y="89533"/>
                    </a:lnTo>
                    <a:lnTo>
                      <a:pt x="117107" y="125528"/>
                    </a:lnTo>
                    <a:cubicBezTo>
                      <a:pt x="117402" y="126176"/>
                      <a:pt x="117231" y="126937"/>
                      <a:pt x="116678" y="127385"/>
                    </a:cubicBezTo>
                    <a:lnTo>
                      <a:pt x="83455" y="154779"/>
                    </a:lnTo>
                    <a:lnTo>
                      <a:pt x="95428" y="176448"/>
                    </a:lnTo>
                    <a:cubicBezTo>
                      <a:pt x="95562" y="176687"/>
                      <a:pt x="95619" y="176944"/>
                      <a:pt x="95619" y="177211"/>
                    </a:cubicBezTo>
                    <a:lnTo>
                      <a:pt x="95619" y="216663"/>
                    </a:lnTo>
                    <a:lnTo>
                      <a:pt x="117431" y="225083"/>
                    </a:lnTo>
                    <a:cubicBezTo>
                      <a:pt x="117726" y="225197"/>
                      <a:pt x="117993" y="225407"/>
                      <a:pt x="118174" y="225683"/>
                    </a:cubicBezTo>
                    <a:lnTo>
                      <a:pt x="155407" y="281728"/>
                    </a:lnTo>
                    <a:cubicBezTo>
                      <a:pt x="155579" y="281986"/>
                      <a:pt x="155674" y="282290"/>
                      <a:pt x="155674" y="282595"/>
                    </a:cubicBezTo>
                    <a:lnTo>
                      <a:pt x="155674" y="365453"/>
                    </a:lnTo>
                    <a:cubicBezTo>
                      <a:pt x="155674" y="366272"/>
                      <a:pt x="155055" y="366958"/>
                      <a:pt x="154236" y="367025"/>
                    </a:cubicBezTo>
                    <a:lnTo>
                      <a:pt x="140272" y="368187"/>
                    </a:lnTo>
                    <a:lnTo>
                      <a:pt x="123156" y="380750"/>
                    </a:lnTo>
                    <a:lnTo>
                      <a:pt x="117241" y="423317"/>
                    </a:lnTo>
                    <a:cubicBezTo>
                      <a:pt x="117155" y="423956"/>
                      <a:pt x="116688" y="424480"/>
                      <a:pt x="116059" y="424623"/>
                    </a:cubicBezTo>
                    <a:cubicBezTo>
                      <a:pt x="115907" y="424661"/>
                      <a:pt x="115783" y="424670"/>
                      <a:pt x="115669" y="424670"/>
                    </a:cubicBezTo>
                    <a:close/>
                    <a:moveTo>
                      <a:pt x="71844" y="358090"/>
                    </a:moveTo>
                    <a:lnTo>
                      <a:pt x="114659" y="418926"/>
                    </a:lnTo>
                    <a:lnTo>
                      <a:pt x="120117" y="379645"/>
                    </a:lnTo>
                    <a:cubicBezTo>
                      <a:pt x="120165" y="379226"/>
                      <a:pt x="120403" y="378845"/>
                      <a:pt x="120736" y="378588"/>
                    </a:cubicBezTo>
                    <a:lnTo>
                      <a:pt x="138748" y="365386"/>
                    </a:lnTo>
                    <a:cubicBezTo>
                      <a:pt x="138986" y="365206"/>
                      <a:pt x="139253" y="365101"/>
                      <a:pt x="139548" y="365082"/>
                    </a:cubicBezTo>
                    <a:lnTo>
                      <a:pt x="152512" y="364005"/>
                    </a:lnTo>
                    <a:lnTo>
                      <a:pt x="152512" y="283062"/>
                    </a:lnTo>
                    <a:lnTo>
                      <a:pt x="115812" y="227836"/>
                    </a:lnTo>
                    <a:lnTo>
                      <a:pt x="93457" y="219206"/>
                    </a:lnTo>
                    <a:cubicBezTo>
                      <a:pt x="92847" y="218978"/>
                      <a:pt x="92456" y="218387"/>
                      <a:pt x="92456" y="217740"/>
                    </a:cubicBezTo>
                    <a:lnTo>
                      <a:pt x="92456" y="177611"/>
                    </a:lnTo>
                    <a:lnTo>
                      <a:pt x="80045" y="155151"/>
                    </a:lnTo>
                    <a:cubicBezTo>
                      <a:pt x="79674" y="154484"/>
                      <a:pt x="79836" y="153655"/>
                      <a:pt x="80426" y="153179"/>
                    </a:cubicBezTo>
                    <a:lnTo>
                      <a:pt x="113726" y="125718"/>
                    </a:lnTo>
                    <a:lnTo>
                      <a:pt x="97410" y="89885"/>
                    </a:lnTo>
                    <a:cubicBezTo>
                      <a:pt x="97143" y="89314"/>
                      <a:pt x="97248" y="88647"/>
                      <a:pt x="97676" y="88180"/>
                    </a:cubicBezTo>
                    <a:lnTo>
                      <a:pt x="107782" y="76960"/>
                    </a:lnTo>
                    <a:lnTo>
                      <a:pt x="72159" y="3246"/>
                    </a:lnTo>
                    <a:lnTo>
                      <a:pt x="22009" y="8313"/>
                    </a:lnTo>
                    <a:lnTo>
                      <a:pt x="38888" y="42651"/>
                    </a:lnTo>
                    <a:lnTo>
                      <a:pt x="59100" y="61672"/>
                    </a:lnTo>
                    <a:cubicBezTo>
                      <a:pt x="59424" y="61977"/>
                      <a:pt x="59605" y="62415"/>
                      <a:pt x="59595" y="62873"/>
                    </a:cubicBezTo>
                    <a:cubicBezTo>
                      <a:pt x="59576" y="63320"/>
                      <a:pt x="59366" y="63739"/>
                      <a:pt x="59014" y="64035"/>
                    </a:cubicBezTo>
                    <a:lnTo>
                      <a:pt x="40383" y="79170"/>
                    </a:lnTo>
                    <a:lnTo>
                      <a:pt x="40383" y="95238"/>
                    </a:lnTo>
                    <a:cubicBezTo>
                      <a:pt x="40383" y="95410"/>
                      <a:pt x="40355" y="95581"/>
                      <a:pt x="40307" y="95743"/>
                    </a:cubicBezTo>
                    <a:lnTo>
                      <a:pt x="33220" y="116393"/>
                    </a:lnTo>
                    <a:lnTo>
                      <a:pt x="40364" y="163161"/>
                    </a:lnTo>
                    <a:cubicBezTo>
                      <a:pt x="40478" y="163885"/>
                      <a:pt x="40078" y="164581"/>
                      <a:pt x="39402" y="164857"/>
                    </a:cubicBezTo>
                    <a:lnTo>
                      <a:pt x="18457" y="173286"/>
                    </a:lnTo>
                    <a:lnTo>
                      <a:pt x="3207" y="219035"/>
                    </a:lnTo>
                    <a:lnTo>
                      <a:pt x="10217" y="251715"/>
                    </a:lnTo>
                    <a:lnTo>
                      <a:pt x="41793" y="278614"/>
                    </a:lnTo>
                    <a:lnTo>
                      <a:pt x="85646" y="278614"/>
                    </a:lnTo>
                    <a:cubicBezTo>
                      <a:pt x="86399" y="278614"/>
                      <a:pt x="87046" y="279147"/>
                      <a:pt x="87189" y="279890"/>
                    </a:cubicBezTo>
                    <a:lnTo>
                      <a:pt x="93190" y="312323"/>
                    </a:lnTo>
                    <a:cubicBezTo>
                      <a:pt x="93247" y="312647"/>
                      <a:pt x="93209" y="312990"/>
                      <a:pt x="93066" y="313285"/>
                    </a:cubicBezTo>
                    <a:lnTo>
                      <a:pt x="71844" y="358090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974" name="Google Shape;2974;p51"/>
            <p:cNvGrpSpPr/>
            <p:nvPr/>
          </p:nvGrpSpPr>
          <p:grpSpPr>
            <a:xfrm rot="-2989666">
              <a:off x="10577642" y="4637846"/>
              <a:ext cx="702364" cy="620450"/>
              <a:chOff x="6434450" y="4312339"/>
              <a:chExt cx="422264" cy="373017"/>
            </a:xfrm>
          </p:grpSpPr>
          <p:sp>
            <p:nvSpPr>
              <p:cNvPr id="2975" name="Google Shape;2975;p51"/>
              <p:cNvSpPr/>
              <p:nvPr/>
            </p:nvSpPr>
            <p:spPr>
              <a:xfrm>
                <a:off x="6436004" y="4313891"/>
                <a:ext cx="419128" cy="369884"/>
              </a:xfrm>
              <a:custGeom>
                <a:rect b="b" l="l" r="r" t="t"/>
                <a:pathLst>
                  <a:path extrusionOk="0" h="369884" w="419128">
                    <a:moveTo>
                      <a:pt x="0" y="114081"/>
                    </a:moveTo>
                    <a:lnTo>
                      <a:pt x="24022" y="144113"/>
                    </a:lnTo>
                    <a:lnTo>
                      <a:pt x="39633" y="182909"/>
                    </a:lnTo>
                    <a:lnTo>
                      <a:pt x="39633" y="207759"/>
                    </a:lnTo>
                    <a:lnTo>
                      <a:pt x="86468" y="231772"/>
                    </a:lnTo>
                    <a:lnTo>
                      <a:pt x="108090" y="237782"/>
                    </a:lnTo>
                    <a:lnTo>
                      <a:pt x="108090" y="258194"/>
                    </a:lnTo>
                    <a:lnTo>
                      <a:pt x="128502" y="258194"/>
                    </a:lnTo>
                    <a:lnTo>
                      <a:pt x="128502" y="306229"/>
                    </a:lnTo>
                    <a:lnTo>
                      <a:pt x="152333" y="329051"/>
                    </a:lnTo>
                    <a:lnTo>
                      <a:pt x="177736" y="329051"/>
                    </a:lnTo>
                    <a:lnTo>
                      <a:pt x="205359" y="348262"/>
                    </a:lnTo>
                    <a:lnTo>
                      <a:pt x="235382" y="348262"/>
                    </a:lnTo>
                    <a:lnTo>
                      <a:pt x="260604" y="369884"/>
                    </a:lnTo>
                    <a:lnTo>
                      <a:pt x="313439" y="362674"/>
                    </a:lnTo>
                    <a:lnTo>
                      <a:pt x="374694" y="302628"/>
                    </a:lnTo>
                    <a:lnTo>
                      <a:pt x="374694" y="276206"/>
                    </a:lnTo>
                    <a:lnTo>
                      <a:pt x="409518" y="241983"/>
                    </a:lnTo>
                    <a:lnTo>
                      <a:pt x="398707" y="212560"/>
                    </a:lnTo>
                    <a:lnTo>
                      <a:pt x="409518" y="189747"/>
                    </a:lnTo>
                    <a:lnTo>
                      <a:pt x="393906" y="182909"/>
                    </a:lnTo>
                    <a:lnTo>
                      <a:pt x="409518" y="154914"/>
                    </a:lnTo>
                    <a:lnTo>
                      <a:pt x="419129" y="56445"/>
                    </a:lnTo>
                    <a:lnTo>
                      <a:pt x="397507" y="37224"/>
                    </a:lnTo>
                    <a:lnTo>
                      <a:pt x="366284" y="37224"/>
                    </a:lnTo>
                    <a:lnTo>
                      <a:pt x="346472" y="22812"/>
                    </a:lnTo>
                    <a:lnTo>
                      <a:pt x="321850" y="22812"/>
                    </a:lnTo>
                    <a:lnTo>
                      <a:pt x="281016" y="16811"/>
                    </a:lnTo>
                    <a:lnTo>
                      <a:pt x="287026" y="0"/>
                    </a:lnTo>
                    <a:lnTo>
                      <a:pt x="225780" y="0"/>
                    </a:lnTo>
                    <a:lnTo>
                      <a:pt x="200558" y="20412"/>
                    </a:lnTo>
                    <a:lnTo>
                      <a:pt x="200558" y="56445"/>
                    </a:lnTo>
                    <a:lnTo>
                      <a:pt x="175336" y="50435"/>
                    </a:lnTo>
                    <a:lnTo>
                      <a:pt x="126101" y="81658"/>
                    </a:lnTo>
                    <a:lnTo>
                      <a:pt x="96078" y="126863"/>
                    </a:lnTo>
                    <a:lnTo>
                      <a:pt x="76867" y="126863"/>
                    </a:lnTo>
                    <a:lnTo>
                      <a:pt x="62455" y="118891"/>
                    </a:lnTo>
                    <a:lnTo>
                      <a:pt x="43234" y="126863"/>
                    </a:lnTo>
                    <a:lnTo>
                      <a:pt x="30023" y="114081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76" name="Google Shape;2976;p51"/>
              <p:cNvSpPr/>
              <p:nvPr/>
            </p:nvSpPr>
            <p:spPr>
              <a:xfrm>
                <a:off x="6434450" y="4312339"/>
                <a:ext cx="422264" cy="373017"/>
              </a:xfrm>
              <a:custGeom>
                <a:rect b="b" l="l" r="r" t="t"/>
                <a:pathLst>
                  <a:path extrusionOk="0" h="373017" w="422264">
                    <a:moveTo>
                      <a:pt x="262158" y="373008"/>
                    </a:moveTo>
                    <a:cubicBezTo>
                      <a:pt x="261777" y="373008"/>
                      <a:pt x="261425" y="372875"/>
                      <a:pt x="261129" y="372627"/>
                    </a:cubicBezTo>
                    <a:lnTo>
                      <a:pt x="236364" y="351396"/>
                    </a:lnTo>
                    <a:lnTo>
                      <a:pt x="206922" y="351396"/>
                    </a:lnTo>
                    <a:cubicBezTo>
                      <a:pt x="206599" y="351396"/>
                      <a:pt x="206294" y="351301"/>
                      <a:pt x="206027" y="351111"/>
                    </a:cubicBezTo>
                    <a:lnTo>
                      <a:pt x="178805" y="332175"/>
                    </a:lnTo>
                    <a:lnTo>
                      <a:pt x="153887" y="332175"/>
                    </a:lnTo>
                    <a:cubicBezTo>
                      <a:pt x="153487" y="332175"/>
                      <a:pt x="153087" y="332013"/>
                      <a:pt x="152802" y="331736"/>
                    </a:cubicBezTo>
                    <a:lnTo>
                      <a:pt x="128970" y="308924"/>
                    </a:lnTo>
                    <a:cubicBezTo>
                      <a:pt x="128665" y="308638"/>
                      <a:pt x="128484" y="308219"/>
                      <a:pt x="128484" y="307791"/>
                    </a:cubicBezTo>
                    <a:lnTo>
                      <a:pt x="128484" y="261328"/>
                    </a:lnTo>
                    <a:lnTo>
                      <a:pt x="109644" y="261328"/>
                    </a:lnTo>
                    <a:cubicBezTo>
                      <a:pt x="108777" y="261328"/>
                      <a:pt x="108072" y="260623"/>
                      <a:pt x="108072" y="259756"/>
                    </a:cubicBezTo>
                    <a:lnTo>
                      <a:pt x="108072" y="240535"/>
                    </a:lnTo>
                    <a:lnTo>
                      <a:pt x="87612" y="234858"/>
                    </a:lnTo>
                    <a:lnTo>
                      <a:pt x="40473" y="210712"/>
                    </a:lnTo>
                    <a:cubicBezTo>
                      <a:pt x="39949" y="210445"/>
                      <a:pt x="39625" y="209902"/>
                      <a:pt x="39625" y="209321"/>
                    </a:cubicBezTo>
                    <a:lnTo>
                      <a:pt x="39625" y="184775"/>
                    </a:lnTo>
                    <a:lnTo>
                      <a:pt x="24223" y="146475"/>
                    </a:lnTo>
                    <a:lnTo>
                      <a:pt x="344" y="116634"/>
                    </a:lnTo>
                    <a:cubicBezTo>
                      <a:pt x="-37" y="116157"/>
                      <a:pt x="-103" y="115510"/>
                      <a:pt x="154" y="114967"/>
                    </a:cubicBezTo>
                    <a:cubicBezTo>
                      <a:pt x="420" y="114424"/>
                      <a:pt x="973" y="114081"/>
                      <a:pt x="1573" y="114081"/>
                    </a:cubicBezTo>
                    <a:lnTo>
                      <a:pt x="31596" y="114081"/>
                    </a:lnTo>
                    <a:cubicBezTo>
                      <a:pt x="31996" y="114081"/>
                      <a:pt x="32396" y="114243"/>
                      <a:pt x="32691" y="114519"/>
                    </a:cubicBezTo>
                    <a:lnTo>
                      <a:pt x="45159" y="126568"/>
                    </a:lnTo>
                    <a:lnTo>
                      <a:pt x="63419" y="118996"/>
                    </a:lnTo>
                    <a:cubicBezTo>
                      <a:pt x="63867" y="118815"/>
                      <a:pt x="64371" y="118843"/>
                      <a:pt x="64790" y="119072"/>
                    </a:cubicBezTo>
                    <a:lnTo>
                      <a:pt x="78840" y="126854"/>
                    </a:lnTo>
                    <a:lnTo>
                      <a:pt x="96813" y="126854"/>
                    </a:lnTo>
                    <a:lnTo>
                      <a:pt x="126369" y="82353"/>
                    </a:lnTo>
                    <a:cubicBezTo>
                      <a:pt x="126493" y="82172"/>
                      <a:pt x="126646" y="82010"/>
                      <a:pt x="126836" y="81896"/>
                    </a:cubicBezTo>
                    <a:lnTo>
                      <a:pt x="176081" y="50682"/>
                    </a:lnTo>
                    <a:cubicBezTo>
                      <a:pt x="176452" y="50454"/>
                      <a:pt x="176890" y="50368"/>
                      <a:pt x="177290" y="50482"/>
                    </a:cubicBezTo>
                    <a:lnTo>
                      <a:pt x="200560" y="56026"/>
                    </a:lnTo>
                    <a:lnTo>
                      <a:pt x="200560" y="21993"/>
                    </a:lnTo>
                    <a:cubicBezTo>
                      <a:pt x="200560" y="21517"/>
                      <a:pt x="200769" y="21069"/>
                      <a:pt x="201141" y="20774"/>
                    </a:cubicBezTo>
                    <a:lnTo>
                      <a:pt x="226363" y="352"/>
                    </a:lnTo>
                    <a:cubicBezTo>
                      <a:pt x="226649" y="124"/>
                      <a:pt x="226992" y="0"/>
                      <a:pt x="227354" y="0"/>
                    </a:cubicBezTo>
                    <a:lnTo>
                      <a:pt x="288599" y="0"/>
                    </a:lnTo>
                    <a:cubicBezTo>
                      <a:pt x="289104" y="0"/>
                      <a:pt x="289590" y="248"/>
                      <a:pt x="289876" y="667"/>
                    </a:cubicBezTo>
                    <a:cubicBezTo>
                      <a:pt x="290171" y="1076"/>
                      <a:pt x="290247" y="1609"/>
                      <a:pt x="290076" y="2096"/>
                    </a:cubicBezTo>
                    <a:lnTo>
                      <a:pt x="284713" y="17107"/>
                    </a:lnTo>
                    <a:lnTo>
                      <a:pt x="323642" y="22831"/>
                    </a:lnTo>
                    <a:lnTo>
                      <a:pt x="348026" y="22812"/>
                    </a:lnTo>
                    <a:cubicBezTo>
                      <a:pt x="348359" y="22812"/>
                      <a:pt x="348683" y="22917"/>
                      <a:pt x="348950" y="23108"/>
                    </a:cubicBezTo>
                    <a:lnTo>
                      <a:pt x="368362" y="37224"/>
                    </a:lnTo>
                    <a:lnTo>
                      <a:pt x="399070" y="37224"/>
                    </a:lnTo>
                    <a:cubicBezTo>
                      <a:pt x="399451" y="37224"/>
                      <a:pt x="399823" y="37366"/>
                      <a:pt x="400118" y="37624"/>
                    </a:cubicBezTo>
                    <a:lnTo>
                      <a:pt x="421740" y="56835"/>
                    </a:lnTo>
                    <a:cubicBezTo>
                      <a:pt x="422121" y="57169"/>
                      <a:pt x="422311" y="57664"/>
                      <a:pt x="422254" y="58160"/>
                    </a:cubicBezTo>
                    <a:lnTo>
                      <a:pt x="412644" y="156629"/>
                    </a:lnTo>
                    <a:cubicBezTo>
                      <a:pt x="412624" y="156848"/>
                      <a:pt x="412567" y="157058"/>
                      <a:pt x="412462" y="157248"/>
                    </a:cubicBezTo>
                    <a:lnTo>
                      <a:pt x="397699" y="183728"/>
                    </a:lnTo>
                    <a:lnTo>
                      <a:pt x="411719" y="189871"/>
                    </a:lnTo>
                    <a:cubicBezTo>
                      <a:pt x="412110" y="190043"/>
                      <a:pt x="412415" y="190367"/>
                      <a:pt x="412567" y="190757"/>
                    </a:cubicBezTo>
                    <a:cubicBezTo>
                      <a:pt x="412720" y="191157"/>
                      <a:pt x="412701" y="191605"/>
                      <a:pt x="412520" y="191986"/>
                    </a:cubicBezTo>
                    <a:lnTo>
                      <a:pt x="401994" y="214208"/>
                    </a:lnTo>
                    <a:lnTo>
                      <a:pt x="412577" y="243011"/>
                    </a:lnTo>
                    <a:cubicBezTo>
                      <a:pt x="412786" y="243592"/>
                      <a:pt x="412644" y="244240"/>
                      <a:pt x="412205" y="244678"/>
                    </a:cubicBezTo>
                    <a:lnTo>
                      <a:pt x="377849" y="278444"/>
                    </a:lnTo>
                    <a:lnTo>
                      <a:pt x="377849" y="304200"/>
                    </a:lnTo>
                    <a:cubicBezTo>
                      <a:pt x="377849" y="304619"/>
                      <a:pt x="377677" y="305028"/>
                      <a:pt x="377372" y="305324"/>
                    </a:cubicBezTo>
                    <a:lnTo>
                      <a:pt x="316126" y="365369"/>
                    </a:lnTo>
                    <a:cubicBezTo>
                      <a:pt x="315888" y="365607"/>
                      <a:pt x="315574" y="365750"/>
                      <a:pt x="315241" y="365808"/>
                    </a:cubicBezTo>
                    <a:lnTo>
                      <a:pt x="262406" y="373018"/>
                    </a:lnTo>
                    <a:cubicBezTo>
                      <a:pt x="262291" y="373008"/>
                      <a:pt x="262225" y="373008"/>
                      <a:pt x="262158" y="373008"/>
                    </a:cubicBezTo>
                    <a:close/>
                    <a:moveTo>
                      <a:pt x="207408" y="348253"/>
                    </a:moveTo>
                    <a:lnTo>
                      <a:pt x="236936" y="348253"/>
                    </a:lnTo>
                    <a:cubicBezTo>
                      <a:pt x="237317" y="348253"/>
                      <a:pt x="237669" y="348386"/>
                      <a:pt x="237964" y="348634"/>
                    </a:cubicBezTo>
                    <a:lnTo>
                      <a:pt x="262644" y="369789"/>
                    </a:lnTo>
                    <a:lnTo>
                      <a:pt x="314260" y="362740"/>
                    </a:lnTo>
                    <a:lnTo>
                      <a:pt x="374667" y="303524"/>
                    </a:lnTo>
                    <a:lnTo>
                      <a:pt x="374667" y="277768"/>
                    </a:lnTo>
                    <a:cubicBezTo>
                      <a:pt x="374667" y="277349"/>
                      <a:pt x="374839" y="276939"/>
                      <a:pt x="375134" y="276644"/>
                    </a:cubicBezTo>
                    <a:lnTo>
                      <a:pt x="409243" y="243126"/>
                    </a:lnTo>
                    <a:lnTo>
                      <a:pt x="398784" y="214655"/>
                    </a:lnTo>
                    <a:cubicBezTo>
                      <a:pt x="398632" y="214255"/>
                      <a:pt x="398651" y="213817"/>
                      <a:pt x="398842" y="213436"/>
                    </a:cubicBezTo>
                    <a:lnTo>
                      <a:pt x="408957" y="192081"/>
                    </a:lnTo>
                    <a:lnTo>
                      <a:pt x="394832" y="185890"/>
                    </a:lnTo>
                    <a:cubicBezTo>
                      <a:pt x="394432" y="185718"/>
                      <a:pt x="394108" y="185375"/>
                      <a:pt x="393974" y="184947"/>
                    </a:cubicBezTo>
                    <a:cubicBezTo>
                      <a:pt x="393832" y="184528"/>
                      <a:pt x="393879" y="184070"/>
                      <a:pt x="394089" y="183680"/>
                    </a:cubicBezTo>
                    <a:lnTo>
                      <a:pt x="409538" y="155972"/>
                    </a:lnTo>
                    <a:lnTo>
                      <a:pt x="419044" y="58626"/>
                    </a:lnTo>
                    <a:lnTo>
                      <a:pt x="398470" y="40338"/>
                    </a:lnTo>
                    <a:lnTo>
                      <a:pt x="367847" y="40338"/>
                    </a:lnTo>
                    <a:cubicBezTo>
                      <a:pt x="367514" y="40338"/>
                      <a:pt x="367190" y="40234"/>
                      <a:pt x="366923" y="40043"/>
                    </a:cubicBezTo>
                    <a:lnTo>
                      <a:pt x="347511" y="25927"/>
                    </a:lnTo>
                    <a:lnTo>
                      <a:pt x="323404" y="25927"/>
                    </a:lnTo>
                    <a:lnTo>
                      <a:pt x="282341" y="19907"/>
                    </a:lnTo>
                    <a:cubicBezTo>
                      <a:pt x="281875" y="19840"/>
                      <a:pt x="281465" y="19564"/>
                      <a:pt x="281218" y="19164"/>
                    </a:cubicBezTo>
                    <a:cubicBezTo>
                      <a:pt x="280979" y="18764"/>
                      <a:pt x="280932" y="18269"/>
                      <a:pt x="281084" y="17831"/>
                    </a:cubicBezTo>
                    <a:lnTo>
                      <a:pt x="286342" y="3115"/>
                    </a:lnTo>
                    <a:lnTo>
                      <a:pt x="227877" y="3115"/>
                    </a:lnTo>
                    <a:lnTo>
                      <a:pt x="203674" y="22707"/>
                    </a:lnTo>
                    <a:lnTo>
                      <a:pt x="203674" y="57988"/>
                    </a:lnTo>
                    <a:cubicBezTo>
                      <a:pt x="203674" y="58474"/>
                      <a:pt x="203455" y="58931"/>
                      <a:pt x="203074" y="59226"/>
                    </a:cubicBezTo>
                    <a:cubicBezTo>
                      <a:pt x="202693" y="59522"/>
                      <a:pt x="202217" y="59645"/>
                      <a:pt x="201731" y="59512"/>
                    </a:cubicBezTo>
                    <a:lnTo>
                      <a:pt x="177166" y="53664"/>
                    </a:lnTo>
                    <a:lnTo>
                      <a:pt x="128770" y="84344"/>
                    </a:lnTo>
                    <a:lnTo>
                      <a:pt x="98928" y="129264"/>
                    </a:lnTo>
                    <a:cubicBezTo>
                      <a:pt x="98642" y="129702"/>
                      <a:pt x="98147" y="129969"/>
                      <a:pt x="97623" y="129969"/>
                    </a:cubicBezTo>
                    <a:lnTo>
                      <a:pt x="78402" y="129969"/>
                    </a:lnTo>
                    <a:cubicBezTo>
                      <a:pt x="78135" y="129969"/>
                      <a:pt x="77878" y="129902"/>
                      <a:pt x="77640" y="129778"/>
                    </a:cubicBezTo>
                    <a:lnTo>
                      <a:pt x="63905" y="122177"/>
                    </a:lnTo>
                    <a:lnTo>
                      <a:pt x="45388" y="129854"/>
                    </a:lnTo>
                    <a:cubicBezTo>
                      <a:pt x="44778" y="130083"/>
                      <a:pt x="44140" y="129959"/>
                      <a:pt x="43683" y="129530"/>
                    </a:cubicBezTo>
                    <a:lnTo>
                      <a:pt x="30939" y="117195"/>
                    </a:lnTo>
                    <a:lnTo>
                      <a:pt x="4821" y="117195"/>
                    </a:lnTo>
                    <a:lnTo>
                      <a:pt x="26795" y="144666"/>
                    </a:lnTo>
                    <a:cubicBezTo>
                      <a:pt x="26890" y="144789"/>
                      <a:pt x="26967" y="144923"/>
                      <a:pt x="27024" y="145066"/>
                    </a:cubicBezTo>
                    <a:lnTo>
                      <a:pt x="42635" y="183861"/>
                    </a:lnTo>
                    <a:cubicBezTo>
                      <a:pt x="42711" y="184042"/>
                      <a:pt x="42750" y="184252"/>
                      <a:pt x="42750" y="184452"/>
                    </a:cubicBezTo>
                    <a:lnTo>
                      <a:pt x="42750" y="208340"/>
                    </a:lnTo>
                    <a:lnTo>
                      <a:pt x="88736" y="231934"/>
                    </a:lnTo>
                    <a:lnTo>
                      <a:pt x="110053" y="237810"/>
                    </a:lnTo>
                    <a:cubicBezTo>
                      <a:pt x="110739" y="238001"/>
                      <a:pt x="111206" y="238630"/>
                      <a:pt x="111206" y="239325"/>
                    </a:cubicBezTo>
                    <a:lnTo>
                      <a:pt x="111206" y="258175"/>
                    </a:lnTo>
                    <a:lnTo>
                      <a:pt x="130046" y="258175"/>
                    </a:lnTo>
                    <a:cubicBezTo>
                      <a:pt x="130913" y="258175"/>
                      <a:pt x="131618" y="258880"/>
                      <a:pt x="131618" y="259747"/>
                    </a:cubicBezTo>
                    <a:lnTo>
                      <a:pt x="131618" y="307105"/>
                    </a:lnTo>
                    <a:lnTo>
                      <a:pt x="154516" y="329022"/>
                    </a:lnTo>
                    <a:lnTo>
                      <a:pt x="179290" y="329022"/>
                    </a:lnTo>
                    <a:cubicBezTo>
                      <a:pt x="179614" y="329022"/>
                      <a:pt x="179919" y="329117"/>
                      <a:pt x="180186" y="329308"/>
                    </a:cubicBezTo>
                    <a:lnTo>
                      <a:pt x="207408" y="34825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2977" name="Google Shape;2977;p51"/>
            <p:cNvSpPr/>
            <p:nvPr/>
          </p:nvSpPr>
          <p:spPr>
            <a:xfrm rot="-2989666">
              <a:off x="10798581" y="3725526"/>
              <a:ext cx="947147" cy="1507242"/>
            </a:xfrm>
            <a:custGeom>
              <a:rect b="b" l="l" r="r" t="t"/>
              <a:pathLst>
                <a:path extrusionOk="0" h="906160" w="569429">
                  <a:moveTo>
                    <a:pt x="88773" y="906161"/>
                  </a:moveTo>
                  <a:cubicBezTo>
                    <a:pt x="88392" y="906161"/>
                    <a:pt x="88030" y="906028"/>
                    <a:pt x="87725" y="905761"/>
                  </a:cubicBezTo>
                  <a:lnTo>
                    <a:pt x="70190" y="890292"/>
                  </a:lnTo>
                  <a:cubicBezTo>
                    <a:pt x="69971" y="890102"/>
                    <a:pt x="69809" y="889845"/>
                    <a:pt x="69723" y="889568"/>
                  </a:cubicBezTo>
                  <a:lnTo>
                    <a:pt x="54112" y="836724"/>
                  </a:lnTo>
                  <a:cubicBezTo>
                    <a:pt x="54045" y="836476"/>
                    <a:pt x="54035" y="836219"/>
                    <a:pt x="54073" y="835971"/>
                  </a:cubicBezTo>
                  <a:lnTo>
                    <a:pt x="69580" y="758438"/>
                  </a:lnTo>
                  <a:lnTo>
                    <a:pt x="45806" y="710880"/>
                  </a:lnTo>
                  <a:cubicBezTo>
                    <a:pt x="45730" y="710718"/>
                    <a:pt x="45672" y="710555"/>
                    <a:pt x="45644" y="710375"/>
                  </a:cubicBezTo>
                  <a:lnTo>
                    <a:pt x="38433" y="655129"/>
                  </a:lnTo>
                  <a:cubicBezTo>
                    <a:pt x="38367" y="654634"/>
                    <a:pt x="38538" y="654148"/>
                    <a:pt x="38900" y="653806"/>
                  </a:cubicBezTo>
                  <a:lnTo>
                    <a:pt x="99679" y="594227"/>
                  </a:lnTo>
                  <a:lnTo>
                    <a:pt x="99679" y="568471"/>
                  </a:lnTo>
                  <a:cubicBezTo>
                    <a:pt x="99679" y="568052"/>
                    <a:pt x="99850" y="567642"/>
                    <a:pt x="100146" y="567347"/>
                  </a:cubicBezTo>
                  <a:lnTo>
                    <a:pt x="134255" y="533829"/>
                  </a:lnTo>
                  <a:lnTo>
                    <a:pt x="123796" y="505358"/>
                  </a:lnTo>
                  <a:cubicBezTo>
                    <a:pt x="123644" y="504958"/>
                    <a:pt x="123663" y="504520"/>
                    <a:pt x="123854" y="504139"/>
                  </a:cubicBezTo>
                  <a:lnTo>
                    <a:pt x="133969" y="482784"/>
                  </a:lnTo>
                  <a:lnTo>
                    <a:pt x="119843" y="476593"/>
                  </a:lnTo>
                  <a:cubicBezTo>
                    <a:pt x="119443" y="476421"/>
                    <a:pt x="119120" y="476079"/>
                    <a:pt x="118986" y="475650"/>
                  </a:cubicBezTo>
                  <a:cubicBezTo>
                    <a:pt x="118843" y="475231"/>
                    <a:pt x="118891" y="474774"/>
                    <a:pt x="119101" y="474383"/>
                  </a:cubicBezTo>
                  <a:lnTo>
                    <a:pt x="134550" y="446675"/>
                  </a:lnTo>
                  <a:lnTo>
                    <a:pt x="144056" y="349330"/>
                  </a:lnTo>
                  <a:lnTo>
                    <a:pt x="123482" y="331041"/>
                  </a:lnTo>
                  <a:lnTo>
                    <a:pt x="92859" y="331041"/>
                  </a:lnTo>
                  <a:cubicBezTo>
                    <a:pt x="92526" y="331041"/>
                    <a:pt x="92202" y="330937"/>
                    <a:pt x="91935" y="330746"/>
                  </a:cubicBezTo>
                  <a:lnTo>
                    <a:pt x="72523" y="316630"/>
                  </a:lnTo>
                  <a:lnTo>
                    <a:pt x="48416" y="316630"/>
                  </a:lnTo>
                  <a:lnTo>
                    <a:pt x="7353" y="310610"/>
                  </a:lnTo>
                  <a:cubicBezTo>
                    <a:pt x="6887" y="310544"/>
                    <a:pt x="6477" y="310267"/>
                    <a:pt x="6229" y="309867"/>
                  </a:cubicBezTo>
                  <a:cubicBezTo>
                    <a:pt x="5991" y="309467"/>
                    <a:pt x="5944" y="308972"/>
                    <a:pt x="6096" y="308534"/>
                  </a:cubicBezTo>
                  <a:lnTo>
                    <a:pt x="12011" y="291980"/>
                  </a:lnTo>
                  <a:lnTo>
                    <a:pt x="12011" y="270139"/>
                  </a:lnTo>
                  <a:lnTo>
                    <a:pt x="524" y="259795"/>
                  </a:lnTo>
                  <a:cubicBezTo>
                    <a:pt x="86" y="259404"/>
                    <a:pt x="-105" y="258785"/>
                    <a:pt x="57" y="258213"/>
                  </a:cubicBezTo>
                  <a:lnTo>
                    <a:pt x="3658" y="245002"/>
                  </a:lnTo>
                  <a:cubicBezTo>
                    <a:pt x="3810" y="244469"/>
                    <a:pt x="4220" y="244050"/>
                    <a:pt x="4743" y="243907"/>
                  </a:cubicBezTo>
                  <a:lnTo>
                    <a:pt x="152467" y="201873"/>
                  </a:lnTo>
                  <a:cubicBezTo>
                    <a:pt x="152981" y="201711"/>
                    <a:pt x="153514" y="201844"/>
                    <a:pt x="153915" y="202187"/>
                  </a:cubicBezTo>
                  <a:lnTo>
                    <a:pt x="185900" y="229429"/>
                  </a:lnTo>
                  <a:lnTo>
                    <a:pt x="229752" y="229429"/>
                  </a:lnTo>
                  <a:cubicBezTo>
                    <a:pt x="230505" y="229429"/>
                    <a:pt x="231153" y="229962"/>
                    <a:pt x="231296" y="230705"/>
                  </a:cubicBezTo>
                  <a:lnTo>
                    <a:pt x="237296" y="263138"/>
                  </a:lnTo>
                  <a:cubicBezTo>
                    <a:pt x="237353" y="263462"/>
                    <a:pt x="237315" y="263805"/>
                    <a:pt x="237173" y="264100"/>
                  </a:cubicBezTo>
                  <a:lnTo>
                    <a:pt x="215941" y="308896"/>
                  </a:lnTo>
                  <a:lnTo>
                    <a:pt x="258756" y="369732"/>
                  </a:lnTo>
                  <a:lnTo>
                    <a:pt x="264214" y="330451"/>
                  </a:lnTo>
                  <a:cubicBezTo>
                    <a:pt x="264262" y="330032"/>
                    <a:pt x="264500" y="329651"/>
                    <a:pt x="264833" y="329403"/>
                  </a:cubicBezTo>
                  <a:lnTo>
                    <a:pt x="282845" y="316182"/>
                  </a:lnTo>
                  <a:cubicBezTo>
                    <a:pt x="283083" y="316011"/>
                    <a:pt x="283350" y="315906"/>
                    <a:pt x="283645" y="315887"/>
                  </a:cubicBezTo>
                  <a:lnTo>
                    <a:pt x="296609" y="314811"/>
                  </a:lnTo>
                  <a:lnTo>
                    <a:pt x="296609" y="233867"/>
                  </a:lnTo>
                  <a:lnTo>
                    <a:pt x="259909" y="178641"/>
                  </a:lnTo>
                  <a:lnTo>
                    <a:pt x="237553" y="170012"/>
                  </a:lnTo>
                  <a:cubicBezTo>
                    <a:pt x="236944" y="169783"/>
                    <a:pt x="236553" y="169193"/>
                    <a:pt x="236553" y="168545"/>
                  </a:cubicBezTo>
                  <a:lnTo>
                    <a:pt x="236553" y="128416"/>
                  </a:lnTo>
                  <a:lnTo>
                    <a:pt x="224142" y="105956"/>
                  </a:lnTo>
                  <a:cubicBezTo>
                    <a:pt x="223771" y="105289"/>
                    <a:pt x="223933" y="104461"/>
                    <a:pt x="224523" y="103985"/>
                  </a:cubicBezTo>
                  <a:lnTo>
                    <a:pt x="258756" y="75762"/>
                  </a:lnTo>
                  <a:cubicBezTo>
                    <a:pt x="258975" y="75581"/>
                    <a:pt x="259242" y="75467"/>
                    <a:pt x="259518" y="75419"/>
                  </a:cubicBezTo>
                  <a:lnTo>
                    <a:pt x="300971" y="68999"/>
                  </a:lnTo>
                  <a:lnTo>
                    <a:pt x="310191" y="58141"/>
                  </a:lnTo>
                  <a:cubicBezTo>
                    <a:pt x="310696" y="57550"/>
                    <a:pt x="311563" y="57407"/>
                    <a:pt x="312220" y="57826"/>
                  </a:cubicBezTo>
                  <a:lnTo>
                    <a:pt x="340509" y="75305"/>
                  </a:lnTo>
                  <a:lnTo>
                    <a:pt x="369913" y="68932"/>
                  </a:lnTo>
                  <a:cubicBezTo>
                    <a:pt x="370151" y="68885"/>
                    <a:pt x="370380" y="68885"/>
                    <a:pt x="370608" y="68932"/>
                  </a:cubicBezTo>
                  <a:lnTo>
                    <a:pt x="409223" y="77915"/>
                  </a:lnTo>
                  <a:lnTo>
                    <a:pt x="432149" y="46911"/>
                  </a:lnTo>
                  <a:cubicBezTo>
                    <a:pt x="432444" y="46520"/>
                    <a:pt x="432911" y="46282"/>
                    <a:pt x="433416" y="46282"/>
                  </a:cubicBezTo>
                  <a:lnTo>
                    <a:pt x="495786" y="46282"/>
                  </a:lnTo>
                  <a:lnTo>
                    <a:pt x="553431" y="343"/>
                  </a:lnTo>
                  <a:cubicBezTo>
                    <a:pt x="553793" y="48"/>
                    <a:pt x="554279" y="-67"/>
                    <a:pt x="554736" y="38"/>
                  </a:cubicBezTo>
                  <a:cubicBezTo>
                    <a:pt x="555193" y="133"/>
                    <a:pt x="555584" y="438"/>
                    <a:pt x="555803" y="848"/>
                  </a:cubicBezTo>
                  <a:lnTo>
                    <a:pt x="569252" y="26594"/>
                  </a:lnTo>
                  <a:cubicBezTo>
                    <a:pt x="569519" y="27099"/>
                    <a:pt x="569481" y="27718"/>
                    <a:pt x="569166" y="28203"/>
                  </a:cubicBezTo>
                  <a:lnTo>
                    <a:pt x="553774" y="51226"/>
                  </a:lnTo>
                  <a:lnTo>
                    <a:pt x="557127" y="209512"/>
                  </a:lnTo>
                  <a:lnTo>
                    <a:pt x="565995" y="238411"/>
                  </a:lnTo>
                  <a:cubicBezTo>
                    <a:pt x="566061" y="238649"/>
                    <a:pt x="566080" y="238897"/>
                    <a:pt x="566042" y="239144"/>
                  </a:cubicBezTo>
                  <a:lnTo>
                    <a:pt x="561518" y="266043"/>
                  </a:lnTo>
                  <a:cubicBezTo>
                    <a:pt x="561461" y="266338"/>
                    <a:pt x="561327" y="266624"/>
                    <a:pt x="561118" y="266843"/>
                  </a:cubicBezTo>
                  <a:lnTo>
                    <a:pt x="469373" y="366474"/>
                  </a:lnTo>
                  <a:cubicBezTo>
                    <a:pt x="469183" y="366684"/>
                    <a:pt x="468935" y="366836"/>
                    <a:pt x="468668" y="366922"/>
                  </a:cubicBezTo>
                  <a:lnTo>
                    <a:pt x="383600" y="392468"/>
                  </a:lnTo>
                  <a:lnTo>
                    <a:pt x="321440" y="450152"/>
                  </a:lnTo>
                  <a:lnTo>
                    <a:pt x="317440" y="462820"/>
                  </a:lnTo>
                  <a:cubicBezTo>
                    <a:pt x="317259" y="463391"/>
                    <a:pt x="316773" y="463810"/>
                    <a:pt x="316182" y="463896"/>
                  </a:cubicBezTo>
                  <a:lnTo>
                    <a:pt x="294951" y="467201"/>
                  </a:lnTo>
                  <a:lnTo>
                    <a:pt x="222371" y="521799"/>
                  </a:lnTo>
                  <a:lnTo>
                    <a:pt x="219513" y="555508"/>
                  </a:lnTo>
                  <a:lnTo>
                    <a:pt x="236277" y="575186"/>
                  </a:lnTo>
                  <a:cubicBezTo>
                    <a:pt x="236506" y="575453"/>
                    <a:pt x="236639" y="575777"/>
                    <a:pt x="236658" y="576120"/>
                  </a:cubicBezTo>
                  <a:lnTo>
                    <a:pt x="239611" y="628107"/>
                  </a:lnTo>
                  <a:lnTo>
                    <a:pt x="252203" y="658416"/>
                  </a:lnTo>
                  <a:cubicBezTo>
                    <a:pt x="252279" y="658625"/>
                    <a:pt x="252327" y="658854"/>
                    <a:pt x="252317" y="659082"/>
                  </a:cubicBezTo>
                  <a:lnTo>
                    <a:pt x="250784" y="700878"/>
                  </a:lnTo>
                  <a:cubicBezTo>
                    <a:pt x="250765" y="701307"/>
                    <a:pt x="250574" y="701726"/>
                    <a:pt x="250250" y="702002"/>
                  </a:cubicBezTo>
                  <a:lnTo>
                    <a:pt x="239640" y="711241"/>
                  </a:lnTo>
                  <a:lnTo>
                    <a:pt x="239640" y="733282"/>
                  </a:lnTo>
                  <a:lnTo>
                    <a:pt x="245412" y="744074"/>
                  </a:lnTo>
                  <a:cubicBezTo>
                    <a:pt x="245717" y="744655"/>
                    <a:pt x="245640" y="745360"/>
                    <a:pt x="245212" y="745846"/>
                  </a:cubicBezTo>
                  <a:lnTo>
                    <a:pt x="216103" y="779479"/>
                  </a:lnTo>
                  <a:cubicBezTo>
                    <a:pt x="215903" y="779717"/>
                    <a:pt x="215627" y="779888"/>
                    <a:pt x="215322" y="779974"/>
                  </a:cubicBezTo>
                  <a:lnTo>
                    <a:pt x="139484" y="800081"/>
                  </a:lnTo>
                  <a:lnTo>
                    <a:pt x="96241" y="829285"/>
                  </a:lnTo>
                  <a:lnTo>
                    <a:pt x="90354" y="904723"/>
                  </a:lnTo>
                  <a:cubicBezTo>
                    <a:pt x="90307" y="905323"/>
                    <a:pt x="89925" y="905837"/>
                    <a:pt x="89373" y="906056"/>
                  </a:cubicBezTo>
                  <a:cubicBezTo>
                    <a:pt x="89173" y="906123"/>
                    <a:pt x="88973" y="906161"/>
                    <a:pt x="88773" y="906161"/>
                  </a:cubicBezTo>
                  <a:close/>
                  <a:moveTo>
                    <a:pt x="72609" y="888244"/>
                  </a:moveTo>
                  <a:lnTo>
                    <a:pt x="87449" y="901322"/>
                  </a:lnTo>
                  <a:lnTo>
                    <a:pt x="93155" y="828275"/>
                  </a:lnTo>
                  <a:cubicBezTo>
                    <a:pt x="93202" y="827799"/>
                    <a:pt x="93440" y="827361"/>
                    <a:pt x="93850" y="827094"/>
                  </a:cubicBezTo>
                  <a:lnTo>
                    <a:pt x="137950" y="797319"/>
                  </a:lnTo>
                  <a:cubicBezTo>
                    <a:pt x="138093" y="797223"/>
                    <a:pt x="138255" y="797147"/>
                    <a:pt x="138427" y="797109"/>
                  </a:cubicBezTo>
                  <a:lnTo>
                    <a:pt x="214055" y="777059"/>
                  </a:lnTo>
                  <a:lnTo>
                    <a:pt x="242135" y="744617"/>
                  </a:lnTo>
                  <a:lnTo>
                    <a:pt x="236687" y="734435"/>
                  </a:lnTo>
                  <a:cubicBezTo>
                    <a:pt x="236563" y="734206"/>
                    <a:pt x="236506" y="733940"/>
                    <a:pt x="236506" y="733692"/>
                  </a:cubicBezTo>
                  <a:lnTo>
                    <a:pt x="236506" y="710537"/>
                  </a:lnTo>
                  <a:cubicBezTo>
                    <a:pt x="236506" y="710079"/>
                    <a:pt x="236696" y="709651"/>
                    <a:pt x="237039" y="709346"/>
                  </a:cubicBezTo>
                  <a:lnTo>
                    <a:pt x="247679" y="700097"/>
                  </a:lnTo>
                  <a:lnTo>
                    <a:pt x="249174" y="659330"/>
                  </a:lnTo>
                  <a:lnTo>
                    <a:pt x="236630" y="629098"/>
                  </a:lnTo>
                  <a:cubicBezTo>
                    <a:pt x="236563" y="628926"/>
                    <a:pt x="236515" y="628755"/>
                    <a:pt x="236506" y="628583"/>
                  </a:cubicBezTo>
                  <a:lnTo>
                    <a:pt x="233563" y="576853"/>
                  </a:lnTo>
                  <a:lnTo>
                    <a:pt x="216703" y="557079"/>
                  </a:lnTo>
                  <a:cubicBezTo>
                    <a:pt x="216427" y="556765"/>
                    <a:pt x="216294" y="556346"/>
                    <a:pt x="216322" y="555927"/>
                  </a:cubicBezTo>
                  <a:lnTo>
                    <a:pt x="219294" y="520865"/>
                  </a:lnTo>
                  <a:cubicBezTo>
                    <a:pt x="219342" y="520418"/>
                    <a:pt x="219570" y="520008"/>
                    <a:pt x="219913" y="519741"/>
                  </a:cubicBezTo>
                  <a:lnTo>
                    <a:pt x="293408" y="464496"/>
                  </a:lnTo>
                  <a:cubicBezTo>
                    <a:pt x="293618" y="464334"/>
                    <a:pt x="293856" y="464230"/>
                    <a:pt x="294113" y="464201"/>
                  </a:cubicBezTo>
                  <a:lnTo>
                    <a:pt x="314773" y="460991"/>
                  </a:lnTo>
                  <a:lnTo>
                    <a:pt x="318602" y="448856"/>
                  </a:lnTo>
                  <a:cubicBezTo>
                    <a:pt x="318678" y="448589"/>
                    <a:pt x="318830" y="448361"/>
                    <a:pt x="319030" y="448180"/>
                  </a:cubicBezTo>
                  <a:lnTo>
                    <a:pt x="381772" y="389963"/>
                  </a:lnTo>
                  <a:cubicBezTo>
                    <a:pt x="381943" y="389792"/>
                    <a:pt x="382152" y="389668"/>
                    <a:pt x="382381" y="389601"/>
                  </a:cubicBezTo>
                  <a:lnTo>
                    <a:pt x="467373" y="364074"/>
                  </a:lnTo>
                  <a:lnTo>
                    <a:pt x="558518" y="265109"/>
                  </a:lnTo>
                  <a:lnTo>
                    <a:pt x="562899" y="239039"/>
                  </a:lnTo>
                  <a:lnTo>
                    <a:pt x="554079" y="210293"/>
                  </a:lnTo>
                  <a:cubicBezTo>
                    <a:pt x="554031" y="210150"/>
                    <a:pt x="554012" y="210007"/>
                    <a:pt x="554012" y="209864"/>
                  </a:cubicBezTo>
                  <a:lnTo>
                    <a:pt x="550650" y="50854"/>
                  </a:lnTo>
                  <a:cubicBezTo>
                    <a:pt x="550640" y="50530"/>
                    <a:pt x="550735" y="50216"/>
                    <a:pt x="550917" y="49940"/>
                  </a:cubicBezTo>
                  <a:lnTo>
                    <a:pt x="566061" y="27280"/>
                  </a:lnTo>
                  <a:lnTo>
                    <a:pt x="553927" y="4048"/>
                  </a:lnTo>
                  <a:lnTo>
                    <a:pt x="497338" y="49140"/>
                  </a:lnTo>
                  <a:cubicBezTo>
                    <a:pt x="497053" y="49359"/>
                    <a:pt x="496719" y="49482"/>
                    <a:pt x="496357" y="49482"/>
                  </a:cubicBezTo>
                  <a:lnTo>
                    <a:pt x="434226" y="49482"/>
                  </a:lnTo>
                  <a:lnTo>
                    <a:pt x="411156" y="80686"/>
                  </a:lnTo>
                  <a:cubicBezTo>
                    <a:pt x="410785" y="81182"/>
                    <a:pt x="410204" y="81429"/>
                    <a:pt x="409528" y="81287"/>
                  </a:cubicBezTo>
                  <a:lnTo>
                    <a:pt x="370246" y="72162"/>
                  </a:lnTo>
                  <a:lnTo>
                    <a:pt x="340566" y="78591"/>
                  </a:lnTo>
                  <a:cubicBezTo>
                    <a:pt x="340166" y="78686"/>
                    <a:pt x="339747" y="78610"/>
                    <a:pt x="339404" y="78391"/>
                  </a:cubicBezTo>
                  <a:lnTo>
                    <a:pt x="311734" y="61294"/>
                  </a:lnTo>
                  <a:lnTo>
                    <a:pt x="303009" y="71571"/>
                  </a:lnTo>
                  <a:cubicBezTo>
                    <a:pt x="302762" y="71857"/>
                    <a:pt x="302419" y="72057"/>
                    <a:pt x="302047" y="72104"/>
                  </a:cubicBezTo>
                  <a:lnTo>
                    <a:pt x="260442" y="78543"/>
                  </a:lnTo>
                  <a:lnTo>
                    <a:pt x="227562" y="105661"/>
                  </a:lnTo>
                  <a:lnTo>
                    <a:pt x="239535" y="127330"/>
                  </a:lnTo>
                  <a:cubicBezTo>
                    <a:pt x="239668" y="127568"/>
                    <a:pt x="239725" y="127826"/>
                    <a:pt x="239725" y="128092"/>
                  </a:cubicBezTo>
                  <a:lnTo>
                    <a:pt x="239725" y="167545"/>
                  </a:lnTo>
                  <a:lnTo>
                    <a:pt x="261537" y="175965"/>
                  </a:lnTo>
                  <a:cubicBezTo>
                    <a:pt x="261833" y="176079"/>
                    <a:pt x="262100" y="176289"/>
                    <a:pt x="262280" y="176565"/>
                  </a:cubicBezTo>
                  <a:lnTo>
                    <a:pt x="299514" y="232610"/>
                  </a:lnTo>
                  <a:cubicBezTo>
                    <a:pt x="299685" y="232867"/>
                    <a:pt x="299780" y="233172"/>
                    <a:pt x="299780" y="233477"/>
                  </a:cubicBezTo>
                  <a:lnTo>
                    <a:pt x="299780" y="316335"/>
                  </a:lnTo>
                  <a:cubicBezTo>
                    <a:pt x="299780" y="317154"/>
                    <a:pt x="299161" y="317840"/>
                    <a:pt x="298342" y="317906"/>
                  </a:cubicBezTo>
                  <a:lnTo>
                    <a:pt x="284378" y="319069"/>
                  </a:lnTo>
                  <a:lnTo>
                    <a:pt x="267262" y="331632"/>
                  </a:lnTo>
                  <a:lnTo>
                    <a:pt x="261357" y="374199"/>
                  </a:lnTo>
                  <a:cubicBezTo>
                    <a:pt x="261261" y="374838"/>
                    <a:pt x="260794" y="375361"/>
                    <a:pt x="260166" y="375504"/>
                  </a:cubicBezTo>
                  <a:cubicBezTo>
                    <a:pt x="259537" y="375666"/>
                    <a:pt x="258880" y="375418"/>
                    <a:pt x="258509" y="374885"/>
                  </a:cubicBezTo>
                  <a:lnTo>
                    <a:pt x="212865" y="310039"/>
                  </a:lnTo>
                  <a:cubicBezTo>
                    <a:pt x="212541" y="309572"/>
                    <a:pt x="212484" y="308972"/>
                    <a:pt x="212731" y="308458"/>
                  </a:cubicBezTo>
                  <a:lnTo>
                    <a:pt x="234134" y="263290"/>
                  </a:lnTo>
                  <a:lnTo>
                    <a:pt x="228467" y="232648"/>
                  </a:lnTo>
                  <a:lnTo>
                    <a:pt x="185337" y="232648"/>
                  </a:lnTo>
                  <a:cubicBezTo>
                    <a:pt x="184957" y="232648"/>
                    <a:pt x="184604" y="232515"/>
                    <a:pt x="184318" y="232267"/>
                  </a:cubicBezTo>
                  <a:lnTo>
                    <a:pt x="152543" y="205207"/>
                  </a:lnTo>
                  <a:lnTo>
                    <a:pt x="6487" y="246764"/>
                  </a:lnTo>
                  <a:lnTo>
                    <a:pt x="3381" y="258185"/>
                  </a:lnTo>
                  <a:lnTo>
                    <a:pt x="14668" y="268339"/>
                  </a:lnTo>
                  <a:cubicBezTo>
                    <a:pt x="15002" y="268634"/>
                    <a:pt x="15183" y="269062"/>
                    <a:pt x="15183" y="269510"/>
                  </a:cubicBezTo>
                  <a:lnTo>
                    <a:pt x="15183" y="292322"/>
                  </a:lnTo>
                  <a:cubicBezTo>
                    <a:pt x="15183" y="292503"/>
                    <a:pt x="15154" y="292684"/>
                    <a:pt x="15097" y="292846"/>
                  </a:cubicBezTo>
                  <a:lnTo>
                    <a:pt x="9734" y="307858"/>
                  </a:lnTo>
                  <a:lnTo>
                    <a:pt x="48663" y="313582"/>
                  </a:lnTo>
                  <a:lnTo>
                    <a:pt x="73047" y="313563"/>
                  </a:lnTo>
                  <a:cubicBezTo>
                    <a:pt x="73381" y="313563"/>
                    <a:pt x="73704" y="313668"/>
                    <a:pt x="73971" y="313858"/>
                  </a:cubicBezTo>
                  <a:lnTo>
                    <a:pt x="93383" y="327974"/>
                  </a:lnTo>
                  <a:lnTo>
                    <a:pt x="124092" y="327974"/>
                  </a:lnTo>
                  <a:cubicBezTo>
                    <a:pt x="124473" y="327974"/>
                    <a:pt x="124844" y="328117"/>
                    <a:pt x="125139" y="328374"/>
                  </a:cubicBezTo>
                  <a:lnTo>
                    <a:pt x="146761" y="347586"/>
                  </a:lnTo>
                  <a:cubicBezTo>
                    <a:pt x="147142" y="347920"/>
                    <a:pt x="147333" y="348415"/>
                    <a:pt x="147275" y="348910"/>
                  </a:cubicBezTo>
                  <a:lnTo>
                    <a:pt x="137665" y="447380"/>
                  </a:lnTo>
                  <a:cubicBezTo>
                    <a:pt x="137646" y="447599"/>
                    <a:pt x="137589" y="447808"/>
                    <a:pt x="137484" y="447999"/>
                  </a:cubicBezTo>
                  <a:lnTo>
                    <a:pt x="122720" y="474479"/>
                  </a:lnTo>
                  <a:lnTo>
                    <a:pt x="136741" y="480622"/>
                  </a:lnTo>
                  <a:cubicBezTo>
                    <a:pt x="137131" y="480794"/>
                    <a:pt x="137436" y="481117"/>
                    <a:pt x="137589" y="481508"/>
                  </a:cubicBezTo>
                  <a:cubicBezTo>
                    <a:pt x="137741" y="481908"/>
                    <a:pt x="137722" y="482356"/>
                    <a:pt x="137541" y="482737"/>
                  </a:cubicBezTo>
                  <a:lnTo>
                    <a:pt x="127016" y="504958"/>
                  </a:lnTo>
                  <a:lnTo>
                    <a:pt x="137598" y="533762"/>
                  </a:lnTo>
                  <a:cubicBezTo>
                    <a:pt x="137808" y="534343"/>
                    <a:pt x="137665" y="534991"/>
                    <a:pt x="137227" y="535429"/>
                  </a:cubicBezTo>
                  <a:lnTo>
                    <a:pt x="102870" y="569195"/>
                  </a:lnTo>
                  <a:lnTo>
                    <a:pt x="102870" y="594951"/>
                  </a:lnTo>
                  <a:cubicBezTo>
                    <a:pt x="102870" y="595370"/>
                    <a:pt x="102699" y="595779"/>
                    <a:pt x="102394" y="596075"/>
                  </a:cubicBezTo>
                  <a:lnTo>
                    <a:pt x="41710" y="655568"/>
                  </a:lnTo>
                  <a:lnTo>
                    <a:pt x="48787" y="709774"/>
                  </a:lnTo>
                  <a:lnTo>
                    <a:pt x="72685" y="757571"/>
                  </a:lnTo>
                  <a:cubicBezTo>
                    <a:pt x="72847" y="757885"/>
                    <a:pt x="72895" y="758238"/>
                    <a:pt x="72828" y="758581"/>
                  </a:cubicBezTo>
                  <a:lnTo>
                    <a:pt x="57293" y="836267"/>
                  </a:lnTo>
                  <a:lnTo>
                    <a:pt x="72609" y="888244"/>
                  </a:lnTo>
                  <a:close/>
                </a:path>
              </a:pathLst>
            </a:custGeom>
            <a:solidFill>
              <a:srgbClr val="000B19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978" name="Google Shape;2978;p51"/>
            <p:cNvGrpSpPr/>
            <p:nvPr/>
          </p:nvGrpSpPr>
          <p:grpSpPr>
            <a:xfrm rot="-2989666">
              <a:off x="10475284" y="5040256"/>
              <a:ext cx="813291" cy="812228"/>
              <a:chOff x="6154007" y="4426402"/>
              <a:chExt cx="488954" cy="488315"/>
            </a:xfrm>
          </p:grpSpPr>
          <p:sp>
            <p:nvSpPr>
              <p:cNvPr id="2979" name="Google Shape;2979;p51"/>
              <p:cNvSpPr/>
              <p:nvPr/>
            </p:nvSpPr>
            <p:spPr>
              <a:xfrm>
                <a:off x="6155569" y="4427972"/>
                <a:ext cx="485794" cy="485175"/>
              </a:xfrm>
              <a:custGeom>
                <a:rect b="b" l="l" r="r" t="t"/>
                <a:pathLst>
                  <a:path extrusionOk="0" h="485175" w="485794">
                    <a:moveTo>
                      <a:pt x="0" y="375895"/>
                    </a:moveTo>
                    <a:lnTo>
                      <a:pt x="15040" y="375895"/>
                    </a:lnTo>
                    <a:lnTo>
                      <a:pt x="43853" y="439541"/>
                    </a:lnTo>
                    <a:lnTo>
                      <a:pt x="21927" y="462362"/>
                    </a:lnTo>
                    <a:lnTo>
                      <a:pt x="29442" y="485175"/>
                    </a:lnTo>
                    <a:lnTo>
                      <a:pt x="82287" y="485175"/>
                    </a:lnTo>
                    <a:lnTo>
                      <a:pt x="135131" y="444341"/>
                    </a:lnTo>
                    <a:lnTo>
                      <a:pt x="151943" y="410718"/>
                    </a:lnTo>
                    <a:lnTo>
                      <a:pt x="173555" y="398707"/>
                    </a:lnTo>
                    <a:lnTo>
                      <a:pt x="221590" y="430530"/>
                    </a:lnTo>
                    <a:lnTo>
                      <a:pt x="291246" y="419129"/>
                    </a:lnTo>
                    <a:lnTo>
                      <a:pt x="305657" y="366284"/>
                    </a:lnTo>
                    <a:lnTo>
                      <a:pt x="322469" y="366284"/>
                    </a:lnTo>
                    <a:lnTo>
                      <a:pt x="357302" y="347072"/>
                    </a:lnTo>
                    <a:lnTo>
                      <a:pt x="363303" y="318249"/>
                    </a:lnTo>
                    <a:lnTo>
                      <a:pt x="418548" y="264205"/>
                    </a:lnTo>
                    <a:lnTo>
                      <a:pt x="485794" y="234182"/>
                    </a:lnTo>
                    <a:lnTo>
                      <a:pt x="458171" y="214970"/>
                    </a:lnTo>
                    <a:lnTo>
                      <a:pt x="432768" y="214970"/>
                    </a:lnTo>
                    <a:lnTo>
                      <a:pt x="408937" y="192148"/>
                    </a:lnTo>
                    <a:lnTo>
                      <a:pt x="408937" y="144113"/>
                    </a:lnTo>
                    <a:lnTo>
                      <a:pt x="388525" y="144113"/>
                    </a:lnTo>
                    <a:lnTo>
                      <a:pt x="388525" y="123701"/>
                    </a:lnTo>
                    <a:lnTo>
                      <a:pt x="366903" y="117691"/>
                    </a:lnTo>
                    <a:lnTo>
                      <a:pt x="320069" y="93678"/>
                    </a:lnTo>
                    <a:lnTo>
                      <a:pt x="320069" y="68828"/>
                    </a:lnTo>
                    <a:lnTo>
                      <a:pt x="304457" y="30032"/>
                    </a:lnTo>
                    <a:lnTo>
                      <a:pt x="280435" y="0"/>
                    </a:lnTo>
                    <a:lnTo>
                      <a:pt x="249212" y="21622"/>
                    </a:lnTo>
                    <a:lnTo>
                      <a:pt x="235572" y="17583"/>
                    </a:lnTo>
                    <a:lnTo>
                      <a:pt x="195606" y="38433"/>
                    </a:lnTo>
                    <a:lnTo>
                      <a:pt x="173126" y="22393"/>
                    </a:lnTo>
                    <a:lnTo>
                      <a:pt x="57836" y="44872"/>
                    </a:lnTo>
                    <a:lnTo>
                      <a:pt x="57836" y="219342"/>
                    </a:lnTo>
                    <a:lnTo>
                      <a:pt x="0" y="219342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980" name="Google Shape;2980;p51"/>
              <p:cNvSpPr/>
              <p:nvPr/>
            </p:nvSpPr>
            <p:spPr>
              <a:xfrm>
                <a:off x="6154007" y="4426402"/>
                <a:ext cx="488954" cy="488315"/>
              </a:xfrm>
              <a:custGeom>
                <a:rect b="b" l="l" r="r" t="t"/>
                <a:pathLst>
                  <a:path extrusionOk="0" h="488315" w="488954">
                    <a:moveTo>
                      <a:pt x="83849" y="488316"/>
                    </a:moveTo>
                    <a:lnTo>
                      <a:pt x="31014" y="488316"/>
                    </a:lnTo>
                    <a:cubicBezTo>
                      <a:pt x="30337" y="488316"/>
                      <a:pt x="29737" y="487888"/>
                      <a:pt x="29518" y="487240"/>
                    </a:cubicBezTo>
                    <a:lnTo>
                      <a:pt x="22003" y="464427"/>
                    </a:lnTo>
                    <a:cubicBezTo>
                      <a:pt x="21822" y="463875"/>
                      <a:pt x="21955" y="463266"/>
                      <a:pt x="22365" y="462846"/>
                    </a:cubicBezTo>
                    <a:lnTo>
                      <a:pt x="43558" y="440796"/>
                    </a:lnTo>
                    <a:lnTo>
                      <a:pt x="15592" y="379045"/>
                    </a:lnTo>
                    <a:lnTo>
                      <a:pt x="1572" y="379045"/>
                    </a:lnTo>
                    <a:cubicBezTo>
                      <a:pt x="705" y="379045"/>
                      <a:pt x="0" y="378340"/>
                      <a:pt x="0" y="377474"/>
                    </a:cubicBezTo>
                    <a:lnTo>
                      <a:pt x="0" y="220921"/>
                    </a:lnTo>
                    <a:cubicBezTo>
                      <a:pt x="0" y="220054"/>
                      <a:pt x="705" y="219349"/>
                      <a:pt x="1572" y="219349"/>
                    </a:cubicBezTo>
                    <a:lnTo>
                      <a:pt x="57836" y="219349"/>
                    </a:lnTo>
                    <a:lnTo>
                      <a:pt x="57836" y="46442"/>
                    </a:lnTo>
                    <a:cubicBezTo>
                      <a:pt x="57836" y="45689"/>
                      <a:pt x="58369" y="45042"/>
                      <a:pt x="59112" y="44899"/>
                    </a:cubicBezTo>
                    <a:lnTo>
                      <a:pt x="174403" y="22420"/>
                    </a:lnTo>
                    <a:cubicBezTo>
                      <a:pt x="174831" y="22344"/>
                      <a:pt x="175260" y="22429"/>
                      <a:pt x="175613" y="22687"/>
                    </a:cubicBezTo>
                    <a:lnTo>
                      <a:pt x="197310" y="38165"/>
                    </a:lnTo>
                    <a:lnTo>
                      <a:pt x="236411" y="17771"/>
                    </a:lnTo>
                    <a:cubicBezTo>
                      <a:pt x="236782" y="17600"/>
                      <a:pt x="237182" y="17543"/>
                      <a:pt x="237592" y="17657"/>
                    </a:cubicBezTo>
                    <a:lnTo>
                      <a:pt x="250517" y="21477"/>
                    </a:lnTo>
                    <a:lnTo>
                      <a:pt x="281121" y="293"/>
                    </a:lnTo>
                    <a:cubicBezTo>
                      <a:pt x="281797" y="-202"/>
                      <a:pt x="282731" y="-50"/>
                      <a:pt x="283245" y="598"/>
                    </a:cubicBezTo>
                    <a:lnTo>
                      <a:pt x="307267" y="30621"/>
                    </a:lnTo>
                    <a:cubicBezTo>
                      <a:pt x="307362" y="30745"/>
                      <a:pt x="307439" y="30878"/>
                      <a:pt x="307495" y="31021"/>
                    </a:cubicBezTo>
                    <a:lnTo>
                      <a:pt x="323107" y="69816"/>
                    </a:lnTo>
                    <a:cubicBezTo>
                      <a:pt x="323183" y="69997"/>
                      <a:pt x="323221" y="70207"/>
                      <a:pt x="323221" y="70407"/>
                    </a:cubicBezTo>
                    <a:lnTo>
                      <a:pt x="323221" y="94305"/>
                    </a:lnTo>
                    <a:lnTo>
                      <a:pt x="369208" y="117889"/>
                    </a:lnTo>
                    <a:lnTo>
                      <a:pt x="390525" y="123766"/>
                    </a:lnTo>
                    <a:cubicBezTo>
                      <a:pt x="391211" y="123956"/>
                      <a:pt x="391678" y="124585"/>
                      <a:pt x="391678" y="125280"/>
                    </a:cubicBezTo>
                    <a:lnTo>
                      <a:pt x="391678" y="144130"/>
                    </a:lnTo>
                    <a:lnTo>
                      <a:pt x="410518" y="144130"/>
                    </a:lnTo>
                    <a:cubicBezTo>
                      <a:pt x="411385" y="144130"/>
                      <a:pt x="412090" y="144835"/>
                      <a:pt x="412090" y="145702"/>
                    </a:cubicBezTo>
                    <a:lnTo>
                      <a:pt x="412090" y="193060"/>
                    </a:lnTo>
                    <a:lnTo>
                      <a:pt x="434988" y="214977"/>
                    </a:lnTo>
                    <a:lnTo>
                      <a:pt x="459762" y="214977"/>
                    </a:lnTo>
                    <a:cubicBezTo>
                      <a:pt x="460086" y="214977"/>
                      <a:pt x="460391" y="215073"/>
                      <a:pt x="460658" y="215263"/>
                    </a:cubicBezTo>
                    <a:lnTo>
                      <a:pt x="488280" y="234475"/>
                    </a:lnTo>
                    <a:cubicBezTo>
                      <a:pt x="488747" y="234799"/>
                      <a:pt x="489004" y="235342"/>
                      <a:pt x="488947" y="235913"/>
                    </a:cubicBezTo>
                    <a:cubicBezTo>
                      <a:pt x="488899" y="236475"/>
                      <a:pt x="488547" y="236970"/>
                      <a:pt x="488023" y="237199"/>
                    </a:cubicBezTo>
                    <a:lnTo>
                      <a:pt x="421024" y="267107"/>
                    </a:lnTo>
                    <a:lnTo>
                      <a:pt x="366322" y="320609"/>
                    </a:lnTo>
                    <a:lnTo>
                      <a:pt x="360416" y="348975"/>
                    </a:lnTo>
                    <a:cubicBezTo>
                      <a:pt x="360331" y="349422"/>
                      <a:pt x="360036" y="349813"/>
                      <a:pt x="359645" y="350032"/>
                    </a:cubicBezTo>
                    <a:lnTo>
                      <a:pt x="324821" y="369235"/>
                    </a:lnTo>
                    <a:cubicBezTo>
                      <a:pt x="324583" y="369368"/>
                      <a:pt x="324326" y="369425"/>
                      <a:pt x="324060" y="369425"/>
                    </a:cubicBezTo>
                    <a:lnTo>
                      <a:pt x="308448" y="369425"/>
                    </a:lnTo>
                    <a:lnTo>
                      <a:pt x="294351" y="421117"/>
                    </a:lnTo>
                    <a:cubicBezTo>
                      <a:pt x="294189" y="421717"/>
                      <a:pt x="293694" y="422165"/>
                      <a:pt x="293084" y="422260"/>
                    </a:cubicBezTo>
                    <a:lnTo>
                      <a:pt x="223438" y="433662"/>
                    </a:lnTo>
                    <a:cubicBezTo>
                      <a:pt x="223038" y="433690"/>
                      <a:pt x="222647" y="433643"/>
                      <a:pt x="222313" y="433414"/>
                    </a:cubicBezTo>
                    <a:lnTo>
                      <a:pt x="175079" y="402124"/>
                    </a:lnTo>
                    <a:lnTo>
                      <a:pt x="154724" y="413430"/>
                    </a:lnTo>
                    <a:lnTo>
                      <a:pt x="138122" y="446616"/>
                    </a:lnTo>
                    <a:cubicBezTo>
                      <a:pt x="138017" y="446825"/>
                      <a:pt x="137865" y="447006"/>
                      <a:pt x="137684" y="447159"/>
                    </a:cubicBezTo>
                    <a:lnTo>
                      <a:pt x="84849" y="487992"/>
                    </a:lnTo>
                    <a:cubicBezTo>
                      <a:pt x="84534" y="488202"/>
                      <a:pt x="84201" y="488316"/>
                      <a:pt x="83849" y="488316"/>
                    </a:cubicBezTo>
                    <a:close/>
                    <a:moveTo>
                      <a:pt x="32147" y="485173"/>
                    </a:moveTo>
                    <a:lnTo>
                      <a:pt x="83306" y="485173"/>
                    </a:lnTo>
                    <a:lnTo>
                      <a:pt x="135436" y="444892"/>
                    </a:lnTo>
                    <a:lnTo>
                      <a:pt x="152095" y="411592"/>
                    </a:lnTo>
                    <a:cubicBezTo>
                      <a:pt x="152238" y="411306"/>
                      <a:pt x="152457" y="411078"/>
                      <a:pt x="152733" y="410916"/>
                    </a:cubicBezTo>
                    <a:lnTo>
                      <a:pt x="174346" y="398905"/>
                    </a:lnTo>
                    <a:cubicBezTo>
                      <a:pt x="174850" y="398619"/>
                      <a:pt x="175489" y="398638"/>
                      <a:pt x="175974" y="398972"/>
                    </a:cubicBezTo>
                    <a:lnTo>
                      <a:pt x="223495" y="430452"/>
                    </a:lnTo>
                    <a:lnTo>
                      <a:pt x="291541" y="419317"/>
                    </a:lnTo>
                    <a:lnTo>
                      <a:pt x="305695" y="367444"/>
                    </a:lnTo>
                    <a:cubicBezTo>
                      <a:pt x="305876" y="366758"/>
                      <a:pt x="306505" y="366282"/>
                      <a:pt x="307219" y="366282"/>
                    </a:cubicBezTo>
                    <a:lnTo>
                      <a:pt x="323631" y="366282"/>
                    </a:lnTo>
                    <a:lnTo>
                      <a:pt x="357464" y="347613"/>
                    </a:lnTo>
                    <a:lnTo>
                      <a:pt x="363331" y="319486"/>
                    </a:lnTo>
                    <a:cubicBezTo>
                      <a:pt x="363388" y="319190"/>
                      <a:pt x="363541" y="318905"/>
                      <a:pt x="363769" y="318685"/>
                    </a:cubicBezTo>
                    <a:lnTo>
                      <a:pt x="419014" y="264650"/>
                    </a:lnTo>
                    <a:cubicBezTo>
                      <a:pt x="419148" y="264517"/>
                      <a:pt x="419300" y="264412"/>
                      <a:pt x="419472" y="264336"/>
                    </a:cubicBezTo>
                    <a:lnTo>
                      <a:pt x="484184" y="235456"/>
                    </a:lnTo>
                    <a:lnTo>
                      <a:pt x="459257" y="218111"/>
                    </a:lnTo>
                    <a:lnTo>
                      <a:pt x="434340" y="218111"/>
                    </a:lnTo>
                    <a:cubicBezTo>
                      <a:pt x="433940" y="218111"/>
                      <a:pt x="433540" y="217949"/>
                      <a:pt x="433254" y="217673"/>
                    </a:cubicBezTo>
                    <a:lnTo>
                      <a:pt x="409423" y="194860"/>
                    </a:lnTo>
                    <a:cubicBezTo>
                      <a:pt x="409118" y="194575"/>
                      <a:pt x="408937" y="194155"/>
                      <a:pt x="408937" y="193727"/>
                    </a:cubicBezTo>
                    <a:lnTo>
                      <a:pt x="408937" y="147264"/>
                    </a:lnTo>
                    <a:lnTo>
                      <a:pt x="390097" y="147264"/>
                    </a:lnTo>
                    <a:cubicBezTo>
                      <a:pt x="389230" y="147264"/>
                      <a:pt x="388525" y="146559"/>
                      <a:pt x="388525" y="145692"/>
                    </a:cubicBezTo>
                    <a:lnTo>
                      <a:pt x="388525" y="126471"/>
                    </a:lnTo>
                    <a:lnTo>
                      <a:pt x="368065" y="120794"/>
                    </a:lnTo>
                    <a:lnTo>
                      <a:pt x="320926" y="96648"/>
                    </a:lnTo>
                    <a:cubicBezTo>
                      <a:pt x="320402" y="96381"/>
                      <a:pt x="320078" y="95839"/>
                      <a:pt x="320078" y="95257"/>
                    </a:cubicBezTo>
                    <a:lnTo>
                      <a:pt x="320078" y="70712"/>
                    </a:lnTo>
                    <a:lnTo>
                      <a:pt x="304676" y="32412"/>
                    </a:lnTo>
                    <a:lnTo>
                      <a:pt x="281721" y="3722"/>
                    </a:lnTo>
                    <a:lnTo>
                      <a:pt x="251698" y="24496"/>
                    </a:lnTo>
                    <a:cubicBezTo>
                      <a:pt x="251308" y="24772"/>
                      <a:pt x="250812" y="24858"/>
                      <a:pt x="250355" y="24715"/>
                    </a:cubicBezTo>
                    <a:lnTo>
                      <a:pt x="237325" y="20858"/>
                    </a:lnTo>
                    <a:lnTo>
                      <a:pt x="197929" y="41413"/>
                    </a:lnTo>
                    <a:cubicBezTo>
                      <a:pt x="197406" y="41679"/>
                      <a:pt x="196758" y="41641"/>
                      <a:pt x="196291" y="41298"/>
                    </a:cubicBezTo>
                    <a:lnTo>
                      <a:pt x="174365" y="25658"/>
                    </a:lnTo>
                    <a:lnTo>
                      <a:pt x="61008" y="47766"/>
                    </a:lnTo>
                    <a:lnTo>
                      <a:pt x="61008" y="220940"/>
                    </a:lnTo>
                    <a:cubicBezTo>
                      <a:pt x="61008" y="221807"/>
                      <a:pt x="60303" y="222512"/>
                      <a:pt x="59436" y="222512"/>
                    </a:cubicBezTo>
                    <a:lnTo>
                      <a:pt x="3172" y="222512"/>
                    </a:lnTo>
                    <a:lnTo>
                      <a:pt x="3172" y="375921"/>
                    </a:lnTo>
                    <a:lnTo>
                      <a:pt x="16640" y="375921"/>
                    </a:lnTo>
                    <a:cubicBezTo>
                      <a:pt x="17250" y="375921"/>
                      <a:pt x="17812" y="376283"/>
                      <a:pt x="18069" y="376845"/>
                    </a:cubicBezTo>
                    <a:lnTo>
                      <a:pt x="46892" y="440491"/>
                    </a:lnTo>
                    <a:cubicBezTo>
                      <a:pt x="47158" y="441082"/>
                      <a:pt x="47044" y="441767"/>
                      <a:pt x="46596" y="442225"/>
                    </a:cubicBezTo>
                    <a:lnTo>
                      <a:pt x="25327" y="464361"/>
                    </a:lnTo>
                    <a:lnTo>
                      <a:pt x="32147" y="485173"/>
                    </a:lnTo>
                    <a:close/>
                  </a:path>
                </a:pathLst>
              </a:custGeom>
              <a:solidFill>
                <a:srgbClr val="000B19"/>
              </a:solidFill>
              <a:ln cap="flat" cmpd="sng" w="9525">
                <a:solidFill>
                  <a:srgbClr val="FFFFFF"/>
                </a:solidFill>
                <a:prstDash val="solid"/>
                <a:miter lim="8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2981" name="Google Shape;2981;p51"/>
            <p:cNvSpPr/>
            <p:nvPr/>
          </p:nvSpPr>
          <p:spPr>
            <a:xfrm rot="-2989666">
              <a:off x="10592741" y="5254184"/>
              <a:ext cx="1366908" cy="1091849"/>
            </a:xfrm>
            <a:custGeom>
              <a:rect b="b" l="l" r="r" t="t"/>
              <a:pathLst>
                <a:path extrusionOk="0" h="656424" w="821791">
                  <a:moveTo>
                    <a:pt x="171812" y="656425"/>
                  </a:moveTo>
                  <a:cubicBezTo>
                    <a:pt x="171745" y="656425"/>
                    <a:pt x="171698" y="656425"/>
                    <a:pt x="171641" y="656415"/>
                  </a:cubicBezTo>
                  <a:lnTo>
                    <a:pt x="138598" y="652767"/>
                  </a:lnTo>
                  <a:cubicBezTo>
                    <a:pt x="138198" y="652719"/>
                    <a:pt x="137836" y="652529"/>
                    <a:pt x="137570" y="652224"/>
                  </a:cubicBezTo>
                  <a:lnTo>
                    <a:pt x="71847" y="574786"/>
                  </a:lnTo>
                  <a:cubicBezTo>
                    <a:pt x="71609" y="574500"/>
                    <a:pt x="71476" y="574138"/>
                    <a:pt x="71476" y="573767"/>
                  </a:cubicBezTo>
                  <a:lnTo>
                    <a:pt x="71476" y="555517"/>
                  </a:lnTo>
                  <a:cubicBezTo>
                    <a:pt x="71476" y="554898"/>
                    <a:pt x="71838" y="554336"/>
                    <a:pt x="72409" y="554079"/>
                  </a:cubicBezTo>
                  <a:lnTo>
                    <a:pt x="84658" y="548630"/>
                  </a:lnTo>
                  <a:lnTo>
                    <a:pt x="85506" y="503720"/>
                  </a:lnTo>
                  <a:lnTo>
                    <a:pt x="35624" y="429101"/>
                  </a:lnTo>
                  <a:cubicBezTo>
                    <a:pt x="35452" y="428834"/>
                    <a:pt x="35357" y="428530"/>
                    <a:pt x="35357" y="428225"/>
                  </a:cubicBezTo>
                  <a:lnTo>
                    <a:pt x="35357" y="402536"/>
                  </a:lnTo>
                  <a:lnTo>
                    <a:pt x="229" y="345662"/>
                  </a:lnTo>
                  <a:cubicBezTo>
                    <a:pt x="76" y="345414"/>
                    <a:pt x="0" y="345129"/>
                    <a:pt x="0" y="344833"/>
                  </a:cubicBezTo>
                  <a:cubicBezTo>
                    <a:pt x="0" y="344443"/>
                    <a:pt x="143" y="343986"/>
                    <a:pt x="400" y="343690"/>
                  </a:cubicBezTo>
                  <a:lnTo>
                    <a:pt x="12849" y="329717"/>
                  </a:lnTo>
                  <a:lnTo>
                    <a:pt x="19383" y="309096"/>
                  </a:lnTo>
                  <a:cubicBezTo>
                    <a:pt x="19593" y="308438"/>
                    <a:pt x="20203" y="308000"/>
                    <a:pt x="20888" y="308000"/>
                  </a:cubicBezTo>
                  <a:lnTo>
                    <a:pt x="36929" y="308000"/>
                  </a:lnTo>
                  <a:cubicBezTo>
                    <a:pt x="37586" y="308000"/>
                    <a:pt x="38176" y="308410"/>
                    <a:pt x="38405" y="309029"/>
                  </a:cubicBezTo>
                  <a:lnTo>
                    <a:pt x="53788" y="350653"/>
                  </a:lnTo>
                  <a:lnTo>
                    <a:pt x="76133" y="350653"/>
                  </a:lnTo>
                  <a:cubicBezTo>
                    <a:pt x="76505" y="350653"/>
                    <a:pt x="76857" y="350777"/>
                    <a:pt x="77134" y="351015"/>
                  </a:cubicBezTo>
                  <a:lnTo>
                    <a:pt x="87259" y="359350"/>
                  </a:lnTo>
                  <a:lnTo>
                    <a:pt x="116357" y="347129"/>
                  </a:lnTo>
                  <a:cubicBezTo>
                    <a:pt x="116986" y="346834"/>
                    <a:pt x="117748" y="347043"/>
                    <a:pt x="118186" y="347586"/>
                  </a:cubicBezTo>
                  <a:lnTo>
                    <a:pt x="127292" y="358835"/>
                  </a:lnTo>
                  <a:lnTo>
                    <a:pt x="156134" y="330651"/>
                  </a:lnTo>
                  <a:cubicBezTo>
                    <a:pt x="156410" y="330384"/>
                    <a:pt x="156753" y="330232"/>
                    <a:pt x="157134" y="330203"/>
                  </a:cubicBezTo>
                  <a:lnTo>
                    <a:pt x="176022" y="329041"/>
                  </a:lnTo>
                  <a:lnTo>
                    <a:pt x="176022" y="143180"/>
                  </a:lnTo>
                  <a:cubicBezTo>
                    <a:pt x="176022" y="142313"/>
                    <a:pt x="176727" y="141608"/>
                    <a:pt x="177594" y="141608"/>
                  </a:cubicBezTo>
                  <a:lnTo>
                    <a:pt x="192672" y="141608"/>
                  </a:lnTo>
                  <a:cubicBezTo>
                    <a:pt x="193291" y="141608"/>
                    <a:pt x="193853" y="141970"/>
                    <a:pt x="194101" y="142532"/>
                  </a:cubicBezTo>
                  <a:lnTo>
                    <a:pt x="222923" y="206235"/>
                  </a:lnTo>
                  <a:cubicBezTo>
                    <a:pt x="223199" y="206826"/>
                    <a:pt x="223076" y="207521"/>
                    <a:pt x="222628" y="207978"/>
                  </a:cubicBezTo>
                  <a:lnTo>
                    <a:pt x="201282" y="230057"/>
                  </a:lnTo>
                  <a:lnTo>
                    <a:pt x="208217" y="250945"/>
                  </a:lnTo>
                  <a:lnTo>
                    <a:pt x="259385" y="250945"/>
                  </a:lnTo>
                  <a:lnTo>
                    <a:pt x="311515" y="210664"/>
                  </a:lnTo>
                  <a:lnTo>
                    <a:pt x="328070" y="177365"/>
                  </a:lnTo>
                  <a:cubicBezTo>
                    <a:pt x="328213" y="177079"/>
                    <a:pt x="328432" y="176851"/>
                    <a:pt x="328708" y="176689"/>
                  </a:cubicBezTo>
                  <a:lnTo>
                    <a:pt x="350415" y="164677"/>
                  </a:lnTo>
                  <a:cubicBezTo>
                    <a:pt x="350920" y="164392"/>
                    <a:pt x="351558" y="164411"/>
                    <a:pt x="352044" y="164744"/>
                  </a:cubicBezTo>
                  <a:lnTo>
                    <a:pt x="399564" y="196196"/>
                  </a:lnTo>
                  <a:lnTo>
                    <a:pt x="467516" y="185033"/>
                  </a:lnTo>
                  <a:lnTo>
                    <a:pt x="481660" y="133169"/>
                  </a:lnTo>
                  <a:cubicBezTo>
                    <a:pt x="481841" y="132483"/>
                    <a:pt x="482470" y="132007"/>
                    <a:pt x="483184" y="132007"/>
                  </a:cubicBezTo>
                  <a:lnTo>
                    <a:pt x="499691" y="132007"/>
                  </a:lnTo>
                  <a:lnTo>
                    <a:pt x="533476" y="113338"/>
                  </a:lnTo>
                  <a:lnTo>
                    <a:pt x="539296" y="85230"/>
                  </a:lnTo>
                  <a:cubicBezTo>
                    <a:pt x="539353" y="84925"/>
                    <a:pt x="539506" y="84639"/>
                    <a:pt x="539734" y="84420"/>
                  </a:cubicBezTo>
                  <a:lnTo>
                    <a:pt x="595065" y="30432"/>
                  </a:lnTo>
                  <a:cubicBezTo>
                    <a:pt x="595198" y="30299"/>
                    <a:pt x="595351" y="30194"/>
                    <a:pt x="595522" y="30118"/>
                  </a:cubicBezTo>
                  <a:lnTo>
                    <a:pt x="662778" y="133"/>
                  </a:lnTo>
                  <a:cubicBezTo>
                    <a:pt x="662978" y="47"/>
                    <a:pt x="663197" y="0"/>
                    <a:pt x="663416" y="0"/>
                  </a:cubicBezTo>
                  <a:lnTo>
                    <a:pt x="693391" y="0"/>
                  </a:lnTo>
                  <a:cubicBezTo>
                    <a:pt x="693773" y="0"/>
                    <a:pt x="694125" y="133"/>
                    <a:pt x="694411" y="381"/>
                  </a:cubicBezTo>
                  <a:lnTo>
                    <a:pt x="719052" y="21441"/>
                  </a:lnTo>
                  <a:lnTo>
                    <a:pt x="771192" y="14430"/>
                  </a:lnTo>
                  <a:cubicBezTo>
                    <a:pt x="771592" y="14364"/>
                    <a:pt x="772020" y="14487"/>
                    <a:pt x="772363" y="14744"/>
                  </a:cubicBezTo>
                  <a:cubicBezTo>
                    <a:pt x="772697" y="15002"/>
                    <a:pt x="772906" y="15373"/>
                    <a:pt x="772973" y="15783"/>
                  </a:cubicBezTo>
                  <a:lnTo>
                    <a:pt x="780240" y="70666"/>
                  </a:lnTo>
                  <a:lnTo>
                    <a:pt x="804139" y="118462"/>
                  </a:lnTo>
                  <a:cubicBezTo>
                    <a:pt x="804301" y="118777"/>
                    <a:pt x="804348" y="119129"/>
                    <a:pt x="804281" y="119472"/>
                  </a:cubicBezTo>
                  <a:lnTo>
                    <a:pt x="788689" y="197205"/>
                  </a:lnTo>
                  <a:lnTo>
                    <a:pt x="804110" y="249241"/>
                  </a:lnTo>
                  <a:lnTo>
                    <a:pt x="821265" y="264414"/>
                  </a:lnTo>
                  <a:cubicBezTo>
                    <a:pt x="821760" y="264852"/>
                    <a:pt x="821922" y="265557"/>
                    <a:pt x="821684" y="266167"/>
                  </a:cubicBezTo>
                  <a:lnTo>
                    <a:pt x="787003" y="353787"/>
                  </a:lnTo>
                  <a:cubicBezTo>
                    <a:pt x="786870" y="354101"/>
                    <a:pt x="786651" y="354368"/>
                    <a:pt x="786365" y="354549"/>
                  </a:cubicBezTo>
                  <a:lnTo>
                    <a:pt x="728444" y="390192"/>
                  </a:lnTo>
                  <a:lnTo>
                    <a:pt x="693954" y="443322"/>
                  </a:lnTo>
                  <a:lnTo>
                    <a:pt x="610981" y="533067"/>
                  </a:lnTo>
                  <a:cubicBezTo>
                    <a:pt x="610886" y="533162"/>
                    <a:pt x="610791" y="533238"/>
                    <a:pt x="610676" y="533324"/>
                  </a:cubicBezTo>
                  <a:lnTo>
                    <a:pt x="495395" y="607590"/>
                  </a:lnTo>
                  <a:cubicBezTo>
                    <a:pt x="495176" y="607733"/>
                    <a:pt x="494919" y="607819"/>
                    <a:pt x="494662" y="607838"/>
                  </a:cubicBezTo>
                  <a:lnTo>
                    <a:pt x="409175" y="613924"/>
                  </a:lnTo>
                  <a:lnTo>
                    <a:pt x="399031" y="629983"/>
                  </a:lnTo>
                  <a:cubicBezTo>
                    <a:pt x="398802" y="630345"/>
                    <a:pt x="398440" y="630593"/>
                    <a:pt x="398021" y="630688"/>
                  </a:cubicBezTo>
                  <a:lnTo>
                    <a:pt x="383991" y="633565"/>
                  </a:lnTo>
                  <a:cubicBezTo>
                    <a:pt x="383581" y="633622"/>
                    <a:pt x="383143" y="633555"/>
                    <a:pt x="382781" y="633317"/>
                  </a:cubicBezTo>
                  <a:lnTo>
                    <a:pt x="362007" y="619020"/>
                  </a:lnTo>
                  <a:lnTo>
                    <a:pt x="262662" y="626221"/>
                  </a:lnTo>
                  <a:lnTo>
                    <a:pt x="254708" y="641680"/>
                  </a:lnTo>
                  <a:cubicBezTo>
                    <a:pt x="254441" y="642204"/>
                    <a:pt x="253898" y="642528"/>
                    <a:pt x="253308" y="642528"/>
                  </a:cubicBezTo>
                  <a:lnTo>
                    <a:pt x="198834" y="642528"/>
                  </a:lnTo>
                  <a:lnTo>
                    <a:pt x="172555" y="656282"/>
                  </a:lnTo>
                  <a:cubicBezTo>
                    <a:pt x="172307" y="656358"/>
                    <a:pt x="172060" y="656425"/>
                    <a:pt x="171812" y="656425"/>
                  </a:cubicBezTo>
                  <a:close/>
                  <a:moveTo>
                    <a:pt x="139560" y="649710"/>
                  </a:moveTo>
                  <a:lnTo>
                    <a:pt x="171498" y="653244"/>
                  </a:lnTo>
                  <a:lnTo>
                    <a:pt x="197691" y="639528"/>
                  </a:lnTo>
                  <a:cubicBezTo>
                    <a:pt x="197920" y="639413"/>
                    <a:pt x="198168" y="639356"/>
                    <a:pt x="198415" y="639356"/>
                  </a:cubicBezTo>
                  <a:lnTo>
                    <a:pt x="252317" y="639356"/>
                  </a:lnTo>
                  <a:lnTo>
                    <a:pt x="260233" y="623964"/>
                  </a:lnTo>
                  <a:cubicBezTo>
                    <a:pt x="260480" y="623468"/>
                    <a:pt x="260966" y="623154"/>
                    <a:pt x="261518" y="623116"/>
                  </a:cubicBezTo>
                  <a:lnTo>
                    <a:pt x="362303" y="615810"/>
                  </a:lnTo>
                  <a:cubicBezTo>
                    <a:pt x="362665" y="615839"/>
                    <a:pt x="363026" y="615886"/>
                    <a:pt x="363312" y="616087"/>
                  </a:cubicBezTo>
                  <a:lnTo>
                    <a:pt x="383991" y="630317"/>
                  </a:lnTo>
                  <a:lnTo>
                    <a:pt x="396707" y="627707"/>
                  </a:lnTo>
                  <a:lnTo>
                    <a:pt x="406927" y="611543"/>
                  </a:lnTo>
                  <a:cubicBezTo>
                    <a:pt x="407194" y="611124"/>
                    <a:pt x="407641" y="610848"/>
                    <a:pt x="408137" y="610810"/>
                  </a:cubicBezTo>
                  <a:lnTo>
                    <a:pt x="494024" y="604704"/>
                  </a:lnTo>
                  <a:lnTo>
                    <a:pt x="608800" y="530762"/>
                  </a:lnTo>
                  <a:lnTo>
                    <a:pt x="691477" y="441369"/>
                  </a:lnTo>
                  <a:lnTo>
                    <a:pt x="726005" y="388163"/>
                  </a:lnTo>
                  <a:cubicBezTo>
                    <a:pt x="726129" y="387972"/>
                    <a:pt x="726291" y="387801"/>
                    <a:pt x="726500" y="387677"/>
                  </a:cubicBezTo>
                  <a:lnTo>
                    <a:pt x="784270" y="352120"/>
                  </a:lnTo>
                  <a:lnTo>
                    <a:pt x="818360" y="266004"/>
                  </a:lnTo>
                  <a:lnTo>
                    <a:pt x="801700" y="251269"/>
                  </a:lnTo>
                  <a:cubicBezTo>
                    <a:pt x="801481" y="251079"/>
                    <a:pt x="801319" y="250822"/>
                    <a:pt x="801234" y="250545"/>
                  </a:cubicBezTo>
                  <a:lnTo>
                    <a:pt x="785574" y="197701"/>
                  </a:lnTo>
                  <a:cubicBezTo>
                    <a:pt x="785508" y="197453"/>
                    <a:pt x="785498" y="197196"/>
                    <a:pt x="785536" y="196948"/>
                  </a:cubicBezTo>
                  <a:lnTo>
                    <a:pt x="801091" y="119358"/>
                  </a:lnTo>
                  <a:lnTo>
                    <a:pt x="777316" y="71799"/>
                  </a:lnTo>
                  <a:cubicBezTo>
                    <a:pt x="777240" y="71647"/>
                    <a:pt x="777183" y="71476"/>
                    <a:pt x="777154" y="71304"/>
                  </a:cubicBezTo>
                  <a:lnTo>
                    <a:pt x="770058" y="17726"/>
                  </a:lnTo>
                  <a:lnTo>
                    <a:pt x="718785" y="24622"/>
                  </a:lnTo>
                  <a:cubicBezTo>
                    <a:pt x="718356" y="24670"/>
                    <a:pt x="717890" y="24555"/>
                    <a:pt x="717557" y="24251"/>
                  </a:cubicBezTo>
                  <a:lnTo>
                    <a:pt x="692830" y="3115"/>
                  </a:lnTo>
                  <a:lnTo>
                    <a:pt x="663759" y="3115"/>
                  </a:lnTo>
                  <a:lnTo>
                    <a:pt x="597065" y="32851"/>
                  </a:lnTo>
                  <a:lnTo>
                    <a:pt x="542277" y="86306"/>
                  </a:lnTo>
                  <a:lnTo>
                    <a:pt x="536410" y="114652"/>
                  </a:lnTo>
                  <a:cubicBezTo>
                    <a:pt x="536324" y="115110"/>
                    <a:pt x="536029" y="115500"/>
                    <a:pt x="535639" y="115719"/>
                  </a:cubicBezTo>
                  <a:lnTo>
                    <a:pt x="500853" y="134931"/>
                  </a:lnTo>
                  <a:cubicBezTo>
                    <a:pt x="500615" y="135064"/>
                    <a:pt x="500348" y="135121"/>
                    <a:pt x="500091" y="135121"/>
                  </a:cubicBezTo>
                  <a:lnTo>
                    <a:pt x="484384" y="135121"/>
                  </a:lnTo>
                  <a:lnTo>
                    <a:pt x="470297" y="186804"/>
                  </a:lnTo>
                  <a:cubicBezTo>
                    <a:pt x="470135" y="187404"/>
                    <a:pt x="469640" y="187842"/>
                    <a:pt x="469030" y="187947"/>
                  </a:cubicBezTo>
                  <a:lnTo>
                    <a:pt x="399469" y="199377"/>
                  </a:lnTo>
                  <a:cubicBezTo>
                    <a:pt x="399069" y="199415"/>
                    <a:pt x="398679" y="199349"/>
                    <a:pt x="398345" y="199129"/>
                  </a:cubicBezTo>
                  <a:lnTo>
                    <a:pt x="351111" y="167859"/>
                  </a:lnTo>
                  <a:lnTo>
                    <a:pt x="330660" y="179175"/>
                  </a:lnTo>
                  <a:lnTo>
                    <a:pt x="314154" y="212360"/>
                  </a:lnTo>
                  <a:cubicBezTo>
                    <a:pt x="314049" y="212569"/>
                    <a:pt x="313897" y="212750"/>
                    <a:pt x="313715" y="212903"/>
                  </a:cubicBezTo>
                  <a:lnTo>
                    <a:pt x="260880" y="253736"/>
                  </a:lnTo>
                  <a:cubicBezTo>
                    <a:pt x="260604" y="253946"/>
                    <a:pt x="260271" y="254060"/>
                    <a:pt x="259918" y="254060"/>
                  </a:cubicBezTo>
                  <a:lnTo>
                    <a:pt x="207083" y="254060"/>
                  </a:lnTo>
                  <a:cubicBezTo>
                    <a:pt x="206407" y="254060"/>
                    <a:pt x="205797" y="253632"/>
                    <a:pt x="205588" y="252984"/>
                  </a:cubicBezTo>
                  <a:lnTo>
                    <a:pt x="197996" y="230124"/>
                  </a:lnTo>
                  <a:cubicBezTo>
                    <a:pt x="197815" y="229571"/>
                    <a:pt x="197949" y="228952"/>
                    <a:pt x="198358" y="228533"/>
                  </a:cubicBezTo>
                  <a:lnTo>
                    <a:pt x="219618" y="206530"/>
                  </a:lnTo>
                  <a:lnTo>
                    <a:pt x="191653" y="144732"/>
                  </a:lnTo>
                  <a:lnTo>
                    <a:pt x="179165" y="144732"/>
                  </a:lnTo>
                  <a:lnTo>
                    <a:pt x="179165" y="330508"/>
                  </a:lnTo>
                  <a:cubicBezTo>
                    <a:pt x="179165" y="331346"/>
                    <a:pt x="178518" y="332022"/>
                    <a:pt x="177689" y="332079"/>
                  </a:cubicBezTo>
                  <a:lnTo>
                    <a:pt x="157905" y="333289"/>
                  </a:lnTo>
                  <a:lnTo>
                    <a:pt x="128245" y="362274"/>
                  </a:lnTo>
                  <a:cubicBezTo>
                    <a:pt x="127940" y="362578"/>
                    <a:pt x="127483" y="362750"/>
                    <a:pt x="127064" y="362721"/>
                  </a:cubicBezTo>
                  <a:cubicBezTo>
                    <a:pt x="126616" y="362693"/>
                    <a:pt x="126206" y="362483"/>
                    <a:pt x="125930" y="362140"/>
                  </a:cubicBezTo>
                  <a:lnTo>
                    <a:pt x="116481" y="350463"/>
                  </a:lnTo>
                  <a:lnTo>
                    <a:pt x="87601" y="362598"/>
                  </a:lnTo>
                  <a:cubicBezTo>
                    <a:pt x="87068" y="362845"/>
                    <a:pt x="86449" y="362740"/>
                    <a:pt x="85992" y="362360"/>
                  </a:cubicBezTo>
                  <a:lnTo>
                    <a:pt x="75571" y="353778"/>
                  </a:lnTo>
                  <a:lnTo>
                    <a:pt x="52692" y="353778"/>
                  </a:lnTo>
                  <a:cubicBezTo>
                    <a:pt x="52035" y="353778"/>
                    <a:pt x="51445" y="353368"/>
                    <a:pt x="51216" y="352749"/>
                  </a:cubicBezTo>
                  <a:lnTo>
                    <a:pt x="35833" y="311115"/>
                  </a:lnTo>
                  <a:lnTo>
                    <a:pt x="22041" y="311115"/>
                  </a:lnTo>
                  <a:lnTo>
                    <a:pt x="15754" y="330965"/>
                  </a:lnTo>
                  <a:cubicBezTo>
                    <a:pt x="15688" y="331175"/>
                    <a:pt x="15573" y="331365"/>
                    <a:pt x="15421" y="331536"/>
                  </a:cubicBezTo>
                  <a:lnTo>
                    <a:pt x="3486" y="344929"/>
                  </a:lnTo>
                  <a:lnTo>
                    <a:pt x="38262" y="401241"/>
                  </a:lnTo>
                  <a:cubicBezTo>
                    <a:pt x="38424" y="401488"/>
                    <a:pt x="38500" y="401774"/>
                    <a:pt x="38500" y="402069"/>
                  </a:cubicBezTo>
                  <a:lnTo>
                    <a:pt x="38500" y="427729"/>
                  </a:lnTo>
                  <a:lnTo>
                    <a:pt x="88392" y="502358"/>
                  </a:lnTo>
                  <a:cubicBezTo>
                    <a:pt x="88563" y="502634"/>
                    <a:pt x="88668" y="502948"/>
                    <a:pt x="88659" y="503263"/>
                  </a:cubicBezTo>
                  <a:lnTo>
                    <a:pt x="87792" y="549669"/>
                  </a:lnTo>
                  <a:cubicBezTo>
                    <a:pt x="87782" y="550288"/>
                    <a:pt x="87411" y="550831"/>
                    <a:pt x="86859" y="551078"/>
                  </a:cubicBezTo>
                  <a:lnTo>
                    <a:pt x="74628" y="556527"/>
                  </a:lnTo>
                  <a:lnTo>
                    <a:pt x="74628" y="573176"/>
                  </a:lnTo>
                  <a:lnTo>
                    <a:pt x="139560" y="649710"/>
                  </a:lnTo>
                  <a:close/>
                </a:path>
              </a:pathLst>
            </a:custGeom>
            <a:solidFill>
              <a:srgbClr val="000B19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82" name="Google Shape;2982;p51"/>
            <p:cNvSpPr/>
            <p:nvPr/>
          </p:nvSpPr>
          <p:spPr>
            <a:xfrm rot="-2989666">
              <a:off x="11462074" y="5189392"/>
              <a:ext cx="152118" cy="150052"/>
            </a:xfrm>
            <a:custGeom>
              <a:rect b="b" l="l" r="r" t="t"/>
              <a:pathLst>
                <a:path extrusionOk="0" h="90212" w="91454">
                  <a:moveTo>
                    <a:pt x="54414" y="90213"/>
                  </a:moveTo>
                  <a:cubicBezTo>
                    <a:pt x="54262" y="90213"/>
                    <a:pt x="54119" y="90194"/>
                    <a:pt x="53976" y="90146"/>
                  </a:cubicBezTo>
                  <a:lnTo>
                    <a:pt x="37459" y="85336"/>
                  </a:lnTo>
                  <a:cubicBezTo>
                    <a:pt x="37269" y="85289"/>
                    <a:pt x="37078" y="85184"/>
                    <a:pt x="36916" y="85060"/>
                  </a:cubicBezTo>
                  <a:lnTo>
                    <a:pt x="8989" y="62848"/>
                  </a:lnTo>
                  <a:cubicBezTo>
                    <a:pt x="8723" y="62638"/>
                    <a:pt x="8532" y="62343"/>
                    <a:pt x="8446" y="62000"/>
                  </a:cubicBezTo>
                  <a:lnTo>
                    <a:pt x="45" y="28367"/>
                  </a:lnTo>
                  <a:cubicBezTo>
                    <a:pt x="-69" y="27901"/>
                    <a:pt x="36" y="27405"/>
                    <a:pt x="331" y="27024"/>
                  </a:cubicBezTo>
                  <a:cubicBezTo>
                    <a:pt x="626" y="26643"/>
                    <a:pt x="1083" y="26415"/>
                    <a:pt x="1569" y="26415"/>
                  </a:cubicBezTo>
                  <a:lnTo>
                    <a:pt x="19152" y="26415"/>
                  </a:lnTo>
                  <a:lnTo>
                    <a:pt x="27744" y="6650"/>
                  </a:lnTo>
                  <a:cubicBezTo>
                    <a:pt x="27916" y="6241"/>
                    <a:pt x="28258" y="5926"/>
                    <a:pt x="28677" y="5784"/>
                  </a:cubicBezTo>
                  <a:lnTo>
                    <a:pt x="45489" y="78"/>
                  </a:lnTo>
                  <a:cubicBezTo>
                    <a:pt x="46080" y="-103"/>
                    <a:pt x="46718" y="30"/>
                    <a:pt x="47137" y="488"/>
                  </a:cubicBezTo>
                  <a:lnTo>
                    <a:pt x="57481" y="11403"/>
                  </a:lnTo>
                  <a:lnTo>
                    <a:pt x="66711" y="11403"/>
                  </a:lnTo>
                  <a:lnTo>
                    <a:pt x="72864" y="783"/>
                  </a:lnTo>
                  <a:cubicBezTo>
                    <a:pt x="73178" y="240"/>
                    <a:pt x="73797" y="-46"/>
                    <a:pt x="74407" y="11"/>
                  </a:cubicBezTo>
                  <a:cubicBezTo>
                    <a:pt x="75026" y="87"/>
                    <a:pt x="75550" y="516"/>
                    <a:pt x="75731" y="1126"/>
                  </a:cubicBezTo>
                  <a:lnTo>
                    <a:pt x="91390" y="53961"/>
                  </a:lnTo>
                  <a:cubicBezTo>
                    <a:pt x="91514" y="54370"/>
                    <a:pt x="91457" y="54808"/>
                    <a:pt x="91247" y="55180"/>
                  </a:cubicBezTo>
                  <a:cubicBezTo>
                    <a:pt x="91038" y="55551"/>
                    <a:pt x="90695" y="55818"/>
                    <a:pt x="90285" y="55923"/>
                  </a:cubicBezTo>
                  <a:lnTo>
                    <a:pt x="82008" y="58114"/>
                  </a:lnTo>
                  <a:lnTo>
                    <a:pt x="75693" y="74773"/>
                  </a:lnTo>
                  <a:cubicBezTo>
                    <a:pt x="75579" y="75059"/>
                    <a:pt x="75398" y="75297"/>
                    <a:pt x="75140" y="75487"/>
                  </a:cubicBezTo>
                  <a:lnTo>
                    <a:pt x="55328" y="89899"/>
                  </a:lnTo>
                  <a:cubicBezTo>
                    <a:pt x="55062" y="90099"/>
                    <a:pt x="54738" y="90213"/>
                    <a:pt x="54414" y="90213"/>
                  </a:cubicBezTo>
                  <a:close/>
                  <a:moveTo>
                    <a:pt x="38631" y="82402"/>
                  </a:moveTo>
                  <a:lnTo>
                    <a:pt x="54109" y="86908"/>
                  </a:lnTo>
                  <a:lnTo>
                    <a:pt x="72912" y="73230"/>
                  </a:lnTo>
                  <a:lnTo>
                    <a:pt x="79351" y="56247"/>
                  </a:lnTo>
                  <a:cubicBezTo>
                    <a:pt x="79531" y="55771"/>
                    <a:pt x="79932" y="55418"/>
                    <a:pt x="80417" y="55285"/>
                  </a:cubicBezTo>
                  <a:lnTo>
                    <a:pt x="87913" y="53304"/>
                  </a:lnTo>
                  <a:lnTo>
                    <a:pt x="73750" y="5517"/>
                  </a:lnTo>
                  <a:lnTo>
                    <a:pt x="68978" y="13756"/>
                  </a:lnTo>
                  <a:cubicBezTo>
                    <a:pt x="68692" y="14241"/>
                    <a:pt x="68178" y="14537"/>
                    <a:pt x="67616" y="14537"/>
                  </a:cubicBezTo>
                  <a:lnTo>
                    <a:pt x="56814" y="14537"/>
                  </a:lnTo>
                  <a:cubicBezTo>
                    <a:pt x="56386" y="14537"/>
                    <a:pt x="55966" y="14365"/>
                    <a:pt x="55671" y="14041"/>
                  </a:cubicBezTo>
                  <a:lnTo>
                    <a:pt x="45556" y="3374"/>
                  </a:lnTo>
                  <a:lnTo>
                    <a:pt x="30363" y="8527"/>
                  </a:lnTo>
                  <a:lnTo>
                    <a:pt x="21629" y="28596"/>
                  </a:lnTo>
                  <a:cubicBezTo>
                    <a:pt x="21381" y="29177"/>
                    <a:pt x="20810" y="29548"/>
                    <a:pt x="20191" y="29548"/>
                  </a:cubicBezTo>
                  <a:lnTo>
                    <a:pt x="3589" y="29548"/>
                  </a:lnTo>
                  <a:lnTo>
                    <a:pt x="11380" y="60714"/>
                  </a:lnTo>
                  <a:lnTo>
                    <a:pt x="38631" y="82402"/>
                  </a:lnTo>
                  <a:close/>
                </a:path>
              </a:pathLst>
            </a:custGeom>
            <a:solidFill>
              <a:srgbClr val="000B19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983" name="Google Shape;2983;p51"/>
            <p:cNvSpPr/>
            <p:nvPr/>
          </p:nvSpPr>
          <p:spPr>
            <a:xfrm rot="-2989666">
              <a:off x="11451745" y="5564009"/>
              <a:ext cx="189024" cy="203658"/>
            </a:xfrm>
            <a:custGeom>
              <a:rect b="b" l="l" r="r" t="t"/>
              <a:pathLst>
                <a:path extrusionOk="0" h="122440" w="113642">
                  <a:moveTo>
                    <a:pt x="44805" y="122440"/>
                  </a:moveTo>
                  <a:cubicBezTo>
                    <a:pt x="44682" y="122440"/>
                    <a:pt x="44558" y="122431"/>
                    <a:pt x="44434" y="122393"/>
                  </a:cubicBezTo>
                  <a:lnTo>
                    <a:pt x="27622" y="118392"/>
                  </a:lnTo>
                  <a:cubicBezTo>
                    <a:pt x="27222" y="118297"/>
                    <a:pt x="26879" y="118049"/>
                    <a:pt x="26660" y="117697"/>
                  </a:cubicBezTo>
                  <a:lnTo>
                    <a:pt x="238" y="75273"/>
                  </a:lnTo>
                  <a:cubicBezTo>
                    <a:pt x="76" y="75015"/>
                    <a:pt x="0" y="74730"/>
                    <a:pt x="0" y="74434"/>
                  </a:cubicBezTo>
                  <a:lnTo>
                    <a:pt x="0" y="56013"/>
                  </a:lnTo>
                  <a:cubicBezTo>
                    <a:pt x="0" y="55146"/>
                    <a:pt x="705" y="54441"/>
                    <a:pt x="1571" y="54441"/>
                  </a:cubicBezTo>
                  <a:lnTo>
                    <a:pt x="23851" y="54441"/>
                  </a:lnTo>
                  <a:lnTo>
                    <a:pt x="41824" y="21409"/>
                  </a:lnTo>
                  <a:cubicBezTo>
                    <a:pt x="41986" y="21113"/>
                    <a:pt x="42243" y="20875"/>
                    <a:pt x="42558" y="20732"/>
                  </a:cubicBezTo>
                  <a:lnTo>
                    <a:pt x="88201" y="139"/>
                  </a:lnTo>
                  <a:cubicBezTo>
                    <a:pt x="88840" y="-146"/>
                    <a:pt x="89583" y="16"/>
                    <a:pt x="90049" y="549"/>
                  </a:cubicBezTo>
                  <a:lnTo>
                    <a:pt x="113262" y="27771"/>
                  </a:lnTo>
                  <a:cubicBezTo>
                    <a:pt x="113509" y="28048"/>
                    <a:pt x="113643" y="28409"/>
                    <a:pt x="113643" y="28791"/>
                  </a:cubicBezTo>
                  <a:lnTo>
                    <a:pt x="113643" y="59213"/>
                  </a:lnTo>
                  <a:cubicBezTo>
                    <a:pt x="113643" y="59594"/>
                    <a:pt x="113500" y="59966"/>
                    <a:pt x="113243" y="60261"/>
                  </a:cubicBezTo>
                  <a:lnTo>
                    <a:pt x="87630" y="89084"/>
                  </a:lnTo>
                  <a:cubicBezTo>
                    <a:pt x="87334" y="89417"/>
                    <a:pt x="86896" y="89607"/>
                    <a:pt x="86449" y="89607"/>
                  </a:cubicBezTo>
                  <a:lnTo>
                    <a:pt x="72771" y="89607"/>
                  </a:lnTo>
                  <a:lnTo>
                    <a:pt x="46034" y="121859"/>
                  </a:lnTo>
                  <a:cubicBezTo>
                    <a:pt x="45710" y="122240"/>
                    <a:pt x="45272" y="122440"/>
                    <a:pt x="44805" y="122440"/>
                  </a:cubicBezTo>
                  <a:close/>
                  <a:moveTo>
                    <a:pt x="28985" y="115487"/>
                  </a:moveTo>
                  <a:lnTo>
                    <a:pt x="44215" y="119116"/>
                  </a:lnTo>
                  <a:lnTo>
                    <a:pt x="70809" y="87045"/>
                  </a:lnTo>
                  <a:cubicBezTo>
                    <a:pt x="71104" y="86684"/>
                    <a:pt x="71552" y="86474"/>
                    <a:pt x="72018" y="86474"/>
                  </a:cubicBezTo>
                  <a:lnTo>
                    <a:pt x="85734" y="86474"/>
                  </a:lnTo>
                  <a:lnTo>
                    <a:pt x="110480" y="58632"/>
                  </a:lnTo>
                  <a:lnTo>
                    <a:pt x="110480" y="29381"/>
                  </a:lnTo>
                  <a:lnTo>
                    <a:pt x="88411" y="3502"/>
                  </a:lnTo>
                  <a:lnTo>
                    <a:pt x="44329" y="23399"/>
                  </a:lnTo>
                  <a:lnTo>
                    <a:pt x="26165" y="56784"/>
                  </a:lnTo>
                  <a:cubicBezTo>
                    <a:pt x="25889" y="57289"/>
                    <a:pt x="25365" y="57604"/>
                    <a:pt x="24784" y="57604"/>
                  </a:cubicBezTo>
                  <a:lnTo>
                    <a:pt x="3134" y="57604"/>
                  </a:lnTo>
                  <a:lnTo>
                    <a:pt x="3134" y="74006"/>
                  </a:lnTo>
                  <a:lnTo>
                    <a:pt x="28985" y="115487"/>
                  </a:lnTo>
                  <a:close/>
                </a:path>
              </a:pathLst>
            </a:custGeom>
            <a:solidFill>
              <a:srgbClr val="000B19"/>
            </a:solidFill>
            <a:ln cap="flat" cmpd="sng" w="9525">
              <a:solidFill>
                <a:srgbClr val="FFFFFF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984" name="Google Shape;2984;p51"/>
          <p:cNvGrpSpPr/>
          <p:nvPr/>
        </p:nvGrpSpPr>
        <p:grpSpPr>
          <a:xfrm>
            <a:off x="4832998" y="514041"/>
            <a:ext cx="3442150" cy="1641909"/>
            <a:chOff x="7600779" y="444088"/>
            <a:chExt cx="4589533" cy="2189212"/>
          </a:xfrm>
        </p:grpSpPr>
        <p:sp>
          <p:nvSpPr>
            <p:cNvPr id="2985" name="Google Shape;2985;p51"/>
            <p:cNvSpPr txBox="1"/>
            <p:nvPr/>
          </p:nvSpPr>
          <p:spPr>
            <a:xfrm>
              <a:off x="7600779" y="1469320"/>
              <a:ext cx="4003846" cy="7893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 congue massa. Fusce posuere, magna sed pulvinar ultricies.</a:t>
              </a:r>
              <a:endParaRPr sz="1100"/>
            </a:p>
          </p:txBody>
        </p:sp>
        <p:grpSp>
          <p:nvGrpSpPr>
            <p:cNvPr id="2986" name="Google Shape;2986;p51"/>
            <p:cNvGrpSpPr/>
            <p:nvPr/>
          </p:nvGrpSpPr>
          <p:grpSpPr>
            <a:xfrm>
              <a:off x="7747674" y="2633300"/>
              <a:ext cx="4337458" cy="0"/>
              <a:chOff x="1321664" y="6182219"/>
              <a:chExt cx="4337458" cy="0"/>
            </a:xfrm>
          </p:grpSpPr>
          <p:cxnSp>
            <p:nvCxnSpPr>
              <p:cNvPr id="2987" name="Google Shape;2987;p51"/>
              <p:cNvCxnSpPr/>
              <p:nvPr/>
            </p:nvCxnSpPr>
            <p:spPr>
              <a:xfrm>
                <a:off x="1321664" y="6182219"/>
                <a:ext cx="4337458" cy="0"/>
              </a:xfrm>
              <a:prstGeom prst="straightConnector1">
                <a:avLst/>
              </a:prstGeom>
              <a:noFill/>
              <a:ln cap="rnd" cmpd="sng" w="190500">
                <a:solidFill>
                  <a:srgbClr val="00224E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988" name="Google Shape;2988;p51"/>
              <p:cNvCxnSpPr/>
              <p:nvPr/>
            </p:nvCxnSpPr>
            <p:spPr>
              <a:xfrm>
                <a:off x="1321664" y="6182219"/>
                <a:ext cx="2762658" cy="0"/>
              </a:xfrm>
              <a:prstGeom prst="straightConnector1">
                <a:avLst/>
              </a:prstGeom>
              <a:noFill/>
              <a:ln cap="rnd" cmpd="sng" w="190500">
                <a:solidFill>
                  <a:schemeClr val="accent3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2989" name="Google Shape;2989;p51"/>
            <p:cNvGrpSpPr/>
            <p:nvPr/>
          </p:nvGrpSpPr>
          <p:grpSpPr>
            <a:xfrm>
              <a:off x="7600779" y="444088"/>
              <a:ext cx="4589533" cy="781136"/>
              <a:chOff x="7600779" y="510128"/>
              <a:chExt cx="4589533" cy="781136"/>
            </a:xfrm>
          </p:grpSpPr>
          <p:cxnSp>
            <p:nvCxnSpPr>
              <p:cNvPr id="2990" name="Google Shape;2990;p51"/>
              <p:cNvCxnSpPr/>
              <p:nvPr/>
            </p:nvCxnSpPr>
            <p:spPr>
              <a:xfrm>
                <a:off x="10608877" y="560971"/>
                <a:ext cx="0" cy="679450"/>
              </a:xfrm>
              <a:prstGeom prst="straightConnector1">
                <a:avLst/>
              </a:prstGeom>
              <a:noFill/>
              <a:ln cap="flat" cmpd="sng" w="1587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991" name="Google Shape;2991;p51"/>
              <p:cNvSpPr txBox="1"/>
              <p:nvPr/>
            </p:nvSpPr>
            <p:spPr>
              <a:xfrm>
                <a:off x="11143832" y="608309"/>
                <a:ext cx="104648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60%</a:t>
                </a:r>
                <a:endParaRPr sz="1100"/>
              </a:p>
            </p:txBody>
          </p:sp>
          <p:grpSp>
            <p:nvGrpSpPr>
              <p:cNvPr id="2992" name="Google Shape;2992;p51"/>
              <p:cNvGrpSpPr/>
              <p:nvPr/>
            </p:nvGrpSpPr>
            <p:grpSpPr>
              <a:xfrm>
                <a:off x="7600779" y="510128"/>
                <a:ext cx="2263593" cy="781136"/>
                <a:chOff x="7600779" y="510128"/>
                <a:chExt cx="2263593" cy="781136"/>
              </a:xfrm>
            </p:grpSpPr>
            <p:grpSp>
              <p:nvGrpSpPr>
                <p:cNvPr descr="Woman with solid fill" id="2993" name="Google Shape;2993;p51"/>
                <p:cNvGrpSpPr/>
                <p:nvPr/>
              </p:nvGrpSpPr>
              <p:grpSpPr>
                <a:xfrm>
                  <a:off x="9482272" y="510775"/>
                  <a:ext cx="382100" cy="779638"/>
                  <a:chOff x="8728649" y="849956"/>
                  <a:chExt cx="225082" cy="459259"/>
                </a:xfrm>
              </p:grpSpPr>
              <p:sp>
                <p:nvSpPr>
                  <p:cNvPr id="2994" name="Google Shape;2994;p51"/>
                  <p:cNvSpPr/>
                  <p:nvPr/>
                </p:nvSpPr>
                <p:spPr>
                  <a:xfrm>
                    <a:off x="8800875" y="849956"/>
                    <a:ext cx="81646" cy="81646"/>
                  </a:xfrm>
                  <a:custGeom>
                    <a:rect b="b" l="l" r="r" t="t"/>
                    <a:pathLst>
                      <a:path extrusionOk="0" h="81646" w="81646">
                        <a:moveTo>
                          <a:pt x="81646" y="40823"/>
                        </a:moveTo>
                        <a:cubicBezTo>
                          <a:pt x="81646" y="63369"/>
                          <a:pt x="63369" y="81646"/>
                          <a:pt x="40823" y="81646"/>
                        </a:cubicBezTo>
                        <a:cubicBezTo>
                          <a:pt x="18277" y="81646"/>
                          <a:pt x="0" y="63369"/>
                          <a:pt x="0" y="40823"/>
                        </a:cubicBezTo>
                        <a:cubicBezTo>
                          <a:pt x="0" y="18277"/>
                          <a:pt x="18277" y="0"/>
                          <a:pt x="40823" y="0"/>
                        </a:cubicBezTo>
                        <a:cubicBezTo>
                          <a:pt x="63369" y="0"/>
                          <a:pt x="81646" y="18277"/>
                          <a:pt x="81646" y="40823"/>
                        </a:cubicBezTo>
                        <a:close/>
                      </a:path>
                    </a:pathLst>
                  </a:custGeom>
                  <a:solidFill>
                    <a:srgbClr val="00224E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995" name="Google Shape;2995;p51"/>
                  <p:cNvSpPr/>
                  <p:nvPr/>
                </p:nvSpPr>
                <p:spPr>
                  <a:xfrm>
                    <a:off x="8728649" y="941808"/>
                    <a:ext cx="225082" cy="367407"/>
                  </a:xfrm>
                  <a:custGeom>
                    <a:rect b="b" l="l" r="r" t="t"/>
                    <a:pathLst>
                      <a:path extrusionOk="0" h="367407" w="225082">
                        <a:moveTo>
                          <a:pt x="224292" y="157169"/>
                        </a:moveTo>
                        <a:lnTo>
                          <a:pt x="187551" y="30617"/>
                        </a:lnTo>
                        <a:cubicBezTo>
                          <a:pt x="186531" y="25514"/>
                          <a:pt x="183469" y="21432"/>
                          <a:pt x="179386" y="19391"/>
                        </a:cubicBezTo>
                        <a:cubicBezTo>
                          <a:pt x="167140" y="11226"/>
                          <a:pt x="152851" y="6123"/>
                          <a:pt x="136522" y="2041"/>
                        </a:cubicBezTo>
                        <a:cubicBezTo>
                          <a:pt x="128358" y="1021"/>
                          <a:pt x="121214" y="0"/>
                          <a:pt x="113049" y="0"/>
                        </a:cubicBezTo>
                        <a:cubicBezTo>
                          <a:pt x="104884" y="0"/>
                          <a:pt x="97740" y="1021"/>
                          <a:pt x="89576" y="2041"/>
                        </a:cubicBezTo>
                        <a:cubicBezTo>
                          <a:pt x="73246" y="5103"/>
                          <a:pt x="58958" y="11226"/>
                          <a:pt x="46711" y="19391"/>
                        </a:cubicBezTo>
                        <a:cubicBezTo>
                          <a:pt x="42629" y="22453"/>
                          <a:pt x="39567" y="25514"/>
                          <a:pt x="38547" y="30617"/>
                        </a:cubicBezTo>
                        <a:lnTo>
                          <a:pt x="785" y="157169"/>
                        </a:lnTo>
                        <a:cubicBezTo>
                          <a:pt x="-2276" y="168395"/>
                          <a:pt x="3847" y="179622"/>
                          <a:pt x="15074" y="182683"/>
                        </a:cubicBezTo>
                        <a:cubicBezTo>
                          <a:pt x="17115" y="183704"/>
                          <a:pt x="19156" y="183704"/>
                          <a:pt x="21197" y="183704"/>
                        </a:cubicBezTo>
                        <a:cubicBezTo>
                          <a:pt x="30382" y="183704"/>
                          <a:pt x="38547" y="177580"/>
                          <a:pt x="40588" y="169416"/>
                        </a:cubicBezTo>
                        <a:lnTo>
                          <a:pt x="72226" y="62255"/>
                        </a:lnTo>
                        <a:lnTo>
                          <a:pt x="72226" y="97975"/>
                        </a:lnTo>
                        <a:lnTo>
                          <a:pt x="34465" y="224527"/>
                        </a:lnTo>
                        <a:lnTo>
                          <a:pt x="62020" y="224527"/>
                        </a:lnTo>
                        <a:lnTo>
                          <a:pt x="62020" y="367408"/>
                        </a:lnTo>
                        <a:lnTo>
                          <a:pt x="102843" y="367408"/>
                        </a:lnTo>
                        <a:lnTo>
                          <a:pt x="102843" y="224527"/>
                        </a:lnTo>
                        <a:lnTo>
                          <a:pt x="123255" y="224527"/>
                        </a:lnTo>
                        <a:lnTo>
                          <a:pt x="123255" y="367408"/>
                        </a:lnTo>
                        <a:lnTo>
                          <a:pt x="164078" y="367408"/>
                        </a:lnTo>
                        <a:lnTo>
                          <a:pt x="164078" y="224527"/>
                        </a:lnTo>
                        <a:lnTo>
                          <a:pt x="191633" y="224527"/>
                        </a:lnTo>
                        <a:lnTo>
                          <a:pt x="153872" y="97975"/>
                        </a:lnTo>
                        <a:lnTo>
                          <a:pt x="153872" y="62255"/>
                        </a:lnTo>
                        <a:lnTo>
                          <a:pt x="185510" y="169416"/>
                        </a:lnTo>
                        <a:cubicBezTo>
                          <a:pt x="188572" y="178601"/>
                          <a:pt x="196736" y="183704"/>
                          <a:pt x="204901" y="183704"/>
                        </a:cubicBezTo>
                        <a:cubicBezTo>
                          <a:pt x="206942" y="183704"/>
                          <a:pt x="208983" y="183704"/>
                          <a:pt x="211024" y="182683"/>
                        </a:cubicBezTo>
                        <a:cubicBezTo>
                          <a:pt x="221230" y="179622"/>
                          <a:pt x="227354" y="168395"/>
                          <a:pt x="224292" y="157169"/>
                        </a:cubicBezTo>
                        <a:close/>
                      </a:path>
                    </a:pathLst>
                  </a:custGeom>
                  <a:solidFill>
                    <a:srgbClr val="00224E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grpSp>
              <p:nvGrpSpPr>
                <p:cNvPr descr="Woman with solid fill" id="2996" name="Google Shape;2996;p51"/>
                <p:cNvGrpSpPr/>
                <p:nvPr/>
              </p:nvGrpSpPr>
              <p:grpSpPr>
                <a:xfrm>
                  <a:off x="9011898" y="510774"/>
                  <a:ext cx="382100" cy="779638"/>
                  <a:chOff x="8478700" y="849955"/>
                  <a:chExt cx="225082" cy="459259"/>
                </a:xfrm>
              </p:grpSpPr>
              <p:sp>
                <p:nvSpPr>
                  <p:cNvPr id="2997" name="Google Shape;2997;p51"/>
                  <p:cNvSpPr/>
                  <p:nvPr/>
                </p:nvSpPr>
                <p:spPr>
                  <a:xfrm>
                    <a:off x="8550926" y="849955"/>
                    <a:ext cx="81646" cy="81646"/>
                  </a:xfrm>
                  <a:custGeom>
                    <a:rect b="b" l="l" r="r" t="t"/>
                    <a:pathLst>
                      <a:path extrusionOk="0" h="81646" w="81646">
                        <a:moveTo>
                          <a:pt x="81646" y="40823"/>
                        </a:moveTo>
                        <a:cubicBezTo>
                          <a:pt x="81646" y="63369"/>
                          <a:pt x="63369" y="81646"/>
                          <a:pt x="40823" y="81646"/>
                        </a:cubicBezTo>
                        <a:cubicBezTo>
                          <a:pt x="18277" y="81646"/>
                          <a:pt x="0" y="63369"/>
                          <a:pt x="0" y="40823"/>
                        </a:cubicBezTo>
                        <a:cubicBezTo>
                          <a:pt x="0" y="18277"/>
                          <a:pt x="18277" y="0"/>
                          <a:pt x="40823" y="0"/>
                        </a:cubicBezTo>
                        <a:cubicBezTo>
                          <a:pt x="63369" y="0"/>
                          <a:pt x="81646" y="18277"/>
                          <a:pt x="81646" y="40823"/>
                        </a:cubicBezTo>
                        <a:close/>
                      </a:path>
                    </a:pathLst>
                  </a:custGeom>
                  <a:solidFill>
                    <a:srgbClr val="00224E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998" name="Google Shape;2998;p51"/>
                  <p:cNvSpPr/>
                  <p:nvPr/>
                </p:nvSpPr>
                <p:spPr>
                  <a:xfrm>
                    <a:off x="8478700" y="941807"/>
                    <a:ext cx="225082" cy="367407"/>
                  </a:xfrm>
                  <a:custGeom>
                    <a:rect b="b" l="l" r="r" t="t"/>
                    <a:pathLst>
                      <a:path extrusionOk="0" h="367407" w="225082">
                        <a:moveTo>
                          <a:pt x="224292" y="157169"/>
                        </a:moveTo>
                        <a:lnTo>
                          <a:pt x="187551" y="30617"/>
                        </a:lnTo>
                        <a:cubicBezTo>
                          <a:pt x="186531" y="25514"/>
                          <a:pt x="183469" y="21432"/>
                          <a:pt x="179386" y="19391"/>
                        </a:cubicBezTo>
                        <a:cubicBezTo>
                          <a:pt x="167140" y="11226"/>
                          <a:pt x="152851" y="6123"/>
                          <a:pt x="136522" y="2041"/>
                        </a:cubicBezTo>
                        <a:cubicBezTo>
                          <a:pt x="128358" y="1021"/>
                          <a:pt x="121214" y="0"/>
                          <a:pt x="113049" y="0"/>
                        </a:cubicBezTo>
                        <a:cubicBezTo>
                          <a:pt x="104884" y="0"/>
                          <a:pt x="97740" y="1021"/>
                          <a:pt x="89576" y="2041"/>
                        </a:cubicBezTo>
                        <a:cubicBezTo>
                          <a:pt x="73246" y="5103"/>
                          <a:pt x="58958" y="11226"/>
                          <a:pt x="46711" y="19391"/>
                        </a:cubicBezTo>
                        <a:cubicBezTo>
                          <a:pt x="42629" y="22453"/>
                          <a:pt x="39567" y="25514"/>
                          <a:pt x="38547" y="30617"/>
                        </a:cubicBezTo>
                        <a:lnTo>
                          <a:pt x="785" y="157169"/>
                        </a:lnTo>
                        <a:cubicBezTo>
                          <a:pt x="-2276" y="168395"/>
                          <a:pt x="3847" y="179622"/>
                          <a:pt x="15074" y="182683"/>
                        </a:cubicBezTo>
                        <a:cubicBezTo>
                          <a:pt x="17115" y="183704"/>
                          <a:pt x="19156" y="183704"/>
                          <a:pt x="21197" y="183704"/>
                        </a:cubicBezTo>
                        <a:cubicBezTo>
                          <a:pt x="30382" y="183704"/>
                          <a:pt x="38547" y="177580"/>
                          <a:pt x="40588" y="169416"/>
                        </a:cubicBezTo>
                        <a:lnTo>
                          <a:pt x="72226" y="62255"/>
                        </a:lnTo>
                        <a:lnTo>
                          <a:pt x="72226" y="97975"/>
                        </a:lnTo>
                        <a:lnTo>
                          <a:pt x="34465" y="224527"/>
                        </a:lnTo>
                        <a:lnTo>
                          <a:pt x="62020" y="224527"/>
                        </a:lnTo>
                        <a:lnTo>
                          <a:pt x="62020" y="367408"/>
                        </a:lnTo>
                        <a:lnTo>
                          <a:pt x="102843" y="367408"/>
                        </a:lnTo>
                        <a:lnTo>
                          <a:pt x="102843" y="224527"/>
                        </a:lnTo>
                        <a:lnTo>
                          <a:pt x="123255" y="224527"/>
                        </a:lnTo>
                        <a:lnTo>
                          <a:pt x="123255" y="367408"/>
                        </a:lnTo>
                        <a:lnTo>
                          <a:pt x="164078" y="367408"/>
                        </a:lnTo>
                        <a:lnTo>
                          <a:pt x="164078" y="224527"/>
                        </a:lnTo>
                        <a:lnTo>
                          <a:pt x="191633" y="224527"/>
                        </a:lnTo>
                        <a:lnTo>
                          <a:pt x="153872" y="97975"/>
                        </a:lnTo>
                        <a:lnTo>
                          <a:pt x="153872" y="62255"/>
                        </a:lnTo>
                        <a:lnTo>
                          <a:pt x="185510" y="169416"/>
                        </a:lnTo>
                        <a:cubicBezTo>
                          <a:pt x="188572" y="178601"/>
                          <a:pt x="196736" y="183704"/>
                          <a:pt x="204901" y="183704"/>
                        </a:cubicBezTo>
                        <a:cubicBezTo>
                          <a:pt x="206942" y="183704"/>
                          <a:pt x="208983" y="183704"/>
                          <a:pt x="211024" y="182683"/>
                        </a:cubicBezTo>
                        <a:cubicBezTo>
                          <a:pt x="221230" y="179622"/>
                          <a:pt x="227354" y="168395"/>
                          <a:pt x="224292" y="157169"/>
                        </a:cubicBezTo>
                        <a:close/>
                      </a:path>
                    </a:pathLst>
                  </a:custGeom>
                  <a:solidFill>
                    <a:srgbClr val="00224E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grpSp>
              <p:nvGrpSpPr>
                <p:cNvPr descr="Woman with solid fill" id="2999" name="Google Shape;2999;p51"/>
                <p:cNvGrpSpPr/>
                <p:nvPr/>
              </p:nvGrpSpPr>
              <p:grpSpPr>
                <a:xfrm>
                  <a:off x="8541525" y="511626"/>
                  <a:ext cx="382100" cy="779638"/>
                  <a:chOff x="8232312" y="850807"/>
                  <a:chExt cx="225082" cy="459259"/>
                </a:xfrm>
              </p:grpSpPr>
              <p:sp>
                <p:nvSpPr>
                  <p:cNvPr id="3000" name="Google Shape;3000;p51"/>
                  <p:cNvSpPr/>
                  <p:nvPr/>
                </p:nvSpPr>
                <p:spPr>
                  <a:xfrm>
                    <a:off x="8304538" y="850807"/>
                    <a:ext cx="81646" cy="81646"/>
                  </a:xfrm>
                  <a:custGeom>
                    <a:rect b="b" l="l" r="r" t="t"/>
                    <a:pathLst>
                      <a:path extrusionOk="0" h="81646" w="81646">
                        <a:moveTo>
                          <a:pt x="81646" y="40823"/>
                        </a:moveTo>
                        <a:cubicBezTo>
                          <a:pt x="81646" y="63369"/>
                          <a:pt x="63369" y="81646"/>
                          <a:pt x="40823" y="81646"/>
                        </a:cubicBezTo>
                        <a:cubicBezTo>
                          <a:pt x="18277" y="81646"/>
                          <a:pt x="0" y="63369"/>
                          <a:pt x="0" y="40823"/>
                        </a:cubicBezTo>
                        <a:cubicBezTo>
                          <a:pt x="0" y="18277"/>
                          <a:pt x="18277" y="0"/>
                          <a:pt x="40823" y="0"/>
                        </a:cubicBezTo>
                        <a:cubicBezTo>
                          <a:pt x="63369" y="0"/>
                          <a:pt x="81646" y="18277"/>
                          <a:pt x="81646" y="4082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3001" name="Google Shape;3001;p51"/>
                  <p:cNvSpPr/>
                  <p:nvPr/>
                </p:nvSpPr>
                <p:spPr>
                  <a:xfrm>
                    <a:off x="8232312" y="942659"/>
                    <a:ext cx="225082" cy="367407"/>
                  </a:xfrm>
                  <a:custGeom>
                    <a:rect b="b" l="l" r="r" t="t"/>
                    <a:pathLst>
                      <a:path extrusionOk="0" h="367407" w="225082">
                        <a:moveTo>
                          <a:pt x="224292" y="157169"/>
                        </a:moveTo>
                        <a:lnTo>
                          <a:pt x="187551" y="30617"/>
                        </a:lnTo>
                        <a:cubicBezTo>
                          <a:pt x="186531" y="25514"/>
                          <a:pt x="183469" y="21432"/>
                          <a:pt x="179386" y="19391"/>
                        </a:cubicBezTo>
                        <a:cubicBezTo>
                          <a:pt x="167140" y="11226"/>
                          <a:pt x="152851" y="6123"/>
                          <a:pt x="136522" y="2041"/>
                        </a:cubicBezTo>
                        <a:cubicBezTo>
                          <a:pt x="128358" y="1021"/>
                          <a:pt x="121214" y="0"/>
                          <a:pt x="113049" y="0"/>
                        </a:cubicBezTo>
                        <a:cubicBezTo>
                          <a:pt x="104884" y="0"/>
                          <a:pt x="97740" y="1021"/>
                          <a:pt x="89576" y="2041"/>
                        </a:cubicBezTo>
                        <a:cubicBezTo>
                          <a:pt x="73246" y="5103"/>
                          <a:pt x="58958" y="11226"/>
                          <a:pt x="46711" y="19391"/>
                        </a:cubicBezTo>
                        <a:cubicBezTo>
                          <a:pt x="42629" y="22453"/>
                          <a:pt x="39567" y="25514"/>
                          <a:pt x="38547" y="30617"/>
                        </a:cubicBezTo>
                        <a:lnTo>
                          <a:pt x="785" y="157169"/>
                        </a:lnTo>
                        <a:cubicBezTo>
                          <a:pt x="-2276" y="168395"/>
                          <a:pt x="3847" y="179622"/>
                          <a:pt x="15074" y="182683"/>
                        </a:cubicBezTo>
                        <a:cubicBezTo>
                          <a:pt x="17115" y="183704"/>
                          <a:pt x="19156" y="183704"/>
                          <a:pt x="21197" y="183704"/>
                        </a:cubicBezTo>
                        <a:cubicBezTo>
                          <a:pt x="30382" y="183704"/>
                          <a:pt x="38547" y="177580"/>
                          <a:pt x="40588" y="169416"/>
                        </a:cubicBezTo>
                        <a:lnTo>
                          <a:pt x="72226" y="62255"/>
                        </a:lnTo>
                        <a:lnTo>
                          <a:pt x="72226" y="97975"/>
                        </a:lnTo>
                        <a:lnTo>
                          <a:pt x="34465" y="224527"/>
                        </a:lnTo>
                        <a:lnTo>
                          <a:pt x="62020" y="224527"/>
                        </a:lnTo>
                        <a:lnTo>
                          <a:pt x="62020" y="367408"/>
                        </a:lnTo>
                        <a:lnTo>
                          <a:pt x="102843" y="367408"/>
                        </a:lnTo>
                        <a:lnTo>
                          <a:pt x="102843" y="224527"/>
                        </a:lnTo>
                        <a:lnTo>
                          <a:pt x="123255" y="224527"/>
                        </a:lnTo>
                        <a:lnTo>
                          <a:pt x="123255" y="367408"/>
                        </a:lnTo>
                        <a:lnTo>
                          <a:pt x="164078" y="367408"/>
                        </a:lnTo>
                        <a:lnTo>
                          <a:pt x="164078" y="224527"/>
                        </a:lnTo>
                        <a:lnTo>
                          <a:pt x="191633" y="224527"/>
                        </a:lnTo>
                        <a:lnTo>
                          <a:pt x="153872" y="97975"/>
                        </a:lnTo>
                        <a:lnTo>
                          <a:pt x="153872" y="62255"/>
                        </a:lnTo>
                        <a:lnTo>
                          <a:pt x="185510" y="169416"/>
                        </a:lnTo>
                        <a:cubicBezTo>
                          <a:pt x="188572" y="178601"/>
                          <a:pt x="196736" y="183704"/>
                          <a:pt x="204901" y="183704"/>
                        </a:cubicBezTo>
                        <a:cubicBezTo>
                          <a:pt x="206942" y="183704"/>
                          <a:pt x="208983" y="183704"/>
                          <a:pt x="211024" y="182683"/>
                        </a:cubicBezTo>
                        <a:cubicBezTo>
                          <a:pt x="221230" y="179622"/>
                          <a:pt x="227354" y="168395"/>
                          <a:pt x="224292" y="1571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grpSp>
              <p:nvGrpSpPr>
                <p:cNvPr descr="Woman with solid fill" id="3002" name="Google Shape;3002;p51"/>
                <p:cNvGrpSpPr/>
                <p:nvPr/>
              </p:nvGrpSpPr>
              <p:grpSpPr>
                <a:xfrm>
                  <a:off x="8071152" y="510129"/>
                  <a:ext cx="382100" cy="779638"/>
                  <a:chOff x="7983127" y="849310"/>
                  <a:chExt cx="225082" cy="459259"/>
                </a:xfrm>
              </p:grpSpPr>
              <p:sp>
                <p:nvSpPr>
                  <p:cNvPr id="3003" name="Google Shape;3003;p51"/>
                  <p:cNvSpPr/>
                  <p:nvPr/>
                </p:nvSpPr>
                <p:spPr>
                  <a:xfrm>
                    <a:off x="8055353" y="849310"/>
                    <a:ext cx="81646" cy="81646"/>
                  </a:xfrm>
                  <a:custGeom>
                    <a:rect b="b" l="l" r="r" t="t"/>
                    <a:pathLst>
                      <a:path extrusionOk="0" h="81646" w="81646">
                        <a:moveTo>
                          <a:pt x="81646" y="40823"/>
                        </a:moveTo>
                        <a:cubicBezTo>
                          <a:pt x="81646" y="63369"/>
                          <a:pt x="63369" y="81646"/>
                          <a:pt x="40823" y="81646"/>
                        </a:cubicBezTo>
                        <a:cubicBezTo>
                          <a:pt x="18277" y="81646"/>
                          <a:pt x="0" y="63369"/>
                          <a:pt x="0" y="40823"/>
                        </a:cubicBezTo>
                        <a:cubicBezTo>
                          <a:pt x="0" y="18277"/>
                          <a:pt x="18277" y="0"/>
                          <a:pt x="40823" y="0"/>
                        </a:cubicBezTo>
                        <a:cubicBezTo>
                          <a:pt x="63369" y="0"/>
                          <a:pt x="81646" y="18277"/>
                          <a:pt x="81646" y="4082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3004" name="Google Shape;3004;p51"/>
                  <p:cNvSpPr/>
                  <p:nvPr/>
                </p:nvSpPr>
                <p:spPr>
                  <a:xfrm>
                    <a:off x="7983127" y="941162"/>
                    <a:ext cx="225082" cy="367407"/>
                  </a:xfrm>
                  <a:custGeom>
                    <a:rect b="b" l="l" r="r" t="t"/>
                    <a:pathLst>
                      <a:path extrusionOk="0" h="367407" w="225082">
                        <a:moveTo>
                          <a:pt x="224292" y="157169"/>
                        </a:moveTo>
                        <a:lnTo>
                          <a:pt x="187551" y="30617"/>
                        </a:lnTo>
                        <a:cubicBezTo>
                          <a:pt x="186531" y="25514"/>
                          <a:pt x="183469" y="21432"/>
                          <a:pt x="179386" y="19391"/>
                        </a:cubicBezTo>
                        <a:cubicBezTo>
                          <a:pt x="167140" y="11226"/>
                          <a:pt x="152851" y="6123"/>
                          <a:pt x="136522" y="2041"/>
                        </a:cubicBezTo>
                        <a:cubicBezTo>
                          <a:pt x="128358" y="1021"/>
                          <a:pt x="121214" y="0"/>
                          <a:pt x="113049" y="0"/>
                        </a:cubicBezTo>
                        <a:cubicBezTo>
                          <a:pt x="104884" y="0"/>
                          <a:pt x="97740" y="1021"/>
                          <a:pt x="89576" y="2041"/>
                        </a:cubicBezTo>
                        <a:cubicBezTo>
                          <a:pt x="73246" y="5103"/>
                          <a:pt x="58958" y="11226"/>
                          <a:pt x="46711" y="19391"/>
                        </a:cubicBezTo>
                        <a:cubicBezTo>
                          <a:pt x="42629" y="22453"/>
                          <a:pt x="39567" y="25514"/>
                          <a:pt x="38547" y="30617"/>
                        </a:cubicBezTo>
                        <a:lnTo>
                          <a:pt x="785" y="157169"/>
                        </a:lnTo>
                        <a:cubicBezTo>
                          <a:pt x="-2276" y="168395"/>
                          <a:pt x="3847" y="179622"/>
                          <a:pt x="15074" y="182683"/>
                        </a:cubicBezTo>
                        <a:cubicBezTo>
                          <a:pt x="17115" y="183704"/>
                          <a:pt x="19156" y="183704"/>
                          <a:pt x="21197" y="183704"/>
                        </a:cubicBezTo>
                        <a:cubicBezTo>
                          <a:pt x="30382" y="183704"/>
                          <a:pt x="38547" y="177580"/>
                          <a:pt x="40588" y="169416"/>
                        </a:cubicBezTo>
                        <a:lnTo>
                          <a:pt x="72226" y="62255"/>
                        </a:lnTo>
                        <a:lnTo>
                          <a:pt x="72226" y="97975"/>
                        </a:lnTo>
                        <a:lnTo>
                          <a:pt x="34465" y="224527"/>
                        </a:lnTo>
                        <a:lnTo>
                          <a:pt x="62020" y="224527"/>
                        </a:lnTo>
                        <a:lnTo>
                          <a:pt x="62020" y="367408"/>
                        </a:lnTo>
                        <a:lnTo>
                          <a:pt x="102843" y="367408"/>
                        </a:lnTo>
                        <a:lnTo>
                          <a:pt x="102843" y="224527"/>
                        </a:lnTo>
                        <a:lnTo>
                          <a:pt x="123255" y="224527"/>
                        </a:lnTo>
                        <a:lnTo>
                          <a:pt x="123255" y="367408"/>
                        </a:lnTo>
                        <a:lnTo>
                          <a:pt x="164078" y="367408"/>
                        </a:lnTo>
                        <a:lnTo>
                          <a:pt x="164078" y="224527"/>
                        </a:lnTo>
                        <a:lnTo>
                          <a:pt x="191633" y="224527"/>
                        </a:lnTo>
                        <a:lnTo>
                          <a:pt x="153872" y="97975"/>
                        </a:lnTo>
                        <a:lnTo>
                          <a:pt x="153872" y="62255"/>
                        </a:lnTo>
                        <a:lnTo>
                          <a:pt x="185510" y="169416"/>
                        </a:lnTo>
                        <a:cubicBezTo>
                          <a:pt x="188572" y="178601"/>
                          <a:pt x="196736" y="183704"/>
                          <a:pt x="204901" y="183704"/>
                        </a:cubicBezTo>
                        <a:cubicBezTo>
                          <a:pt x="206942" y="183704"/>
                          <a:pt x="208983" y="183704"/>
                          <a:pt x="211024" y="182683"/>
                        </a:cubicBezTo>
                        <a:cubicBezTo>
                          <a:pt x="221230" y="179622"/>
                          <a:pt x="227354" y="168395"/>
                          <a:pt x="224292" y="1571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  <p:grpSp>
              <p:nvGrpSpPr>
                <p:cNvPr descr="Woman with solid fill" id="3005" name="Google Shape;3005;p51"/>
                <p:cNvGrpSpPr/>
                <p:nvPr/>
              </p:nvGrpSpPr>
              <p:grpSpPr>
                <a:xfrm>
                  <a:off x="7600779" y="510128"/>
                  <a:ext cx="382100" cy="779638"/>
                  <a:chOff x="7733178" y="849309"/>
                  <a:chExt cx="225082" cy="459259"/>
                </a:xfrm>
              </p:grpSpPr>
              <p:sp>
                <p:nvSpPr>
                  <p:cNvPr id="3006" name="Google Shape;3006;p51"/>
                  <p:cNvSpPr/>
                  <p:nvPr/>
                </p:nvSpPr>
                <p:spPr>
                  <a:xfrm>
                    <a:off x="7805404" y="849309"/>
                    <a:ext cx="81646" cy="81646"/>
                  </a:xfrm>
                  <a:custGeom>
                    <a:rect b="b" l="l" r="r" t="t"/>
                    <a:pathLst>
                      <a:path extrusionOk="0" h="81646" w="81646">
                        <a:moveTo>
                          <a:pt x="81646" y="40823"/>
                        </a:moveTo>
                        <a:cubicBezTo>
                          <a:pt x="81646" y="63369"/>
                          <a:pt x="63369" y="81646"/>
                          <a:pt x="40823" y="81646"/>
                        </a:cubicBezTo>
                        <a:cubicBezTo>
                          <a:pt x="18277" y="81646"/>
                          <a:pt x="0" y="63369"/>
                          <a:pt x="0" y="40823"/>
                        </a:cubicBezTo>
                        <a:cubicBezTo>
                          <a:pt x="0" y="18277"/>
                          <a:pt x="18277" y="0"/>
                          <a:pt x="40823" y="0"/>
                        </a:cubicBezTo>
                        <a:cubicBezTo>
                          <a:pt x="63369" y="0"/>
                          <a:pt x="81646" y="18277"/>
                          <a:pt x="81646" y="40823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3007" name="Google Shape;3007;p51"/>
                  <p:cNvSpPr/>
                  <p:nvPr/>
                </p:nvSpPr>
                <p:spPr>
                  <a:xfrm>
                    <a:off x="7733178" y="941161"/>
                    <a:ext cx="225082" cy="367407"/>
                  </a:xfrm>
                  <a:custGeom>
                    <a:rect b="b" l="l" r="r" t="t"/>
                    <a:pathLst>
                      <a:path extrusionOk="0" h="367407" w="225082">
                        <a:moveTo>
                          <a:pt x="224292" y="157169"/>
                        </a:moveTo>
                        <a:lnTo>
                          <a:pt x="187551" y="30617"/>
                        </a:lnTo>
                        <a:cubicBezTo>
                          <a:pt x="186531" y="25514"/>
                          <a:pt x="183469" y="21432"/>
                          <a:pt x="179386" y="19391"/>
                        </a:cubicBezTo>
                        <a:cubicBezTo>
                          <a:pt x="167140" y="11226"/>
                          <a:pt x="152851" y="6123"/>
                          <a:pt x="136522" y="2041"/>
                        </a:cubicBezTo>
                        <a:cubicBezTo>
                          <a:pt x="128358" y="1021"/>
                          <a:pt x="121214" y="0"/>
                          <a:pt x="113049" y="0"/>
                        </a:cubicBezTo>
                        <a:cubicBezTo>
                          <a:pt x="104884" y="0"/>
                          <a:pt x="97740" y="1021"/>
                          <a:pt x="89576" y="2041"/>
                        </a:cubicBezTo>
                        <a:cubicBezTo>
                          <a:pt x="73246" y="5103"/>
                          <a:pt x="58958" y="11226"/>
                          <a:pt x="46711" y="19391"/>
                        </a:cubicBezTo>
                        <a:cubicBezTo>
                          <a:pt x="42629" y="22453"/>
                          <a:pt x="39567" y="25514"/>
                          <a:pt x="38547" y="30617"/>
                        </a:cubicBezTo>
                        <a:lnTo>
                          <a:pt x="785" y="157169"/>
                        </a:lnTo>
                        <a:cubicBezTo>
                          <a:pt x="-2276" y="168395"/>
                          <a:pt x="3847" y="179622"/>
                          <a:pt x="15074" y="182683"/>
                        </a:cubicBezTo>
                        <a:cubicBezTo>
                          <a:pt x="17115" y="183704"/>
                          <a:pt x="19156" y="183704"/>
                          <a:pt x="21197" y="183704"/>
                        </a:cubicBezTo>
                        <a:cubicBezTo>
                          <a:pt x="30382" y="183704"/>
                          <a:pt x="38547" y="177580"/>
                          <a:pt x="40588" y="169416"/>
                        </a:cubicBezTo>
                        <a:lnTo>
                          <a:pt x="72226" y="62255"/>
                        </a:lnTo>
                        <a:lnTo>
                          <a:pt x="72226" y="97975"/>
                        </a:lnTo>
                        <a:lnTo>
                          <a:pt x="34465" y="224527"/>
                        </a:lnTo>
                        <a:lnTo>
                          <a:pt x="62020" y="224527"/>
                        </a:lnTo>
                        <a:lnTo>
                          <a:pt x="62020" y="367408"/>
                        </a:lnTo>
                        <a:lnTo>
                          <a:pt x="102843" y="367408"/>
                        </a:lnTo>
                        <a:lnTo>
                          <a:pt x="102843" y="224527"/>
                        </a:lnTo>
                        <a:lnTo>
                          <a:pt x="123255" y="224527"/>
                        </a:lnTo>
                        <a:lnTo>
                          <a:pt x="123255" y="367408"/>
                        </a:lnTo>
                        <a:lnTo>
                          <a:pt x="164078" y="367408"/>
                        </a:lnTo>
                        <a:lnTo>
                          <a:pt x="164078" y="224527"/>
                        </a:lnTo>
                        <a:lnTo>
                          <a:pt x="191633" y="224527"/>
                        </a:lnTo>
                        <a:lnTo>
                          <a:pt x="153872" y="97975"/>
                        </a:lnTo>
                        <a:lnTo>
                          <a:pt x="153872" y="62255"/>
                        </a:lnTo>
                        <a:lnTo>
                          <a:pt x="185510" y="169416"/>
                        </a:lnTo>
                        <a:cubicBezTo>
                          <a:pt x="188572" y="178601"/>
                          <a:pt x="196736" y="183704"/>
                          <a:pt x="204901" y="183704"/>
                        </a:cubicBezTo>
                        <a:cubicBezTo>
                          <a:pt x="206942" y="183704"/>
                          <a:pt x="208983" y="183704"/>
                          <a:pt x="211024" y="182683"/>
                        </a:cubicBezTo>
                        <a:cubicBezTo>
                          <a:pt x="221230" y="179622"/>
                          <a:pt x="227354" y="168395"/>
                          <a:pt x="224292" y="157169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</p:grpSp>
      </p:grpSp>
      <p:sp>
        <p:nvSpPr>
          <p:cNvPr id="3008" name="Google Shape;3008;p51"/>
          <p:cNvSpPr txBox="1"/>
          <p:nvPr/>
        </p:nvSpPr>
        <p:spPr>
          <a:xfrm>
            <a:off x="4832998" y="3598514"/>
            <a:ext cx="4131469" cy="10846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Multi-Cloud &amp; Vendor Analysis </a:t>
            </a:r>
            <a:endParaRPr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3012" name="Shape 3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3" name="Google Shape;3013;p52"/>
          <p:cNvSpPr/>
          <p:nvPr/>
        </p:nvSpPr>
        <p:spPr>
          <a:xfrm flipH="1" rot="10800000"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accent1"/>
              </a:gs>
              <a:gs pos="47000">
                <a:schemeClr val="accent1"/>
              </a:gs>
              <a:gs pos="88000">
                <a:srgbClr val="023E8A">
                  <a:alpha val="49803"/>
                </a:srgbClr>
              </a:gs>
              <a:gs pos="100000">
                <a:srgbClr val="023E8A">
                  <a:alpha val="49803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3014" name="Google Shape;3014;p52"/>
          <p:cNvGrpSpPr/>
          <p:nvPr/>
        </p:nvGrpSpPr>
        <p:grpSpPr>
          <a:xfrm>
            <a:off x="0" y="4457700"/>
            <a:ext cx="9144000" cy="685799"/>
            <a:chOff x="0" y="5943600"/>
            <a:chExt cx="12192000" cy="914399"/>
          </a:xfrm>
        </p:grpSpPr>
        <p:sp>
          <p:nvSpPr>
            <p:cNvPr id="3015" name="Google Shape;3015;p52"/>
            <p:cNvSpPr/>
            <p:nvPr/>
          </p:nvSpPr>
          <p:spPr>
            <a:xfrm>
              <a:off x="0" y="5943600"/>
              <a:ext cx="12192000" cy="9143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3016" name="Google Shape;3016;p52"/>
            <p:cNvGrpSpPr/>
            <p:nvPr/>
          </p:nvGrpSpPr>
          <p:grpSpPr>
            <a:xfrm>
              <a:off x="656445" y="6220784"/>
              <a:ext cx="10879111" cy="360031"/>
              <a:chOff x="656445" y="6220784"/>
              <a:chExt cx="10879111" cy="360031"/>
            </a:xfrm>
          </p:grpSpPr>
          <p:grpSp>
            <p:nvGrpSpPr>
              <p:cNvPr id="3017" name="Google Shape;3017;p52"/>
              <p:cNvGrpSpPr/>
              <p:nvPr/>
            </p:nvGrpSpPr>
            <p:grpSpPr>
              <a:xfrm>
                <a:off x="656445" y="6220799"/>
                <a:ext cx="2153010" cy="360000"/>
                <a:chOff x="818790" y="6208117"/>
                <a:chExt cx="2153010" cy="360000"/>
              </a:xfrm>
            </p:grpSpPr>
            <p:sp>
              <p:nvSpPr>
                <p:cNvPr id="3018" name="Google Shape;3018;p52"/>
                <p:cNvSpPr/>
                <p:nvPr/>
              </p:nvSpPr>
              <p:spPr>
                <a:xfrm>
                  <a:off x="818790" y="6208117"/>
                  <a:ext cx="360000" cy="360000"/>
                </a:xfrm>
                <a:custGeom>
                  <a:rect b="b" l="l" r="r" t="t"/>
                  <a:pathLst>
                    <a:path extrusionOk="0" h="360000" w="360000">
                      <a:moveTo>
                        <a:pt x="180000" y="0"/>
                      </a:moveTo>
                      <a:cubicBezTo>
                        <a:pt x="80589" y="0"/>
                        <a:pt x="0" y="80589"/>
                        <a:pt x="0" y="180000"/>
                      </a:cubicBezTo>
                      <a:cubicBezTo>
                        <a:pt x="0" y="279411"/>
                        <a:pt x="80589" y="360000"/>
                        <a:pt x="180000" y="360000"/>
                      </a:cubicBezTo>
                      <a:cubicBezTo>
                        <a:pt x="279411" y="360000"/>
                        <a:pt x="360000" y="279411"/>
                        <a:pt x="360000" y="180000"/>
                      </a:cubicBezTo>
                      <a:cubicBezTo>
                        <a:pt x="359892" y="80633"/>
                        <a:pt x="279366" y="107"/>
                        <a:pt x="180000" y="0"/>
                      </a:cubicBezTo>
                      <a:close/>
                      <a:moveTo>
                        <a:pt x="309705" y="105000"/>
                      </a:moveTo>
                      <a:lnTo>
                        <a:pt x="261390" y="105000"/>
                      </a:lnTo>
                      <a:cubicBezTo>
                        <a:pt x="250575" y="79935"/>
                        <a:pt x="236334" y="56491"/>
                        <a:pt x="219075" y="35340"/>
                      </a:cubicBezTo>
                      <a:cubicBezTo>
                        <a:pt x="257273" y="45734"/>
                        <a:pt x="289835" y="70762"/>
                        <a:pt x="309705" y="105000"/>
                      </a:cubicBezTo>
                      <a:close/>
                      <a:moveTo>
                        <a:pt x="247500" y="180000"/>
                      </a:moveTo>
                      <a:cubicBezTo>
                        <a:pt x="247377" y="195272"/>
                        <a:pt x="244970" y="210440"/>
                        <a:pt x="240360" y="225000"/>
                      </a:cubicBezTo>
                      <a:lnTo>
                        <a:pt x="119640" y="225000"/>
                      </a:lnTo>
                      <a:cubicBezTo>
                        <a:pt x="115030" y="210440"/>
                        <a:pt x="112623" y="195272"/>
                        <a:pt x="112500" y="180000"/>
                      </a:cubicBezTo>
                      <a:cubicBezTo>
                        <a:pt x="112623" y="164729"/>
                        <a:pt x="115030" y="149560"/>
                        <a:pt x="119640" y="135000"/>
                      </a:cubicBezTo>
                      <a:lnTo>
                        <a:pt x="240360" y="135000"/>
                      </a:lnTo>
                      <a:cubicBezTo>
                        <a:pt x="244970" y="149560"/>
                        <a:pt x="247377" y="164729"/>
                        <a:pt x="247500" y="180000"/>
                      </a:cubicBezTo>
                      <a:close/>
                      <a:moveTo>
                        <a:pt x="131670" y="255000"/>
                      </a:moveTo>
                      <a:lnTo>
                        <a:pt x="228330" y="255000"/>
                      </a:lnTo>
                      <a:cubicBezTo>
                        <a:pt x="215598" y="280136"/>
                        <a:pt x="199323" y="303312"/>
                        <a:pt x="180000" y="323820"/>
                      </a:cubicBezTo>
                      <a:cubicBezTo>
                        <a:pt x="160671" y="303318"/>
                        <a:pt x="144394" y="280140"/>
                        <a:pt x="131670" y="255000"/>
                      </a:cubicBezTo>
                      <a:close/>
                      <a:moveTo>
                        <a:pt x="131670" y="105000"/>
                      </a:moveTo>
                      <a:cubicBezTo>
                        <a:pt x="144401" y="79864"/>
                        <a:pt x="160677" y="56687"/>
                        <a:pt x="180000" y="36180"/>
                      </a:cubicBezTo>
                      <a:cubicBezTo>
                        <a:pt x="199329" y="56682"/>
                        <a:pt x="215607" y="79859"/>
                        <a:pt x="228330" y="105000"/>
                      </a:cubicBezTo>
                      <a:close/>
                      <a:moveTo>
                        <a:pt x="141000" y="35340"/>
                      </a:moveTo>
                      <a:cubicBezTo>
                        <a:pt x="123715" y="56487"/>
                        <a:pt x="109449" y="79931"/>
                        <a:pt x="98610" y="105000"/>
                      </a:cubicBezTo>
                      <a:lnTo>
                        <a:pt x="50295" y="105000"/>
                      </a:lnTo>
                      <a:cubicBezTo>
                        <a:pt x="70183" y="70746"/>
                        <a:pt x="102775" y="45716"/>
                        <a:pt x="141000" y="35340"/>
                      </a:cubicBezTo>
                      <a:close/>
                      <a:moveTo>
                        <a:pt x="36915" y="135000"/>
                      </a:moveTo>
                      <a:lnTo>
                        <a:pt x="88500" y="135000"/>
                      </a:lnTo>
                      <a:cubicBezTo>
                        <a:pt x="84611" y="149687"/>
                        <a:pt x="82595" y="164807"/>
                        <a:pt x="82500" y="180000"/>
                      </a:cubicBezTo>
                      <a:cubicBezTo>
                        <a:pt x="82595" y="195194"/>
                        <a:pt x="84611" y="210314"/>
                        <a:pt x="88500" y="225000"/>
                      </a:cubicBezTo>
                      <a:lnTo>
                        <a:pt x="36915" y="225000"/>
                      </a:lnTo>
                      <a:cubicBezTo>
                        <a:pt x="27695" y="195708"/>
                        <a:pt x="27695" y="164292"/>
                        <a:pt x="36915" y="135000"/>
                      </a:cubicBezTo>
                      <a:close/>
                      <a:moveTo>
                        <a:pt x="50295" y="255000"/>
                      </a:moveTo>
                      <a:lnTo>
                        <a:pt x="98610" y="255000"/>
                      </a:lnTo>
                      <a:cubicBezTo>
                        <a:pt x="109449" y="280070"/>
                        <a:pt x="123715" y="303513"/>
                        <a:pt x="141000" y="324660"/>
                      </a:cubicBezTo>
                      <a:cubicBezTo>
                        <a:pt x="102775" y="314283"/>
                        <a:pt x="70183" y="289254"/>
                        <a:pt x="50295" y="255000"/>
                      </a:cubicBezTo>
                      <a:close/>
                      <a:moveTo>
                        <a:pt x="219075" y="324660"/>
                      </a:moveTo>
                      <a:cubicBezTo>
                        <a:pt x="236334" y="303509"/>
                        <a:pt x="250575" y="280065"/>
                        <a:pt x="261390" y="255000"/>
                      </a:cubicBezTo>
                      <a:lnTo>
                        <a:pt x="309705" y="255000"/>
                      </a:lnTo>
                      <a:cubicBezTo>
                        <a:pt x="289835" y="289238"/>
                        <a:pt x="257273" y="314267"/>
                        <a:pt x="219075" y="324660"/>
                      </a:cubicBezTo>
                      <a:close/>
                      <a:moveTo>
                        <a:pt x="323085" y="225000"/>
                      </a:moveTo>
                      <a:lnTo>
                        <a:pt x="271500" y="225000"/>
                      </a:lnTo>
                      <a:cubicBezTo>
                        <a:pt x="275388" y="210314"/>
                        <a:pt x="277404" y="195194"/>
                        <a:pt x="277500" y="180000"/>
                      </a:cubicBezTo>
                      <a:cubicBezTo>
                        <a:pt x="277404" y="164807"/>
                        <a:pt x="275388" y="149687"/>
                        <a:pt x="271500" y="135000"/>
                      </a:cubicBezTo>
                      <a:lnTo>
                        <a:pt x="323055" y="135000"/>
                      </a:lnTo>
                      <a:cubicBezTo>
                        <a:pt x="332276" y="164292"/>
                        <a:pt x="332276" y="195708"/>
                        <a:pt x="323055" y="225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3019" name="Google Shape;3019;p52"/>
                <p:cNvSpPr txBox="1"/>
                <p:nvPr/>
              </p:nvSpPr>
              <p:spPr>
                <a:xfrm>
                  <a:off x="1239520" y="6234229"/>
                  <a:ext cx="1732280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Yourwebsite.com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</p:grpSp>
          <p:grpSp>
            <p:nvGrpSpPr>
              <p:cNvPr id="3020" name="Google Shape;3020;p52"/>
              <p:cNvGrpSpPr/>
              <p:nvPr/>
            </p:nvGrpSpPr>
            <p:grpSpPr>
              <a:xfrm>
                <a:off x="4030534" y="6220784"/>
                <a:ext cx="1593447" cy="360031"/>
                <a:chOff x="3182751" y="6208102"/>
                <a:chExt cx="1593447" cy="360031"/>
              </a:xfrm>
            </p:grpSpPr>
            <p:sp>
              <p:nvSpPr>
                <p:cNvPr id="3021" name="Google Shape;3021;p52"/>
                <p:cNvSpPr txBox="1"/>
                <p:nvPr/>
              </p:nvSpPr>
              <p:spPr>
                <a:xfrm>
                  <a:off x="3529789" y="6234229"/>
                  <a:ext cx="1246409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Your City 2A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grpSp>
              <p:nvGrpSpPr>
                <p:cNvPr id="3022" name="Google Shape;3022;p52"/>
                <p:cNvGrpSpPr/>
                <p:nvPr/>
              </p:nvGrpSpPr>
              <p:grpSpPr>
                <a:xfrm>
                  <a:off x="3182751" y="6208102"/>
                  <a:ext cx="301650" cy="360031"/>
                  <a:chOff x="5561884" y="4111763"/>
                  <a:chExt cx="301650" cy="360031"/>
                </a:xfrm>
              </p:grpSpPr>
              <p:sp>
                <p:nvSpPr>
                  <p:cNvPr id="3023" name="Google Shape;3023;p52"/>
                  <p:cNvSpPr/>
                  <p:nvPr/>
                </p:nvSpPr>
                <p:spPr>
                  <a:xfrm>
                    <a:off x="5652709" y="4201793"/>
                    <a:ext cx="120000" cy="120000"/>
                  </a:xfrm>
                  <a:custGeom>
                    <a:rect b="b" l="l" r="r" t="t"/>
                    <a:pathLst>
                      <a:path extrusionOk="0" h="120000" w="120000">
                        <a:moveTo>
                          <a:pt x="60000" y="0"/>
                        </a:moveTo>
                        <a:cubicBezTo>
                          <a:pt x="26863" y="0"/>
                          <a:pt x="0" y="26863"/>
                          <a:pt x="0" y="60000"/>
                        </a:cubicBezTo>
                        <a:cubicBezTo>
                          <a:pt x="0" y="93137"/>
                          <a:pt x="26863" y="120000"/>
                          <a:pt x="60000" y="120000"/>
                        </a:cubicBezTo>
                        <a:cubicBezTo>
                          <a:pt x="93137" y="120000"/>
                          <a:pt x="120000" y="93137"/>
                          <a:pt x="120000" y="60000"/>
                        </a:cubicBezTo>
                        <a:cubicBezTo>
                          <a:pt x="120000" y="26863"/>
                          <a:pt x="93137" y="0"/>
                          <a:pt x="60000" y="0"/>
                        </a:cubicBezTo>
                        <a:close/>
                        <a:moveTo>
                          <a:pt x="60000" y="90000"/>
                        </a:moveTo>
                        <a:cubicBezTo>
                          <a:pt x="43431" y="90000"/>
                          <a:pt x="30000" y="76569"/>
                          <a:pt x="30000" y="60000"/>
                        </a:cubicBezTo>
                        <a:cubicBezTo>
                          <a:pt x="30000" y="43431"/>
                          <a:pt x="43431" y="30000"/>
                          <a:pt x="60000" y="30000"/>
                        </a:cubicBezTo>
                        <a:cubicBezTo>
                          <a:pt x="76569" y="30000"/>
                          <a:pt x="90000" y="43431"/>
                          <a:pt x="90000" y="60000"/>
                        </a:cubicBezTo>
                        <a:cubicBezTo>
                          <a:pt x="90000" y="76569"/>
                          <a:pt x="76569" y="90000"/>
                          <a:pt x="60000" y="9000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3024" name="Google Shape;3024;p52"/>
                  <p:cNvSpPr/>
                  <p:nvPr/>
                </p:nvSpPr>
                <p:spPr>
                  <a:xfrm>
                    <a:off x="5561884" y="4111763"/>
                    <a:ext cx="301650" cy="360031"/>
                  </a:xfrm>
                  <a:custGeom>
                    <a:rect b="b" l="l" r="r" t="t"/>
                    <a:pathLst>
                      <a:path extrusionOk="0" h="360031" w="301650">
                        <a:moveTo>
                          <a:pt x="150825" y="360030"/>
                        </a:moveTo>
                        <a:cubicBezTo>
                          <a:pt x="125195" y="360161"/>
                          <a:pt x="101092" y="347861"/>
                          <a:pt x="86160" y="327030"/>
                        </a:cubicBezTo>
                        <a:cubicBezTo>
                          <a:pt x="28995" y="248175"/>
                          <a:pt x="0" y="188895"/>
                          <a:pt x="0" y="150825"/>
                        </a:cubicBezTo>
                        <a:cubicBezTo>
                          <a:pt x="0" y="67527"/>
                          <a:pt x="67527" y="0"/>
                          <a:pt x="150825" y="0"/>
                        </a:cubicBezTo>
                        <a:cubicBezTo>
                          <a:pt x="234123" y="0"/>
                          <a:pt x="301650" y="67527"/>
                          <a:pt x="301650" y="150825"/>
                        </a:cubicBezTo>
                        <a:cubicBezTo>
                          <a:pt x="301650" y="188895"/>
                          <a:pt x="272655" y="248175"/>
                          <a:pt x="215490" y="327030"/>
                        </a:cubicBezTo>
                        <a:cubicBezTo>
                          <a:pt x="200558" y="347861"/>
                          <a:pt x="176455" y="360161"/>
                          <a:pt x="150825" y="360030"/>
                        </a:cubicBezTo>
                        <a:close/>
                        <a:moveTo>
                          <a:pt x="150825" y="32745"/>
                        </a:moveTo>
                        <a:cubicBezTo>
                          <a:pt x="85625" y="32819"/>
                          <a:pt x="32789" y="85655"/>
                          <a:pt x="32715" y="150855"/>
                        </a:cubicBezTo>
                        <a:cubicBezTo>
                          <a:pt x="32715" y="181005"/>
                          <a:pt x="61110" y="236760"/>
                          <a:pt x="112650" y="307845"/>
                        </a:cubicBezTo>
                        <a:cubicBezTo>
                          <a:pt x="127957" y="328928"/>
                          <a:pt x="157457" y="333611"/>
                          <a:pt x="178541" y="318304"/>
                        </a:cubicBezTo>
                        <a:cubicBezTo>
                          <a:pt x="182555" y="315390"/>
                          <a:pt x="186085" y="311860"/>
                          <a:pt x="189000" y="307845"/>
                        </a:cubicBezTo>
                        <a:cubicBezTo>
                          <a:pt x="240540" y="236760"/>
                          <a:pt x="268935" y="181005"/>
                          <a:pt x="268935" y="150855"/>
                        </a:cubicBezTo>
                        <a:cubicBezTo>
                          <a:pt x="268861" y="85655"/>
                          <a:pt x="216025" y="32819"/>
                          <a:pt x="150825" y="32745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  <p:grpSp>
            <p:nvGrpSpPr>
              <p:cNvPr id="3025" name="Google Shape;3025;p52"/>
              <p:cNvGrpSpPr/>
              <p:nvPr/>
            </p:nvGrpSpPr>
            <p:grpSpPr>
              <a:xfrm>
                <a:off x="6845060" y="6221095"/>
                <a:ext cx="1798056" cy="359408"/>
                <a:chOff x="4975761" y="6208413"/>
                <a:chExt cx="1798056" cy="359408"/>
              </a:xfrm>
            </p:grpSpPr>
            <p:sp>
              <p:nvSpPr>
                <p:cNvPr id="3026" name="Google Shape;3026;p52"/>
                <p:cNvSpPr txBox="1"/>
                <p:nvPr/>
              </p:nvSpPr>
              <p:spPr>
                <a:xfrm>
                  <a:off x="5380563" y="6234229"/>
                  <a:ext cx="1393254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+1234567890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3027" name="Google Shape;3027;p52"/>
                <p:cNvSpPr/>
                <p:nvPr/>
              </p:nvSpPr>
              <p:spPr>
                <a:xfrm>
                  <a:off x="4975761" y="6208413"/>
                  <a:ext cx="359413" cy="359408"/>
                </a:xfrm>
                <a:custGeom>
                  <a:rect b="b" l="l" r="r" t="t"/>
                  <a:pathLst>
                    <a:path extrusionOk="0" h="359408" w="359413">
                      <a:moveTo>
                        <a:pt x="194414" y="15024"/>
                      </a:moveTo>
                      <a:cubicBezTo>
                        <a:pt x="194414" y="6740"/>
                        <a:pt x="201130" y="24"/>
                        <a:pt x="209414" y="24"/>
                      </a:cubicBezTo>
                      <a:cubicBezTo>
                        <a:pt x="292219" y="115"/>
                        <a:pt x="359323" y="67219"/>
                        <a:pt x="359414" y="150024"/>
                      </a:cubicBezTo>
                      <a:cubicBezTo>
                        <a:pt x="359414" y="158308"/>
                        <a:pt x="352698" y="165024"/>
                        <a:pt x="344414" y="165024"/>
                      </a:cubicBezTo>
                      <a:cubicBezTo>
                        <a:pt x="336130" y="165024"/>
                        <a:pt x="329414" y="158308"/>
                        <a:pt x="329414" y="150024"/>
                      </a:cubicBezTo>
                      <a:cubicBezTo>
                        <a:pt x="329339" y="83781"/>
                        <a:pt x="275657" y="30098"/>
                        <a:pt x="209414" y="30024"/>
                      </a:cubicBezTo>
                      <a:cubicBezTo>
                        <a:pt x="201130" y="30024"/>
                        <a:pt x="194414" y="23308"/>
                        <a:pt x="194414" y="15024"/>
                      </a:cubicBezTo>
                      <a:close/>
                      <a:moveTo>
                        <a:pt x="209414" y="90024"/>
                      </a:moveTo>
                      <a:cubicBezTo>
                        <a:pt x="242551" y="90024"/>
                        <a:pt x="269414" y="116887"/>
                        <a:pt x="269414" y="150024"/>
                      </a:cubicBezTo>
                      <a:cubicBezTo>
                        <a:pt x="269414" y="158308"/>
                        <a:pt x="276130" y="165024"/>
                        <a:pt x="284414" y="165024"/>
                      </a:cubicBezTo>
                      <a:cubicBezTo>
                        <a:pt x="292698" y="165024"/>
                        <a:pt x="299414" y="158308"/>
                        <a:pt x="299414" y="150024"/>
                      </a:cubicBezTo>
                      <a:cubicBezTo>
                        <a:pt x="299364" y="100339"/>
                        <a:pt x="259099" y="60074"/>
                        <a:pt x="209414" y="60024"/>
                      </a:cubicBezTo>
                      <a:cubicBezTo>
                        <a:pt x="201130" y="60024"/>
                        <a:pt x="194414" y="66740"/>
                        <a:pt x="194414" y="75024"/>
                      </a:cubicBezTo>
                      <a:cubicBezTo>
                        <a:pt x="194414" y="83308"/>
                        <a:pt x="201130" y="90024"/>
                        <a:pt x="209414" y="90024"/>
                      </a:cubicBezTo>
                      <a:close/>
                      <a:moveTo>
                        <a:pt x="345809" y="251109"/>
                      </a:moveTo>
                      <a:cubicBezTo>
                        <a:pt x="363908" y="269258"/>
                        <a:pt x="363908" y="298630"/>
                        <a:pt x="345809" y="316779"/>
                      </a:cubicBezTo>
                      <a:lnTo>
                        <a:pt x="332159" y="332514"/>
                      </a:lnTo>
                      <a:cubicBezTo>
                        <a:pt x="209309" y="450129"/>
                        <a:pt x="-89641" y="151254"/>
                        <a:pt x="26159" y="28014"/>
                      </a:cubicBezTo>
                      <a:lnTo>
                        <a:pt x="43409" y="13014"/>
                      </a:lnTo>
                      <a:cubicBezTo>
                        <a:pt x="61568" y="-4569"/>
                        <a:pt x="90483" y="-4302"/>
                        <a:pt x="108314" y="13614"/>
                      </a:cubicBezTo>
                      <a:cubicBezTo>
                        <a:pt x="108779" y="14079"/>
                        <a:pt x="136574" y="50184"/>
                        <a:pt x="136574" y="50184"/>
                      </a:cubicBezTo>
                      <a:cubicBezTo>
                        <a:pt x="153706" y="68183"/>
                        <a:pt x="153660" y="96471"/>
                        <a:pt x="136469" y="114414"/>
                      </a:cubicBezTo>
                      <a:lnTo>
                        <a:pt x="119099" y="136254"/>
                      </a:lnTo>
                      <a:cubicBezTo>
                        <a:pt x="138514" y="183428"/>
                        <a:pt x="175929" y="220919"/>
                        <a:pt x="223064" y="240429"/>
                      </a:cubicBezTo>
                      <a:lnTo>
                        <a:pt x="245039" y="222954"/>
                      </a:lnTo>
                      <a:cubicBezTo>
                        <a:pt x="262984" y="205776"/>
                        <a:pt x="291261" y="205737"/>
                        <a:pt x="309254" y="222864"/>
                      </a:cubicBezTo>
                      <a:cubicBezTo>
                        <a:pt x="309254" y="222864"/>
                        <a:pt x="345344" y="250644"/>
                        <a:pt x="345809" y="251109"/>
                      </a:cubicBezTo>
                      <a:close/>
                      <a:moveTo>
                        <a:pt x="325169" y="272919"/>
                      </a:moveTo>
                      <a:cubicBezTo>
                        <a:pt x="325169" y="272919"/>
                        <a:pt x="289274" y="245304"/>
                        <a:pt x="288809" y="244839"/>
                      </a:cubicBezTo>
                      <a:cubicBezTo>
                        <a:pt x="282377" y="238461"/>
                        <a:pt x="272006" y="238461"/>
                        <a:pt x="265574" y="244839"/>
                      </a:cubicBezTo>
                      <a:cubicBezTo>
                        <a:pt x="265169" y="245259"/>
                        <a:pt x="234914" y="269364"/>
                        <a:pt x="234914" y="269364"/>
                      </a:cubicBezTo>
                      <a:cubicBezTo>
                        <a:pt x="230766" y="272666"/>
                        <a:pt x="225183" y="273533"/>
                        <a:pt x="220229" y="271644"/>
                      </a:cubicBezTo>
                      <a:cubicBezTo>
                        <a:pt x="159056" y="248868"/>
                        <a:pt x="110780" y="200663"/>
                        <a:pt x="87914" y="139524"/>
                      </a:cubicBezTo>
                      <a:cubicBezTo>
                        <a:pt x="85874" y="134498"/>
                        <a:pt x="86705" y="128763"/>
                        <a:pt x="90089" y="124524"/>
                      </a:cubicBezTo>
                      <a:cubicBezTo>
                        <a:pt x="90089" y="124524"/>
                        <a:pt x="114194" y="94254"/>
                        <a:pt x="114599" y="93864"/>
                      </a:cubicBezTo>
                      <a:cubicBezTo>
                        <a:pt x="120976" y="87432"/>
                        <a:pt x="120976" y="77061"/>
                        <a:pt x="114599" y="70629"/>
                      </a:cubicBezTo>
                      <a:cubicBezTo>
                        <a:pt x="114134" y="70179"/>
                        <a:pt x="86519" y="34254"/>
                        <a:pt x="86519" y="34254"/>
                      </a:cubicBezTo>
                      <a:cubicBezTo>
                        <a:pt x="80007" y="28415"/>
                        <a:pt x="70071" y="28672"/>
                        <a:pt x="63869" y="34839"/>
                      </a:cubicBezTo>
                      <a:lnTo>
                        <a:pt x="46619" y="49839"/>
                      </a:lnTo>
                      <a:cubicBezTo>
                        <a:pt x="-38011" y="151599"/>
                        <a:pt x="221054" y="396294"/>
                        <a:pt x="310229" y="312024"/>
                      </a:cubicBezTo>
                      <a:lnTo>
                        <a:pt x="323894" y="296274"/>
                      </a:lnTo>
                      <a:cubicBezTo>
                        <a:pt x="330551" y="290108"/>
                        <a:pt x="331115" y="279773"/>
                        <a:pt x="325169" y="272919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3028" name="Google Shape;3028;p52"/>
              <p:cNvGrpSpPr/>
              <p:nvPr/>
            </p:nvGrpSpPr>
            <p:grpSpPr>
              <a:xfrm>
                <a:off x="9864196" y="6235799"/>
                <a:ext cx="1671360" cy="330000"/>
                <a:chOff x="6646534" y="6223117"/>
                <a:chExt cx="1671360" cy="330000"/>
              </a:xfrm>
            </p:grpSpPr>
            <p:sp>
              <p:nvSpPr>
                <p:cNvPr id="3029" name="Google Shape;3029;p52"/>
                <p:cNvSpPr txBox="1"/>
                <p:nvPr/>
              </p:nvSpPr>
              <p:spPr>
                <a:xfrm>
                  <a:off x="7103529" y="6234229"/>
                  <a:ext cx="1214365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Your@email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3030" name="Google Shape;3030;p52"/>
                <p:cNvSpPr/>
                <p:nvPr/>
              </p:nvSpPr>
              <p:spPr>
                <a:xfrm>
                  <a:off x="6646534" y="6223117"/>
                  <a:ext cx="360000" cy="330000"/>
                </a:xfrm>
                <a:custGeom>
                  <a:rect b="b" l="l" r="r" t="t"/>
                  <a:pathLst>
                    <a:path extrusionOk="0" h="330000" w="360000">
                      <a:moveTo>
                        <a:pt x="285000" y="0"/>
                      </a:moveTo>
                      <a:lnTo>
                        <a:pt x="75000" y="0"/>
                      </a:lnTo>
                      <a:cubicBezTo>
                        <a:pt x="33599" y="50"/>
                        <a:pt x="50" y="33599"/>
                        <a:pt x="0" y="75000"/>
                      </a:cubicBezTo>
                      <a:lnTo>
                        <a:pt x="0" y="255000"/>
                      </a:lnTo>
                      <a:cubicBezTo>
                        <a:pt x="50" y="296401"/>
                        <a:pt x="33599" y="329950"/>
                        <a:pt x="75000" y="330000"/>
                      </a:cubicBezTo>
                      <a:lnTo>
                        <a:pt x="285000" y="330000"/>
                      </a:lnTo>
                      <a:cubicBezTo>
                        <a:pt x="326401" y="329950"/>
                        <a:pt x="359950" y="296401"/>
                        <a:pt x="360000" y="255000"/>
                      </a:cubicBezTo>
                      <a:lnTo>
                        <a:pt x="360000" y="75000"/>
                      </a:lnTo>
                      <a:cubicBezTo>
                        <a:pt x="359950" y="33599"/>
                        <a:pt x="326401" y="50"/>
                        <a:pt x="285000" y="0"/>
                      </a:cubicBezTo>
                      <a:close/>
                      <a:moveTo>
                        <a:pt x="75000" y="30000"/>
                      </a:moveTo>
                      <a:lnTo>
                        <a:pt x="285000" y="30000"/>
                      </a:lnTo>
                      <a:cubicBezTo>
                        <a:pt x="303375" y="30036"/>
                        <a:pt x="319883" y="41241"/>
                        <a:pt x="326700" y="58305"/>
                      </a:cubicBezTo>
                      <a:lnTo>
                        <a:pt x="211830" y="173190"/>
                      </a:lnTo>
                      <a:cubicBezTo>
                        <a:pt x="194230" y="190719"/>
                        <a:pt x="165770" y="190719"/>
                        <a:pt x="148170" y="173190"/>
                      </a:cubicBezTo>
                      <a:lnTo>
                        <a:pt x="33300" y="58305"/>
                      </a:lnTo>
                      <a:cubicBezTo>
                        <a:pt x="40117" y="41241"/>
                        <a:pt x="56625" y="30036"/>
                        <a:pt x="75000" y="30000"/>
                      </a:cubicBezTo>
                      <a:close/>
                      <a:moveTo>
                        <a:pt x="285000" y="300000"/>
                      </a:moveTo>
                      <a:lnTo>
                        <a:pt x="75000" y="300000"/>
                      </a:lnTo>
                      <a:cubicBezTo>
                        <a:pt x="50147" y="300000"/>
                        <a:pt x="30000" y="279853"/>
                        <a:pt x="30000" y="255000"/>
                      </a:cubicBezTo>
                      <a:lnTo>
                        <a:pt x="30000" y="97500"/>
                      </a:lnTo>
                      <a:lnTo>
                        <a:pt x="126960" y="194400"/>
                      </a:lnTo>
                      <a:cubicBezTo>
                        <a:pt x="156275" y="223641"/>
                        <a:pt x="203725" y="223641"/>
                        <a:pt x="233040" y="194400"/>
                      </a:cubicBezTo>
                      <a:lnTo>
                        <a:pt x="330000" y="97500"/>
                      </a:lnTo>
                      <a:lnTo>
                        <a:pt x="330000" y="255000"/>
                      </a:lnTo>
                      <a:cubicBezTo>
                        <a:pt x="330000" y="279853"/>
                        <a:pt x="309853" y="300000"/>
                        <a:pt x="285000" y="300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grpSp>
        <p:nvGrpSpPr>
          <p:cNvPr id="3031" name="Google Shape;3031;p52"/>
          <p:cNvGrpSpPr/>
          <p:nvPr/>
        </p:nvGrpSpPr>
        <p:grpSpPr>
          <a:xfrm>
            <a:off x="790575" y="1473092"/>
            <a:ext cx="7562850" cy="1778424"/>
            <a:chOff x="1054100" y="1786184"/>
            <a:chExt cx="10083800" cy="2371232"/>
          </a:xfrm>
        </p:grpSpPr>
        <p:grpSp>
          <p:nvGrpSpPr>
            <p:cNvPr id="3032" name="Google Shape;3032;p52"/>
            <p:cNvGrpSpPr/>
            <p:nvPr/>
          </p:nvGrpSpPr>
          <p:grpSpPr>
            <a:xfrm>
              <a:off x="1054100" y="1786184"/>
              <a:ext cx="10083800" cy="1709181"/>
              <a:chOff x="1054100" y="2921169"/>
              <a:chExt cx="10083800" cy="1709181"/>
            </a:xfrm>
          </p:grpSpPr>
          <p:sp>
            <p:nvSpPr>
              <p:cNvPr id="3033" name="Google Shape;3033;p52"/>
              <p:cNvSpPr txBox="1"/>
              <p:nvPr/>
            </p:nvSpPr>
            <p:spPr>
              <a:xfrm>
                <a:off x="1054100" y="2921169"/>
                <a:ext cx="10083800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45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Thank’s For The Attention!</a:t>
                </a:r>
                <a:endParaRPr sz="45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3034" name="Google Shape;3034;p52"/>
              <p:cNvSpPr txBox="1"/>
              <p:nvPr/>
            </p:nvSpPr>
            <p:spPr>
              <a:xfrm>
                <a:off x="2794000" y="4075967"/>
                <a:ext cx="6604000" cy="5543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posuere, magna sed pulvinar ultricies, purus lectus</a:t>
                </a:r>
                <a:endParaRPr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3035" name="Google Shape;3035;p52"/>
            <p:cNvGrpSpPr/>
            <p:nvPr/>
          </p:nvGrpSpPr>
          <p:grpSpPr>
            <a:xfrm>
              <a:off x="5000141" y="3765734"/>
              <a:ext cx="2191718" cy="391682"/>
              <a:chOff x="5338233" y="3765734"/>
              <a:chExt cx="2191718" cy="391682"/>
            </a:xfrm>
          </p:grpSpPr>
          <p:sp>
            <p:nvSpPr>
              <p:cNvPr id="3036" name="Google Shape;3036;p52"/>
              <p:cNvSpPr/>
              <p:nvPr/>
            </p:nvSpPr>
            <p:spPr>
              <a:xfrm>
                <a:off x="5338233" y="3765734"/>
                <a:ext cx="1515534" cy="391682"/>
              </a:xfrm>
              <a:prstGeom prst="roundRect">
                <a:avLst>
                  <a:gd fmla="val 28788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Repeat</a:t>
                </a:r>
                <a:endParaRPr sz="1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grpSp>
            <p:nvGrpSpPr>
              <p:cNvPr id="3037" name="Google Shape;3037;p52"/>
              <p:cNvGrpSpPr/>
              <p:nvPr/>
            </p:nvGrpSpPr>
            <p:grpSpPr>
              <a:xfrm>
                <a:off x="7169951" y="3834076"/>
                <a:ext cx="360000" cy="254999"/>
                <a:chOff x="3657600" y="1043100"/>
                <a:chExt cx="360000" cy="254999"/>
              </a:xfrm>
            </p:grpSpPr>
            <p:sp>
              <p:nvSpPr>
                <p:cNvPr id="3038" name="Google Shape;3038;p52"/>
                <p:cNvSpPr/>
                <p:nvPr/>
              </p:nvSpPr>
              <p:spPr>
                <a:xfrm>
                  <a:off x="3657600" y="1148100"/>
                  <a:ext cx="360000" cy="45000"/>
                </a:xfrm>
                <a:custGeom>
                  <a:rect b="b" l="l" r="r" t="t"/>
                  <a:pathLst>
                    <a:path extrusionOk="0" h="45000" w="360000">
                      <a:moveTo>
                        <a:pt x="337500" y="0"/>
                      </a:moveTo>
                      <a:lnTo>
                        <a:pt x="22500" y="0"/>
                      </a:lnTo>
                      <a:cubicBezTo>
                        <a:pt x="10074" y="0"/>
                        <a:pt x="0" y="10074"/>
                        <a:pt x="0" y="22500"/>
                      </a:cubicBezTo>
                      <a:cubicBezTo>
                        <a:pt x="0" y="34926"/>
                        <a:pt x="10074" y="45000"/>
                        <a:pt x="22500" y="45000"/>
                      </a:cubicBezTo>
                      <a:lnTo>
                        <a:pt x="337500" y="45000"/>
                      </a:lnTo>
                      <a:cubicBezTo>
                        <a:pt x="349926" y="45000"/>
                        <a:pt x="360000" y="34926"/>
                        <a:pt x="360000" y="22500"/>
                      </a:cubicBezTo>
                      <a:cubicBezTo>
                        <a:pt x="360000" y="10074"/>
                        <a:pt x="349926" y="0"/>
                        <a:pt x="3375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3039" name="Google Shape;3039;p52"/>
                <p:cNvSpPr/>
                <p:nvPr/>
              </p:nvSpPr>
              <p:spPr>
                <a:xfrm>
                  <a:off x="3657600" y="1043100"/>
                  <a:ext cx="360000" cy="45000"/>
                </a:xfrm>
                <a:custGeom>
                  <a:rect b="b" l="l" r="r" t="t"/>
                  <a:pathLst>
                    <a:path extrusionOk="0" h="45000" w="360000">
                      <a:moveTo>
                        <a:pt x="22500" y="45000"/>
                      </a:moveTo>
                      <a:lnTo>
                        <a:pt x="337500" y="45000"/>
                      </a:lnTo>
                      <a:cubicBezTo>
                        <a:pt x="349926" y="45000"/>
                        <a:pt x="360000" y="34926"/>
                        <a:pt x="360000" y="22500"/>
                      </a:cubicBezTo>
                      <a:cubicBezTo>
                        <a:pt x="360000" y="10074"/>
                        <a:pt x="349926" y="0"/>
                        <a:pt x="337500" y="0"/>
                      </a:cubicBezTo>
                      <a:lnTo>
                        <a:pt x="22500" y="0"/>
                      </a:lnTo>
                      <a:cubicBezTo>
                        <a:pt x="10074" y="0"/>
                        <a:pt x="0" y="10074"/>
                        <a:pt x="0" y="22500"/>
                      </a:cubicBezTo>
                      <a:cubicBezTo>
                        <a:pt x="0" y="34926"/>
                        <a:pt x="10074" y="45000"/>
                        <a:pt x="22500" y="4500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3040" name="Google Shape;3040;p52"/>
                <p:cNvSpPr/>
                <p:nvPr/>
              </p:nvSpPr>
              <p:spPr>
                <a:xfrm>
                  <a:off x="3657600" y="1253099"/>
                  <a:ext cx="360000" cy="45000"/>
                </a:xfrm>
                <a:custGeom>
                  <a:rect b="b" l="l" r="r" t="t"/>
                  <a:pathLst>
                    <a:path extrusionOk="0" h="45000" w="360000">
                      <a:moveTo>
                        <a:pt x="337500" y="0"/>
                      </a:moveTo>
                      <a:lnTo>
                        <a:pt x="22500" y="0"/>
                      </a:lnTo>
                      <a:cubicBezTo>
                        <a:pt x="10074" y="0"/>
                        <a:pt x="0" y="10074"/>
                        <a:pt x="0" y="22500"/>
                      </a:cubicBezTo>
                      <a:cubicBezTo>
                        <a:pt x="0" y="34926"/>
                        <a:pt x="10074" y="45000"/>
                        <a:pt x="22500" y="45000"/>
                      </a:cubicBezTo>
                      <a:lnTo>
                        <a:pt x="337500" y="45000"/>
                      </a:lnTo>
                      <a:cubicBezTo>
                        <a:pt x="349926" y="45000"/>
                        <a:pt x="360000" y="34926"/>
                        <a:pt x="360000" y="22500"/>
                      </a:cubicBezTo>
                      <a:cubicBezTo>
                        <a:pt x="360000" y="10074"/>
                        <a:pt x="349926" y="0"/>
                        <a:pt x="33750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</p:grpSp>
      </p:grpSp>
      <p:grpSp>
        <p:nvGrpSpPr>
          <p:cNvPr id="3041" name="Google Shape;3041;p52"/>
          <p:cNvGrpSpPr/>
          <p:nvPr/>
        </p:nvGrpSpPr>
        <p:grpSpPr>
          <a:xfrm>
            <a:off x="492333" y="189617"/>
            <a:ext cx="1675394" cy="230833"/>
            <a:chOff x="886109" y="441876"/>
            <a:chExt cx="2233858" cy="307777"/>
          </a:xfrm>
        </p:grpSpPr>
        <p:grpSp>
          <p:nvGrpSpPr>
            <p:cNvPr id="3042" name="Google Shape;3042;p52"/>
            <p:cNvGrpSpPr/>
            <p:nvPr/>
          </p:nvGrpSpPr>
          <p:grpSpPr>
            <a:xfrm>
              <a:off x="886109" y="442349"/>
              <a:ext cx="260672" cy="306830"/>
              <a:chOff x="8835372" y="3341580"/>
              <a:chExt cx="327344" cy="385307"/>
            </a:xfrm>
          </p:grpSpPr>
          <p:sp>
            <p:nvSpPr>
              <p:cNvPr id="3043" name="Google Shape;3043;p52"/>
              <p:cNvSpPr/>
              <p:nvPr/>
            </p:nvSpPr>
            <p:spPr>
              <a:xfrm>
                <a:off x="9024503" y="3479187"/>
                <a:ext cx="138213" cy="247700"/>
              </a:xfrm>
              <a:custGeom>
                <a:rect b="b" l="l" r="r" t="t"/>
                <a:pathLst>
                  <a:path extrusionOk="0" h="247700" w="138213">
                    <a:moveTo>
                      <a:pt x="138213" y="0"/>
                    </a:moveTo>
                    <a:lnTo>
                      <a:pt x="138213" y="0"/>
                    </a:lnTo>
                    <a:lnTo>
                      <a:pt x="138213" y="109487"/>
                    </a:lnTo>
                    <a:cubicBezTo>
                      <a:pt x="138213" y="185783"/>
                      <a:pt x="76264" y="247700"/>
                      <a:pt x="0" y="247700"/>
                    </a:cubicBezTo>
                    <a:lnTo>
                      <a:pt x="0" y="247700"/>
                    </a:lnTo>
                    <a:lnTo>
                      <a:pt x="0" y="138213"/>
                    </a:lnTo>
                    <a:cubicBezTo>
                      <a:pt x="0" y="61917"/>
                      <a:pt x="61949" y="0"/>
                      <a:pt x="13821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3044" name="Google Shape;3044;p52"/>
              <p:cNvSpPr/>
              <p:nvPr/>
            </p:nvSpPr>
            <p:spPr>
              <a:xfrm rot="5400000">
                <a:off x="8756111" y="3420841"/>
                <a:ext cx="312486" cy="153963"/>
              </a:xfrm>
              <a:custGeom>
                <a:rect b="b" l="l" r="r" t="t"/>
                <a:pathLst>
                  <a:path extrusionOk="0" h="153963" w="312486">
                    <a:moveTo>
                      <a:pt x="153964" y="0"/>
                    </a:moveTo>
                    <a:lnTo>
                      <a:pt x="312486" y="0"/>
                    </a:lnTo>
                    <a:cubicBezTo>
                      <a:pt x="312486" y="84969"/>
                      <a:pt x="243491" y="153964"/>
                      <a:pt x="158523" y="153964"/>
                    </a:cubicBezTo>
                    <a:lnTo>
                      <a:pt x="0" y="153964"/>
                    </a:lnTo>
                    <a:cubicBezTo>
                      <a:pt x="0" y="68995"/>
                      <a:pt x="68995" y="0"/>
                      <a:pt x="15396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3045" name="Google Shape;3045;p52"/>
              <p:cNvSpPr/>
              <p:nvPr/>
            </p:nvSpPr>
            <p:spPr>
              <a:xfrm rot="-4597200">
                <a:off x="9024493" y="3355212"/>
                <a:ext cx="104512" cy="104512"/>
              </a:xfrm>
              <a:custGeom>
                <a:rect b="b" l="l" r="r" t="t"/>
                <a:pathLst>
                  <a:path extrusionOk="0" h="104512" w="104512">
                    <a:moveTo>
                      <a:pt x="104513" y="52256"/>
                    </a:moveTo>
                    <a:cubicBezTo>
                      <a:pt x="104513" y="81117"/>
                      <a:pt x="81117" y="104513"/>
                      <a:pt x="52256" y="104513"/>
                    </a:cubicBezTo>
                    <a:cubicBezTo>
                      <a:pt x="23396" y="104513"/>
                      <a:pt x="0" y="81117"/>
                      <a:pt x="0" y="52256"/>
                    </a:cubicBezTo>
                    <a:cubicBezTo>
                      <a:pt x="0" y="23396"/>
                      <a:pt x="23396" y="0"/>
                      <a:pt x="52256" y="0"/>
                    </a:cubicBezTo>
                    <a:cubicBezTo>
                      <a:pt x="81117" y="0"/>
                      <a:pt x="104513" y="23396"/>
                      <a:pt x="104513" y="5225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3046" name="Google Shape;3046;p52"/>
            <p:cNvSpPr txBox="1"/>
            <p:nvPr/>
          </p:nvSpPr>
          <p:spPr>
            <a:xfrm>
              <a:off x="1193800" y="441876"/>
              <a:ext cx="1926167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Cloud Computing</a:t>
              </a:r>
              <a:endParaRPr sz="1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endParaRPr>
            </a:p>
          </p:txBody>
        </p:sp>
      </p:grpSp>
      <p:sp>
        <p:nvSpPr>
          <p:cNvPr id="3047" name="Google Shape;3047;p52"/>
          <p:cNvSpPr/>
          <p:nvPr/>
        </p:nvSpPr>
        <p:spPr>
          <a:xfrm>
            <a:off x="7533147" y="158152"/>
            <a:ext cx="1136651" cy="293762"/>
          </a:xfrm>
          <a:prstGeom prst="roundRect">
            <a:avLst>
              <a:gd fmla="val 28788" name="adj"/>
            </a:avLst>
          </a:prstGeom>
          <a:noFill/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Welcome</a:t>
            </a:r>
            <a:endParaRPr sz="1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pic>
        <p:nvPicPr>
          <p:cNvPr descr="A black and white image&#10;&#10;AI-generated content may be incorrect." id="3048" name="Google Shape;3048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custGeom>
            <a:rect b="b" l="l" r="r" t="t"/>
            <a:pathLst>
              <a:path extrusionOk="0" h="3429000" w="12192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1" name="Shape 2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2" name="Google Shape;2172;p34"/>
          <p:cNvGrpSpPr/>
          <p:nvPr/>
        </p:nvGrpSpPr>
        <p:grpSpPr>
          <a:xfrm>
            <a:off x="6166454" y="2851348"/>
            <a:ext cx="2537014" cy="785973"/>
            <a:chOff x="2353971" y="1100172"/>
            <a:chExt cx="3382686" cy="1047964"/>
          </a:xfrm>
        </p:grpSpPr>
        <p:sp>
          <p:nvSpPr>
            <p:cNvPr id="2173" name="Google Shape;2173;p34"/>
            <p:cNvSpPr/>
            <p:nvPr/>
          </p:nvSpPr>
          <p:spPr>
            <a:xfrm>
              <a:off x="2353971" y="1100172"/>
              <a:ext cx="3382686" cy="1047964"/>
            </a:xfrm>
            <a:prstGeom prst="roundRect">
              <a:avLst>
                <a:gd fmla="val 16667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174" name="Google Shape;2174;p34"/>
            <p:cNvGrpSpPr/>
            <p:nvPr/>
          </p:nvGrpSpPr>
          <p:grpSpPr>
            <a:xfrm>
              <a:off x="2504749" y="1211284"/>
              <a:ext cx="3055506" cy="825741"/>
              <a:chOff x="2504749" y="1211284"/>
              <a:chExt cx="3055506" cy="825741"/>
            </a:xfrm>
          </p:grpSpPr>
          <p:grpSp>
            <p:nvGrpSpPr>
              <p:cNvPr id="2175" name="Google Shape;2175;p34"/>
              <p:cNvGrpSpPr/>
              <p:nvPr/>
            </p:nvGrpSpPr>
            <p:grpSpPr>
              <a:xfrm>
                <a:off x="3465658" y="1211284"/>
                <a:ext cx="2094597" cy="825741"/>
                <a:chOff x="1898821" y="4681276"/>
                <a:chExt cx="2341774" cy="825741"/>
              </a:xfrm>
            </p:grpSpPr>
            <p:sp>
              <p:nvSpPr>
                <p:cNvPr id="2176" name="Google Shape;2176;p34"/>
                <p:cNvSpPr txBox="1"/>
                <p:nvPr/>
              </p:nvSpPr>
              <p:spPr>
                <a:xfrm>
                  <a:off x="1898821" y="4681276"/>
                  <a:ext cx="234177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b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Key Use Cases</a:t>
                  </a:r>
                  <a:endParaRPr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177" name="Google Shape;2177;p34"/>
                <p:cNvSpPr txBox="1"/>
                <p:nvPr/>
              </p:nvSpPr>
              <p:spPr>
                <a:xfrm>
                  <a:off x="1898822" y="4948403"/>
                  <a:ext cx="2290580" cy="5586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178" name="Google Shape;2178;p34"/>
              <p:cNvGrpSpPr/>
              <p:nvPr/>
            </p:nvGrpSpPr>
            <p:grpSpPr>
              <a:xfrm>
                <a:off x="2504749" y="1231900"/>
                <a:ext cx="784508" cy="784508"/>
                <a:chOff x="2504749" y="1231900"/>
                <a:chExt cx="784508" cy="784508"/>
              </a:xfrm>
            </p:grpSpPr>
            <p:sp>
              <p:nvSpPr>
                <p:cNvPr id="2179" name="Google Shape;2179;p34"/>
                <p:cNvSpPr/>
                <p:nvPr/>
              </p:nvSpPr>
              <p:spPr>
                <a:xfrm>
                  <a:off x="2504749" y="1231900"/>
                  <a:ext cx="784508" cy="784508"/>
                </a:xfrm>
                <a:prstGeom prst="roundRect">
                  <a:avLst>
                    <a:gd fmla="val 16667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grpSp>
              <p:nvGrpSpPr>
                <p:cNvPr id="2180" name="Google Shape;2180;p34"/>
                <p:cNvGrpSpPr/>
                <p:nvPr/>
              </p:nvGrpSpPr>
              <p:grpSpPr>
                <a:xfrm>
                  <a:off x="2735214" y="1495758"/>
                  <a:ext cx="323578" cy="256792"/>
                  <a:chOff x="3530779" y="6211319"/>
                  <a:chExt cx="323578" cy="256792"/>
                </a:xfrm>
              </p:grpSpPr>
              <p:sp>
                <p:nvSpPr>
                  <p:cNvPr id="2181" name="Google Shape;2181;p34"/>
                  <p:cNvSpPr/>
                  <p:nvPr/>
                </p:nvSpPr>
                <p:spPr>
                  <a:xfrm>
                    <a:off x="3530779" y="6211319"/>
                    <a:ext cx="129431" cy="256792"/>
                  </a:xfrm>
                  <a:custGeom>
                    <a:rect b="b" l="l" r="r" t="t"/>
                    <a:pathLst>
                      <a:path extrusionOk="0" h="256792" w="129431">
                        <a:moveTo>
                          <a:pt x="0" y="0"/>
                        </a:moveTo>
                        <a:lnTo>
                          <a:pt x="0" y="129432"/>
                        </a:lnTo>
                        <a:lnTo>
                          <a:pt x="73841" y="129432"/>
                        </a:lnTo>
                        <a:cubicBezTo>
                          <a:pt x="72720" y="169412"/>
                          <a:pt x="39996" y="201247"/>
                          <a:pt x="0" y="201266"/>
                        </a:cubicBezTo>
                        <a:lnTo>
                          <a:pt x="0" y="256792"/>
                        </a:lnTo>
                        <a:cubicBezTo>
                          <a:pt x="70682" y="256801"/>
                          <a:pt x="128300" y="200105"/>
                          <a:pt x="129432" y="129432"/>
                        </a:cubicBezTo>
                        <a:lnTo>
                          <a:pt x="129432" y="129432"/>
                        </a:lnTo>
                        <a:lnTo>
                          <a:pt x="12943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182" name="Google Shape;2182;p34"/>
                  <p:cNvSpPr/>
                  <p:nvPr/>
                </p:nvSpPr>
                <p:spPr>
                  <a:xfrm>
                    <a:off x="3724926" y="6211319"/>
                    <a:ext cx="129431" cy="256792"/>
                  </a:xfrm>
                  <a:custGeom>
                    <a:rect b="b" l="l" r="r" t="t"/>
                    <a:pathLst>
                      <a:path extrusionOk="0" h="256792" w="129431">
                        <a:moveTo>
                          <a:pt x="0" y="0"/>
                        </a:moveTo>
                        <a:lnTo>
                          <a:pt x="0" y="129432"/>
                        </a:lnTo>
                        <a:lnTo>
                          <a:pt x="73841" y="129432"/>
                        </a:lnTo>
                        <a:cubicBezTo>
                          <a:pt x="72720" y="169412"/>
                          <a:pt x="39996" y="201247"/>
                          <a:pt x="0" y="201266"/>
                        </a:cubicBezTo>
                        <a:lnTo>
                          <a:pt x="0" y="256792"/>
                        </a:lnTo>
                        <a:cubicBezTo>
                          <a:pt x="70682" y="256801"/>
                          <a:pt x="128300" y="200105"/>
                          <a:pt x="129432" y="129432"/>
                        </a:cubicBezTo>
                        <a:lnTo>
                          <a:pt x="129432" y="129432"/>
                        </a:lnTo>
                        <a:lnTo>
                          <a:pt x="12943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</p:grpSp>
      </p:grpSp>
      <p:grpSp>
        <p:nvGrpSpPr>
          <p:cNvPr id="2183" name="Google Shape;2183;p34"/>
          <p:cNvGrpSpPr/>
          <p:nvPr/>
        </p:nvGrpSpPr>
        <p:grpSpPr>
          <a:xfrm>
            <a:off x="6166454" y="3919377"/>
            <a:ext cx="2537014" cy="785973"/>
            <a:chOff x="2353971" y="1100172"/>
            <a:chExt cx="3382686" cy="1047964"/>
          </a:xfrm>
        </p:grpSpPr>
        <p:sp>
          <p:nvSpPr>
            <p:cNvPr id="2184" name="Google Shape;2184;p34"/>
            <p:cNvSpPr/>
            <p:nvPr/>
          </p:nvSpPr>
          <p:spPr>
            <a:xfrm>
              <a:off x="2353971" y="1100172"/>
              <a:ext cx="3382686" cy="1047964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185" name="Google Shape;2185;p34"/>
            <p:cNvGrpSpPr/>
            <p:nvPr/>
          </p:nvGrpSpPr>
          <p:grpSpPr>
            <a:xfrm>
              <a:off x="2504749" y="1211284"/>
              <a:ext cx="3055506" cy="825741"/>
              <a:chOff x="2504749" y="1211284"/>
              <a:chExt cx="3055506" cy="825741"/>
            </a:xfrm>
          </p:grpSpPr>
          <p:grpSp>
            <p:nvGrpSpPr>
              <p:cNvPr id="2186" name="Google Shape;2186;p34"/>
              <p:cNvGrpSpPr/>
              <p:nvPr/>
            </p:nvGrpSpPr>
            <p:grpSpPr>
              <a:xfrm>
                <a:off x="3465658" y="1211284"/>
                <a:ext cx="2094597" cy="825741"/>
                <a:chOff x="1898821" y="4681276"/>
                <a:chExt cx="2341774" cy="825741"/>
              </a:xfrm>
            </p:grpSpPr>
            <p:sp>
              <p:nvSpPr>
                <p:cNvPr id="2187" name="Google Shape;2187;p34"/>
                <p:cNvSpPr txBox="1"/>
                <p:nvPr/>
              </p:nvSpPr>
              <p:spPr>
                <a:xfrm>
                  <a:off x="1898821" y="4681276"/>
                  <a:ext cx="234177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b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Visual Comparison </a:t>
                  </a:r>
                  <a:endParaRPr sz="1100"/>
                </a:p>
              </p:txBody>
            </p:sp>
            <p:sp>
              <p:nvSpPr>
                <p:cNvPr id="2188" name="Google Shape;2188;p34"/>
                <p:cNvSpPr txBox="1"/>
                <p:nvPr/>
              </p:nvSpPr>
              <p:spPr>
                <a:xfrm>
                  <a:off x="1898822" y="4948403"/>
                  <a:ext cx="2290580" cy="55861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grpSp>
            <p:nvGrpSpPr>
              <p:cNvPr id="2189" name="Google Shape;2189;p34"/>
              <p:cNvGrpSpPr/>
              <p:nvPr/>
            </p:nvGrpSpPr>
            <p:grpSpPr>
              <a:xfrm>
                <a:off x="2504749" y="1231900"/>
                <a:ext cx="784508" cy="784508"/>
                <a:chOff x="2504749" y="1231900"/>
                <a:chExt cx="784508" cy="784508"/>
              </a:xfrm>
            </p:grpSpPr>
            <p:sp>
              <p:nvSpPr>
                <p:cNvPr id="2190" name="Google Shape;2190;p34"/>
                <p:cNvSpPr/>
                <p:nvPr/>
              </p:nvSpPr>
              <p:spPr>
                <a:xfrm>
                  <a:off x="2504749" y="1231900"/>
                  <a:ext cx="784508" cy="784508"/>
                </a:xfrm>
                <a:prstGeom prst="roundRect">
                  <a:avLst>
                    <a:gd fmla="val 16667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grpSp>
              <p:nvGrpSpPr>
                <p:cNvPr id="2191" name="Google Shape;2191;p34"/>
                <p:cNvGrpSpPr/>
                <p:nvPr/>
              </p:nvGrpSpPr>
              <p:grpSpPr>
                <a:xfrm>
                  <a:off x="2735214" y="1495758"/>
                  <a:ext cx="323578" cy="256792"/>
                  <a:chOff x="3530779" y="6211319"/>
                  <a:chExt cx="323578" cy="256792"/>
                </a:xfrm>
              </p:grpSpPr>
              <p:sp>
                <p:nvSpPr>
                  <p:cNvPr id="2192" name="Google Shape;2192;p34"/>
                  <p:cNvSpPr/>
                  <p:nvPr/>
                </p:nvSpPr>
                <p:spPr>
                  <a:xfrm>
                    <a:off x="3530779" y="6211319"/>
                    <a:ext cx="129431" cy="256792"/>
                  </a:xfrm>
                  <a:custGeom>
                    <a:rect b="b" l="l" r="r" t="t"/>
                    <a:pathLst>
                      <a:path extrusionOk="0" h="256792" w="129431">
                        <a:moveTo>
                          <a:pt x="0" y="0"/>
                        </a:moveTo>
                        <a:lnTo>
                          <a:pt x="0" y="129432"/>
                        </a:lnTo>
                        <a:lnTo>
                          <a:pt x="73841" y="129432"/>
                        </a:lnTo>
                        <a:cubicBezTo>
                          <a:pt x="72720" y="169412"/>
                          <a:pt x="39996" y="201247"/>
                          <a:pt x="0" y="201266"/>
                        </a:cubicBezTo>
                        <a:lnTo>
                          <a:pt x="0" y="256792"/>
                        </a:lnTo>
                        <a:cubicBezTo>
                          <a:pt x="70682" y="256801"/>
                          <a:pt x="128300" y="200105"/>
                          <a:pt x="129432" y="129432"/>
                        </a:cubicBezTo>
                        <a:lnTo>
                          <a:pt x="129432" y="129432"/>
                        </a:lnTo>
                        <a:lnTo>
                          <a:pt x="12943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  <p:sp>
                <p:nvSpPr>
                  <p:cNvPr id="2193" name="Google Shape;2193;p34"/>
                  <p:cNvSpPr/>
                  <p:nvPr/>
                </p:nvSpPr>
                <p:spPr>
                  <a:xfrm>
                    <a:off x="3724926" y="6211319"/>
                    <a:ext cx="129431" cy="256792"/>
                  </a:xfrm>
                  <a:custGeom>
                    <a:rect b="b" l="l" r="r" t="t"/>
                    <a:pathLst>
                      <a:path extrusionOk="0" h="256792" w="129431">
                        <a:moveTo>
                          <a:pt x="0" y="0"/>
                        </a:moveTo>
                        <a:lnTo>
                          <a:pt x="0" y="129432"/>
                        </a:lnTo>
                        <a:lnTo>
                          <a:pt x="73841" y="129432"/>
                        </a:lnTo>
                        <a:cubicBezTo>
                          <a:pt x="72720" y="169412"/>
                          <a:pt x="39996" y="201247"/>
                          <a:pt x="0" y="201266"/>
                        </a:cubicBezTo>
                        <a:lnTo>
                          <a:pt x="0" y="256792"/>
                        </a:lnTo>
                        <a:cubicBezTo>
                          <a:pt x="70682" y="256801"/>
                          <a:pt x="128300" y="200105"/>
                          <a:pt x="129432" y="129432"/>
                        </a:cubicBezTo>
                        <a:lnTo>
                          <a:pt x="129432" y="129432"/>
                        </a:lnTo>
                        <a:lnTo>
                          <a:pt x="129432" y="0"/>
                        </a:ln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</p:grpSp>
      </p:grpSp>
      <p:sp>
        <p:nvSpPr>
          <p:cNvPr id="2194" name="Google Shape;2194;p34"/>
          <p:cNvSpPr txBox="1"/>
          <p:nvPr/>
        </p:nvSpPr>
        <p:spPr>
          <a:xfrm>
            <a:off x="374633" y="846164"/>
            <a:ext cx="3639995" cy="131574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Types of Cloud Computing</a:t>
            </a:r>
            <a:endParaRPr sz="4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grpSp>
        <p:nvGrpSpPr>
          <p:cNvPr id="2195" name="Google Shape;2195;p34"/>
          <p:cNvGrpSpPr/>
          <p:nvPr/>
        </p:nvGrpSpPr>
        <p:grpSpPr>
          <a:xfrm>
            <a:off x="364763" y="2557840"/>
            <a:ext cx="3410010" cy="1724086"/>
            <a:chOff x="6426936" y="2025446"/>
            <a:chExt cx="4546680" cy="2298781"/>
          </a:xfrm>
        </p:grpSpPr>
        <p:grpSp>
          <p:nvGrpSpPr>
            <p:cNvPr id="2196" name="Google Shape;2196;p34"/>
            <p:cNvGrpSpPr/>
            <p:nvPr/>
          </p:nvGrpSpPr>
          <p:grpSpPr>
            <a:xfrm>
              <a:off x="6442772" y="3305237"/>
              <a:ext cx="4426029" cy="376654"/>
              <a:chOff x="6442772" y="3305237"/>
              <a:chExt cx="4426029" cy="376654"/>
            </a:xfrm>
          </p:grpSpPr>
          <p:sp>
            <p:nvSpPr>
              <p:cNvPr id="2197" name="Google Shape;2197;p34"/>
              <p:cNvSpPr txBox="1"/>
              <p:nvPr/>
            </p:nvSpPr>
            <p:spPr>
              <a:xfrm>
                <a:off x="6442772" y="3305237"/>
                <a:ext cx="3265147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Platform As A Service (Paas)</a:t>
                </a:r>
                <a:endParaRPr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198" name="Google Shape;2198;p34"/>
              <p:cNvSpPr/>
              <p:nvPr/>
            </p:nvSpPr>
            <p:spPr>
              <a:xfrm rot="5400000">
                <a:off x="10742157" y="3394284"/>
                <a:ext cx="92827" cy="160461"/>
              </a:xfrm>
              <a:custGeom>
                <a:rect b="b" l="l" r="r" t="t"/>
                <a:pathLst>
                  <a:path extrusionOk="0" h="395858" w="233600">
                    <a:moveTo>
                      <a:pt x="223218" y="172641"/>
                    </a:moveTo>
                    <a:lnTo>
                      <a:pt x="60912" y="10430"/>
                    </a:lnTo>
                    <a:cubicBezTo>
                      <a:pt x="47006" y="-3477"/>
                      <a:pt x="24336" y="-3477"/>
                      <a:pt x="10430" y="10430"/>
                    </a:cubicBezTo>
                    <a:lnTo>
                      <a:pt x="10430" y="10430"/>
                    </a:lnTo>
                    <a:cubicBezTo>
                      <a:pt x="-3477" y="24336"/>
                      <a:pt x="-3477" y="47006"/>
                      <a:pt x="10430" y="60912"/>
                    </a:cubicBezTo>
                    <a:lnTo>
                      <a:pt x="147495" y="197977"/>
                    </a:lnTo>
                    <a:lnTo>
                      <a:pt x="10430" y="334947"/>
                    </a:lnTo>
                    <a:cubicBezTo>
                      <a:pt x="-3477" y="348853"/>
                      <a:pt x="-3477" y="371523"/>
                      <a:pt x="10430" y="385429"/>
                    </a:cubicBezTo>
                    <a:lnTo>
                      <a:pt x="10430" y="385429"/>
                    </a:lnTo>
                    <a:cubicBezTo>
                      <a:pt x="24336" y="399336"/>
                      <a:pt x="47006" y="399336"/>
                      <a:pt x="60912" y="385429"/>
                    </a:cubicBezTo>
                    <a:lnTo>
                      <a:pt x="223218" y="223123"/>
                    </a:lnTo>
                    <a:cubicBezTo>
                      <a:pt x="230172" y="216170"/>
                      <a:pt x="233601" y="207026"/>
                      <a:pt x="233601" y="197882"/>
                    </a:cubicBezTo>
                    <a:cubicBezTo>
                      <a:pt x="233601" y="188738"/>
                      <a:pt x="230172" y="179594"/>
                      <a:pt x="223218" y="17264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cxnSp>
            <p:nvCxnSpPr>
              <p:cNvPr id="2199" name="Google Shape;2199;p34"/>
              <p:cNvCxnSpPr/>
              <p:nvPr/>
            </p:nvCxnSpPr>
            <p:spPr>
              <a:xfrm>
                <a:off x="6531752" y="3681891"/>
                <a:ext cx="4337049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2200" name="Google Shape;2200;p34"/>
            <p:cNvGrpSpPr/>
            <p:nvPr/>
          </p:nvGrpSpPr>
          <p:grpSpPr>
            <a:xfrm>
              <a:off x="6442772" y="3947573"/>
              <a:ext cx="4426029" cy="376654"/>
              <a:chOff x="6442772" y="3947573"/>
              <a:chExt cx="4426029" cy="376654"/>
            </a:xfrm>
          </p:grpSpPr>
          <p:sp>
            <p:nvSpPr>
              <p:cNvPr id="2201" name="Google Shape;2201;p34"/>
              <p:cNvSpPr txBox="1"/>
              <p:nvPr/>
            </p:nvSpPr>
            <p:spPr>
              <a:xfrm>
                <a:off x="6442772" y="3947573"/>
                <a:ext cx="3845256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Software As A Service (Saas)</a:t>
                </a:r>
                <a:endParaRPr sz="1100"/>
              </a:p>
            </p:txBody>
          </p:sp>
          <p:sp>
            <p:nvSpPr>
              <p:cNvPr id="2202" name="Google Shape;2202;p34"/>
              <p:cNvSpPr/>
              <p:nvPr/>
            </p:nvSpPr>
            <p:spPr>
              <a:xfrm rot="5400000">
                <a:off x="10742157" y="4036620"/>
                <a:ext cx="92827" cy="160461"/>
              </a:xfrm>
              <a:custGeom>
                <a:rect b="b" l="l" r="r" t="t"/>
                <a:pathLst>
                  <a:path extrusionOk="0" h="395858" w="233600">
                    <a:moveTo>
                      <a:pt x="223218" y="172641"/>
                    </a:moveTo>
                    <a:lnTo>
                      <a:pt x="60912" y="10430"/>
                    </a:lnTo>
                    <a:cubicBezTo>
                      <a:pt x="47006" y="-3477"/>
                      <a:pt x="24336" y="-3477"/>
                      <a:pt x="10430" y="10430"/>
                    </a:cubicBezTo>
                    <a:lnTo>
                      <a:pt x="10430" y="10430"/>
                    </a:lnTo>
                    <a:cubicBezTo>
                      <a:pt x="-3477" y="24336"/>
                      <a:pt x="-3477" y="47006"/>
                      <a:pt x="10430" y="60912"/>
                    </a:cubicBezTo>
                    <a:lnTo>
                      <a:pt x="147495" y="197977"/>
                    </a:lnTo>
                    <a:lnTo>
                      <a:pt x="10430" y="334947"/>
                    </a:lnTo>
                    <a:cubicBezTo>
                      <a:pt x="-3477" y="348853"/>
                      <a:pt x="-3477" y="371523"/>
                      <a:pt x="10430" y="385429"/>
                    </a:cubicBezTo>
                    <a:lnTo>
                      <a:pt x="10430" y="385429"/>
                    </a:lnTo>
                    <a:cubicBezTo>
                      <a:pt x="24336" y="399336"/>
                      <a:pt x="47006" y="399336"/>
                      <a:pt x="60912" y="385429"/>
                    </a:cubicBezTo>
                    <a:lnTo>
                      <a:pt x="223218" y="223123"/>
                    </a:lnTo>
                    <a:cubicBezTo>
                      <a:pt x="230172" y="216170"/>
                      <a:pt x="233601" y="207026"/>
                      <a:pt x="233601" y="197882"/>
                    </a:cubicBezTo>
                    <a:cubicBezTo>
                      <a:pt x="233601" y="188738"/>
                      <a:pt x="230172" y="179594"/>
                      <a:pt x="223218" y="17264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cxnSp>
            <p:nvCxnSpPr>
              <p:cNvPr id="2203" name="Google Shape;2203;p34"/>
              <p:cNvCxnSpPr/>
              <p:nvPr/>
            </p:nvCxnSpPr>
            <p:spPr>
              <a:xfrm>
                <a:off x="6531752" y="4324227"/>
                <a:ext cx="4337049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2204" name="Google Shape;2204;p34"/>
            <p:cNvGrpSpPr/>
            <p:nvPr/>
          </p:nvGrpSpPr>
          <p:grpSpPr>
            <a:xfrm>
              <a:off x="6426936" y="2025446"/>
              <a:ext cx="4546680" cy="1109021"/>
              <a:chOff x="6426936" y="4589909"/>
              <a:chExt cx="4546680" cy="1109021"/>
            </a:xfrm>
          </p:grpSpPr>
          <p:sp>
            <p:nvSpPr>
              <p:cNvPr id="2205" name="Google Shape;2205;p34"/>
              <p:cNvSpPr txBox="1"/>
              <p:nvPr/>
            </p:nvSpPr>
            <p:spPr>
              <a:xfrm>
                <a:off x="6442772" y="4589909"/>
                <a:ext cx="4050854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Infrastructure As A Service (Iaas)</a:t>
                </a:r>
                <a:endParaRPr sz="12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206" name="Google Shape;2206;p34"/>
              <p:cNvSpPr/>
              <p:nvPr/>
            </p:nvSpPr>
            <p:spPr>
              <a:xfrm rot="5400000">
                <a:off x="10742157" y="4678956"/>
                <a:ext cx="92827" cy="160461"/>
              </a:xfrm>
              <a:custGeom>
                <a:rect b="b" l="l" r="r" t="t"/>
                <a:pathLst>
                  <a:path extrusionOk="0" h="395858" w="233600">
                    <a:moveTo>
                      <a:pt x="223218" y="172641"/>
                    </a:moveTo>
                    <a:lnTo>
                      <a:pt x="60912" y="10430"/>
                    </a:lnTo>
                    <a:cubicBezTo>
                      <a:pt x="47006" y="-3477"/>
                      <a:pt x="24336" y="-3477"/>
                      <a:pt x="10430" y="10430"/>
                    </a:cubicBezTo>
                    <a:lnTo>
                      <a:pt x="10430" y="10430"/>
                    </a:lnTo>
                    <a:cubicBezTo>
                      <a:pt x="-3477" y="24336"/>
                      <a:pt x="-3477" y="47006"/>
                      <a:pt x="10430" y="60912"/>
                    </a:cubicBezTo>
                    <a:lnTo>
                      <a:pt x="147495" y="197977"/>
                    </a:lnTo>
                    <a:lnTo>
                      <a:pt x="10430" y="334947"/>
                    </a:lnTo>
                    <a:cubicBezTo>
                      <a:pt x="-3477" y="348853"/>
                      <a:pt x="-3477" y="371523"/>
                      <a:pt x="10430" y="385429"/>
                    </a:cubicBezTo>
                    <a:lnTo>
                      <a:pt x="10430" y="385429"/>
                    </a:lnTo>
                    <a:cubicBezTo>
                      <a:pt x="24336" y="399336"/>
                      <a:pt x="47006" y="399336"/>
                      <a:pt x="60912" y="385429"/>
                    </a:cubicBezTo>
                    <a:lnTo>
                      <a:pt x="223218" y="223123"/>
                    </a:lnTo>
                    <a:cubicBezTo>
                      <a:pt x="230172" y="216170"/>
                      <a:pt x="233601" y="207026"/>
                      <a:pt x="233601" y="197882"/>
                    </a:cubicBezTo>
                    <a:cubicBezTo>
                      <a:pt x="233601" y="188738"/>
                      <a:pt x="230172" y="179594"/>
                      <a:pt x="223218" y="17264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cxnSp>
            <p:nvCxnSpPr>
              <p:cNvPr id="2207" name="Google Shape;2207;p34"/>
              <p:cNvCxnSpPr/>
              <p:nvPr/>
            </p:nvCxnSpPr>
            <p:spPr>
              <a:xfrm>
                <a:off x="6531752" y="5698930"/>
                <a:ext cx="4337049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accent2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208" name="Google Shape;2208;p34"/>
              <p:cNvSpPr txBox="1"/>
              <p:nvPr/>
            </p:nvSpPr>
            <p:spPr>
              <a:xfrm>
                <a:off x="6426936" y="4992292"/>
                <a:ext cx="4546680" cy="550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</a:t>
                </a:r>
                <a:endParaRPr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pic>
        <p:nvPicPr>
          <p:cNvPr descr="A black and white image&#10;&#10;AI-generated content may be incorrect." id="2209" name="Google Shape;2209;p34"/>
          <p:cNvPicPr preferRelativeResize="0"/>
          <p:nvPr/>
        </p:nvPicPr>
        <p:blipFill rotWithShape="1">
          <a:blip r:embed="rId3">
            <a:alphaModFix/>
          </a:blip>
          <a:srcRect b="0" l="32900" r="32901" t="0"/>
          <a:stretch/>
        </p:blipFill>
        <p:spPr>
          <a:xfrm>
            <a:off x="4572000" y="438150"/>
            <a:ext cx="2594224" cy="4267200"/>
          </a:xfrm>
          <a:custGeom>
            <a:rect b="b" l="l" r="r" t="t"/>
            <a:pathLst>
              <a:path extrusionOk="0" h="5689600" w="3458966">
                <a:moveTo>
                  <a:pt x="350462" y="0"/>
                </a:moveTo>
                <a:lnTo>
                  <a:pt x="3108504" y="0"/>
                </a:lnTo>
                <a:cubicBezTo>
                  <a:pt x="3302059" y="0"/>
                  <a:pt x="3458966" y="156907"/>
                  <a:pt x="3458966" y="350462"/>
                </a:cubicBezTo>
                <a:lnTo>
                  <a:pt x="3458966" y="5339138"/>
                </a:lnTo>
                <a:cubicBezTo>
                  <a:pt x="3458966" y="5532693"/>
                  <a:pt x="3302059" y="5689600"/>
                  <a:pt x="3108504" y="5689600"/>
                </a:cubicBezTo>
                <a:lnTo>
                  <a:pt x="350462" y="5689600"/>
                </a:lnTo>
                <a:cubicBezTo>
                  <a:pt x="156907" y="5689600"/>
                  <a:pt x="0" y="5532693"/>
                  <a:pt x="0" y="5339138"/>
                </a:cubicBezTo>
                <a:lnTo>
                  <a:pt x="0" y="350462"/>
                </a:lnTo>
                <a:cubicBezTo>
                  <a:pt x="0" y="156907"/>
                  <a:pt x="156907" y="0"/>
                  <a:pt x="350462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3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4" name="Google Shape;2214;p35"/>
          <p:cNvPicPr preferRelativeResize="0"/>
          <p:nvPr/>
        </p:nvPicPr>
        <p:blipFill rotWithShape="1">
          <a:blip r:embed="rId3">
            <a:alphaModFix/>
          </a:blip>
          <a:srcRect b="24964" l="6385" r="44419" t="24965"/>
          <a:stretch/>
        </p:blipFill>
        <p:spPr>
          <a:xfrm rot="-5400000">
            <a:off x="615197" y="-374164"/>
            <a:ext cx="2847975" cy="3596302"/>
          </a:xfrm>
          <a:prstGeom prst="rect">
            <a:avLst/>
          </a:prstGeom>
          <a:noFill/>
          <a:ln>
            <a:noFill/>
          </a:ln>
        </p:spPr>
      </p:pic>
      <p:sp>
        <p:nvSpPr>
          <p:cNvPr id="2215" name="Google Shape;2215;p35"/>
          <p:cNvSpPr txBox="1"/>
          <p:nvPr/>
        </p:nvSpPr>
        <p:spPr>
          <a:xfrm>
            <a:off x="4366711" y="343871"/>
            <a:ext cx="4447624" cy="11936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Deployment Models </a:t>
            </a:r>
            <a:endParaRPr sz="1100"/>
          </a:p>
        </p:txBody>
      </p:sp>
      <p:grpSp>
        <p:nvGrpSpPr>
          <p:cNvPr id="2216" name="Google Shape;2216;p35"/>
          <p:cNvGrpSpPr/>
          <p:nvPr/>
        </p:nvGrpSpPr>
        <p:grpSpPr>
          <a:xfrm>
            <a:off x="4423861" y="1877548"/>
            <a:ext cx="3148145" cy="407619"/>
            <a:chOff x="635347" y="3846629"/>
            <a:chExt cx="4197527" cy="543492"/>
          </a:xfrm>
        </p:grpSpPr>
        <p:sp>
          <p:nvSpPr>
            <p:cNvPr id="2217" name="Google Shape;2217;p35"/>
            <p:cNvSpPr/>
            <p:nvPr/>
          </p:nvSpPr>
          <p:spPr>
            <a:xfrm>
              <a:off x="635347" y="3846629"/>
              <a:ext cx="4197527" cy="543492"/>
            </a:xfrm>
            <a:prstGeom prst="roundRect">
              <a:avLst>
                <a:gd fmla="val 50000" name="adj"/>
              </a:avLst>
            </a:prstGeom>
            <a:solidFill>
              <a:srgbClr val="000D1C"/>
            </a:solidFill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18" name="Google Shape;2218;p35"/>
            <p:cNvSpPr/>
            <p:nvPr/>
          </p:nvSpPr>
          <p:spPr>
            <a:xfrm>
              <a:off x="4288534" y="3846629"/>
              <a:ext cx="544339" cy="543492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19" name="Google Shape;2219;p35"/>
            <p:cNvSpPr/>
            <p:nvPr/>
          </p:nvSpPr>
          <p:spPr>
            <a:xfrm>
              <a:off x="819716" y="3979209"/>
              <a:ext cx="278310" cy="278332"/>
            </a:xfrm>
            <a:custGeom>
              <a:rect b="b" l="l" r="r" t="t"/>
              <a:pathLst>
                <a:path extrusionOk="0" h="359823" w="359793">
                  <a:moveTo>
                    <a:pt x="353228" y="321521"/>
                  </a:moveTo>
                  <a:lnTo>
                    <a:pt x="283585" y="251849"/>
                  </a:lnTo>
                  <a:cubicBezTo>
                    <a:pt x="335695" y="182211"/>
                    <a:pt x="321486" y="83514"/>
                    <a:pt x="251849" y="31404"/>
                  </a:cubicBezTo>
                  <a:cubicBezTo>
                    <a:pt x="182211" y="-20706"/>
                    <a:pt x="83514" y="-6498"/>
                    <a:pt x="31404" y="63140"/>
                  </a:cubicBezTo>
                  <a:cubicBezTo>
                    <a:pt x="-20706" y="132778"/>
                    <a:pt x="-6498" y="231474"/>
                    <a:pt x="63140" y="283585"/>
                  </a:cubicBezTo>
                  <a:cubicBezTo>
                    <a:pt x="119079" y="325444"/>
                    <a:pt x="195909" y="325444"/>
                    <a:pt x="251849" y="283585"/>
                  </a:cubicBezTo>
                  <a:lnTo>
                    <a:pt x="321521" y="353257"/>
                  </a:lnTo>
                  <a:cubicBezTo>
                    <a:pt x="330277" y="362013"/>
                    <a:pt x="344472" y="362013"/>
                    <a:pt x="353227" y="353257"/>
                  </a:cubicBezTo>
                  <a:cubicBezTo>
                    <a:pt x="361983" y="344502"/>
                    <a:pt x="361983" y="330306"/>
                    <a:pt x="353227" y="321551"/>
                  </a:cubicBezTo>
                  <a:lnTo>
                    <a:pt x="353228" y="321521"/>
                  </a:lnTo>
                  <a:close/>
                  <a:moveTo>
                    <a:pt x="158075" y="270137"/>
                  </a:moveTo>
                  <a:cubicBezTo>
                    <a:pt x="96184" y="270137"/>
                    <a:pt x="46013" y="219965"/>
                    <a:pt x="46013" y="158075"/>
                  </a:cubicBezTo>
                  <a:cubicBezTo>
                    <a:pt x="46013" y="96184"/>
                    <a:pt x="96184" y="46013"/>
                    <a:pt x="158075" y="46013"/>
                  </a:cubicBezTo>
                  <a:cubicBezTo>
                    <a:pt x="219965" y="46013"/>
                    <a:pt x="270137" y="96184"/>
                    <a:pt x="270137" y="158075"/>
                  </a:cubicBezTo>
                  <a:cubicBezTo>
                    <a:pt x="270071" y="219937"/>
                    <a:pt x="219938" y="270071"/>
                    <a:pt x="158075" y="27013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20" name="Google Shape;2220;p35"/>
            <p:cNvSpPr/>
            <p:nvPr/>
          </p:nvSpPr>
          <p:spPr>
            <a:xfrm flipH="1">
              <a:off x="4475944" y="4029897"/>
              <a:ext cx="194993" cy="171210"/>
            </a:xfrm>
            <a:custGeom>
              <a:rect b="b" l="l" r="r" t="t"/>
              <a:pathLst>
                <a:path extrusionOk="0" h="171210" w="194993">
                  <a:moveTo>
                    <a:pt x="194994" y="70605"/>
                  </a:moveTo>
                  <a:lnTo>
                    <a:pt x="44994" y="70605"/>
                  </a:lnTo>
                  <a:lnTo>
                    <a:pt x="94389" y="21210"/>
                  </a:lnTo>
                  <a:lnTo>
                    <a:pt x="73179" y="0"/>
                  </a:lnTo>
                  <a:lnTo>
                    <a:pt x="8784" y="64395"/>
                  </a:lnTo>
                  <a:cubicBezTo>
                    <a:pt x="-2928" y="76110"/>
                    <a:pt x="-2928" y="95100"/>
                    <a:pt x="8784" y="106815"/>
                  </a:cubicBezTo>
                  <a:lnTo>
                    <a:pt x="73179" y="171210"/>
                  </a:lnTo>
                  <a:lnTo>
                    <a:pt x="94389" y="150000"/>
                  </a:lnTo>
                  <a:lnTo>
                    <a:pt x="44994" y="100605"/>
                  </a:lnTo>
                  <a:lnTo>
                    <a:pt x="194994" y="10060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21" name="Google Shape;2221;p35"/>
            <p:cNvGrpSpPr/>
            <p:nvPr/>
          </p:nvGrpSpPr>
          <p:grpSpPr>
            <a:xfrm>
              <a:off x="3760699" y="3960860"/>
              <a:ext cx="330002" cy="315030"/>
              <a:chOff x="3683602" y="4145811"/>
              <a:chExt cx="330002" cy="315030"/>
            </a:xfrm>
          </p:grpSpPr>
          <p:sp>
            <p:nvSpPr>
              <p:cNvPr id="2222" name="Google Shape;2222;p35"/>
              <p:cNvSpPr/>
              <p:nvPr/>
            </p:nvSpPr>
            <p:spPr>
              <a:xfrm>
                <a:off x="3744069" y="4145811"/>
                <a:ext cx="209084" cy="253485"/>
              </a:xfrm>
              <a:custGeom>
                <a:rect b="b" l="l" r="r" t="t"/>
                <a:pathLst>
                  <a:path extrusionOk="0" h="253485" w="209084">
                    <a:moveTo>
                      <a:pt x="104535" y="253470"/>
                    </a:moveTo>
                    <a:cubicBezTo>
                      <a:pt x="175860" y="253470"/>
                      <a:pt x="209085" y="213195"/>
                      <a:pt x="209085" y="126720"/>
                    </a:cubicBezTo>
                    <a:cubicBezTo>
                      <a:pt x="209085" y="40245"/>
                      <a:pt x="175860" y="0"/>
                      <a:pt x="104535" y="0"/>
                    </a:cubicBezTo>
                    <a:cubicBezTo>
                      <a:pt x="33210" y="0"/>
                      <a:pt x="0" y="40275"/>
                      <a:pt x="0" y="126750"/>
                    </a:cubicBezTo>
                    <a:cubicBezTo>
                      <a:pt x="0" y="213225"/>
                      <a:pt x="33210" y="253485"/>
                      <a:pt x="104535" y="253485"/>
                    </a:cubicBezTo>
                    <a:close/>
                    <a:moveTo>
                      <a:pt x="104535" y="29985"/>
                    </a:moveTo>
                    <a:cubicBezTo>
                      <a:pt x="139830" y="29985"/>
                      <a:pt x="164835" y="39510"/>
                      <a:pt x="174570" y="80295"/>
                    </a:cubicBezTo>
                    <a:lnTo>
                      <a:pt x="148650" y="80295"/>
                    </a:lnTo>
                    <a:cubicBezTo>
                      <a:pt x="140370" y="80295"/>
                      <a:pt x="133650" y="87015"/>
                      <a:pt x="133650" y="95295"/>
                    </a:cubicBezTo>
                    <a:cubicBezTo>
                      <a:pt x="133650" y="103575"/>
                      <a:pt x="140370" y="110295"/>
                      <a:pt x="148650" y="110295"/>
                    </a:cubicBezTo>
                    <a:lnTo>
                      <a:pt x="178635" y="110295"/>
                    </a:lnTo>
                    <a:cubicBezTo>
                      <a:pt x="178935" y="115455"/>
                      <a:pt x="179085" y="120915"/>
                      <a:pt x="179085" y="126735"/>
                    </a:cubicBezTo>
                    <a:cubicBezTo>
                      <a:pt x="179085" y="132555"/>
                      <a:pt x="178935" y="138015"/>
                      <a:pt x="178635" y="143175"/>
                    </a:cubicBezTo>
                    <a:lnTo>
                      <a:pt x="148650" y="143175"/>
                    </a:lnTo>
                    <a:cubicBezTo>
                      <a:pt x="140370" y="143175"/>
                      <a:pt x="133650" y="149895"/>
                      <a:pt x="133650" y="158175"/>
                    </a:cubicBezTo>
                    <a:cubicBezTo>
                      <a:pt x="133650" y="166455"/>
                      <a:pt x="140370" y="173175"/>
                      <a:pt x="148650" y="173175"/>
                    </a:cubicBezTo>
                    <a:lnTo>
                      <a:pt x="174570" y="173175"/>
                    </a:lnTo>
                    <a:cubicBezTo>
                      <a:pt x="164835" y="213960"/>
                      <a:pt x="139830" y="223485"/>
                      <a:pt x="104535" y="223485"/>
                    </a:cubicBezTo>
                    <a:cubicBezTo>
                      <a:pt x="69240" y="223485"/>
                      <a:pt x="44250" y="213960"/>
                      <a:pt x="34500" y="173175"/>
                    </a:cubicBezTo>
                    <a:lnTo>
                      <a:pt x="60405" y="173175"/>
                    </a:lnTo>
                    <a:cubicBezTo>
                      <a:pt x="68685" y="173175"/>
                      <a:pt x="75405" y="166455"/>
                      <a:pt x="75405" y="158175"/>
                    </a:cubicBezTo>
                    <a:cubicBezTo>
                      <a:pt x="75405" y="149895"/>
                      <a:pt x="68685" y="143175"/>
                      <a:pt x="60405" y="143175"/>
                    </a:cubicBezTo>
                    <a:lnTo>
                      <a:pt x="30435" y="143175"/>
                    </a:lnTo>
                    <a:cubicBezTo>
                      <a:pt x="30135" y="138015"/>
                      <a:pt x="29985" y="132540"/>
                      <a:pt x="29985" y="126735"/>
                    </a:cubicBezTo>
                    <a:cubicBezTo>
                      <a:pt x="29985" y="120930"/>
                      <a:pt x="30135" y="115455"/>
                      <a:pt x="30435" y="110295"/>
                    </a:cubicBezTo>
                    <a:lnTo>
                      <a:pt x="60405" y="110295"/>
                    </a:lnTo>
                    <a:cubicBezTo>
                      <a:pt x="68685" y="110295"/>
                      <a:pt x="75405" y="103575"/>
                      <a:pt x="75405" y="95295"/>
                    </a:cubicBezTo>
                    <a:cubicBezTo>
                      <a:pt x="75405" y="87015"/>
                      <a:pt x="68685" y="80295"/>
                      <a:pt x="60405" y="80295"/>
                    </a:cubicBezTo>
                    <a:lnTo>
                      <a:pt x="34500" y="80295"/>
                    </a:lnTo>
                    <a:cubicBezTo>
                      <a:pt x="44235" y="39510"/>
                      <a:pt x="69240" y="29985"/>
                      <a:pt x="104535" y="2998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223" name="Google Shape;2223;p35"/>
              <p:cNvSpPr/>
              <p:nvPr/>
            </p:nvSpPr>
            <p:spPr>
              <a:xfrm>
                <a:off x="3683602" y="4282746"/>
                <a:ext cx="330002" cy="178095"/>
              </a:xfrm>
              <a:custGeom>
                <a:rect b="b" l="l" r="r" t="t"/>
                <a:pathLst>
                  <a:path extrusionOk="0" h="178095" w="330002">
                    <a:moveTo>
                      <a:pt x="316171" y="61"/>
                    </a:moveTo>
                    <a:cubicBezTo>
                      <a:pt x="307801" y="-539"/>
                      <a:pt x="300691" y="5596"/>
                      <a:pt x="300046" y="13846"/>
                    </a:cubicBezTo>
                    <a:cubicBezTo>
                      <a:pt x="291376" y="124816"/>
                      <a:pt x="221821" y="148111"/>
                      <a:pt x="165001" y="148111"/>
                    </a:cubicBezTo>
                    <a:cubicBezTo>
                      <a:pt x="108181" y="148111"/>
                      <a:pt x="38626" y="124816"/>
                      <a:pt x="29956" y="13846"/>
                    </a:cubicBezTo>
                    <a:cubicBezTo>
                      <a:pt x="29311" y="5581"/>
                      <a:pt x="22276" y="-689"/>
                      <a:pt x="13831" y="61"/>
                    </a:cubicBezTo>
                    <a:cubicBezTo>
                      <a:pt x="5581" y="706"/>
                      <a:pt x="-599" y="7921"/>
                      <a:pt x="46" y="16186"/>
                    </a:cubicBezTo>
                    <a:cubicBezTo>
                      <a:pt x="11461" y="162331"/>
                      <a:pt x="119206" y="178096"/>
                      <a:pt x="165001" y="178096"/>
                    </a:cubicBezTo>
                    <a:cubicBezTo>
                      <a:pt x="210796" y="178096"/>
                      <a:pt x="318541" y="162316"/>
                      <a:pt x="329956" y="16186"/>
                    </a:cubicBezTo>
                    <a:cubicBezTo>
                      <a:pt x="330601" y="7921"/>
                      <a:pt x="324421" y="706"/>
                      <a:pt x="316171" y="6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2224" name="Google Shape;2224;p35"/>
            <p:cNvSpPr txBox="1"/>
            <p:nvPr/>
          </p:nvSpPr>
          <p:spPr>
            <a:xfrm>
              <a:off x="1355946" y="3933709"/>
              <a:ext cx="2361922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Search Topic Here</a:t>
              </a:r>
              <a:endParaRPr sz="1100"/>
            </a:p>
          </p:txBody>
        </p:sp>
      </p:grpSp>
      <p:grpSp>
        <p:nvGrpSpPr>
          <p:cNvPr id="2225" name="Google Shape;2225;p35"/>
          <p:cNvGrpSpPr/>
          <p:nvPr/>
        </p:nvGrpSpPr>
        <p:grpSpPr>
          <a:xfrm>
            <a:off x="4292441" y="2847975"/>
            <a:ext cx="559120" cy="91440"/>
            <a:chOff x="4886960" y="3718560"/>
            <a:chExt cx="745493" cy="121920"/>
          </a:xfrm>
        </p:grpSpPr>
        <p:sp>
          <p:nvSpPr>
            <p:cNvPr id="2226" name="Google Shape;2226;p35"/>
            <p:cNvSpPr/>
            <p:nvPr/>
          </p:nvSpPr>
          <p:spPr>
            <a:xfrm>
              <a:off x="4886960" y="3718560"/>
              <a:ext cx="368723" cy="121920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27" name="Google Shape;2227;p35"/>
            <p:cNvSpPr/>
            <p:nvPr/>
          </p:nvSpPr>
          <p:spPr>
            <a:xfrm>
              <a:off x="5323104" y="3718560"/>
              <a:ext cx="120964" cy="121920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228" name="Google Shape;2228;p35"/>
            <p:cNvSpPr/>
            <p:nvPr/>
          </p:nvSpPr>
          <p:spPr>
            <a:xfrm>
              <a:off x="5511489" y="3718560"/>
              <a:ext cx="120964" cy="121920"/>
            </a:xfrm>
            <a:prstGeom prst="roundRect">
              <a:avLst>
                <a:gd fmla="val 50000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229" name="Google Shape;2229;p35"/>
          <p:cNvGrpSpPr/>
          <p:nvPr/>
        </p:nvGrpSpPr>
        <p:grpSpPr>
          <a:xfrm>
            <a:off x="2296546" y="3338513"/>
            <a:ext cx="2155031" cy="1366838"/>
            <a:chOff x="3062061" y="4451350"/>
            <a:chExt cx="2873375" cy="1822450"/>
          </a:xfrm>
        </p:grpSpPr>
        <p:sp>
          <p:nvSpPr>
            <p:cNvPr id="2230" name="Google Shape;2230;p35"/>
            <p:cNvSpPr/>
            <p:nvPr/>
          </p:nvSpPr>
          <p:spPr>
            <a:xfrm>
              <a:off x="3062061" y="4451350"/>
              <a:ext cx="2873375" cy="1822450"/>
            </a:xfrm>
            <a:prstGeom prst="roundRect">
              <a:avLst>
                <a:gd fmla="val 935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31" name="Google Shape;2231;p35"/>
            <p:cNvGrpSpPr/>
            <p:nvPr/>
          </p:nvGrpSpPr>
          <p:grpSpPr>
            <a:xfrm>
              <a:off x="3158833" y="4580467"/>
              <a:ext cx="2568876" cy="1023243"/>
              <a:chOff x="3158833" y="4580467"/>
              <a:chExt cx="2568876" cy="1023243"/>
            </a:xfrm>
          </p:grpSpPr>
          <p:grpSp>
            <p:nvGrpSpPr>
              <p:cNvPr id="2232" name="Google Shape;2232;p35"/>
              <p:cNvGrpSpPr/>
              <p:nvPr/>
            </p:nvGrpSpPr>
            <p:grpSpPr>
              <a:xfrm>
                <a:off x="3158833" y="4580467"/>
                <a:ext cx="2133898" cy="1023243"/>
                <a:chOff x="3158833" y="4580467"/>
                <a:chExt cx="2133898" cy="1023243"/>
              </a:xfrm>
            </p:grpSpPr>
            <p:sp>
              <p:nvSpPr>
                <p:cNvPr id="2233" name="Google Shape;2233;p35"/>
                <p:cNvSpPr txBox="1"/>
                <p:nvPr/>
              </p:nvSpPr>
              <p:spPr>
                <a:xfrm>
                  <a:off x="3158833" y="4580467"/>
                  <a:ext cx="2133898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Public Vs Private Cloud</a:t>
                  </a:r>
                  <a:endParaRPr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234" name="Google Shape;2234;p35"/>
                <p:cNvSpPr txBox="1"/>
                <p:nvPr/>
              </p:nvSpPr>
              <p:spPr>
                <a:xfrm>
                  <a:off x="3177883" y="5357489"/>
                  <a:ext cx="1957615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8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dolor.</a:t>
                  </a:r>
                  <a:endParaRPr sz="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sp>
            <p:nvSpPr>
              <p:cNvPr id="2235" name="Google Shape;2235;p35"/>
              <p:cNvSpPr/>
              <p:nvPr/>
            </p:nvSpPr>
            <p:spPr>
              <a:xfrm>
                <a:off x="5543141" y="4718782"/>
                <a:ext cx="184568" cy="184568"/>
              </a:xfrm>
              <a:custGeom>
                <a:rect b="b" l="l" r="r" t="t"/>
                <a:pathLst>
                  <a:path extrusionOk="0" h="789123" w="789123">
                    <a:moveTo>
                      <a:pt x="723245" y="0"/>
                    </a:moveTo>
                    <a:lnTo>
                      <a:pt x="327975" y="0"/>
                    </a:lnTo>
                    <a:lnTo>
                      <a:pt x="327975" y="65878"/>
                    </a:lnTo>
                    <a:lnTo>
                      <a:pt x="676669" y="65878"/>
                    </a:lnTo>
                    <a:lnTo>
                      <a:pt x="0" y="742548"/>
                    </a:lnTo>
                    <a:lnTo>
                      <a:pt x="46576" y="789124"/>
                    </a:lnTo>
                    <a:lnTo>
                      <a:pt x="723245" y="112454"/>
                    </a:lnTo>
                    <a:lnTo>
                      <a:pt x="723245" y="461148"/>
                    </a:lnTo>
                    <a:lnTo>
                      <a:pt x="789124" y="461148"/>
                    </a:lnTo>
                    <a:lnTo>
                      <a:pt x="789124" y="65878"/>
                    </a:lnTo>
                    <a:cubicBezTo>
                      <a:pt x="789124" y="29546"/>
                      <a:pt x="759577" y="0"/>
                      <a:pt x="7232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236" name="Google Shape;2236;p35"/>
          <p:cNvGrpSpPr/>
          <p:nvPr/>
        </p:nvGrpSpPr>
        <p:grpSpPr>
          <a:xfrm>
            <a:off x="4692424" y="3338513"/>
            <a:ext cx="2155031" cy="1366838"/>
            <a:chOff x="6256565" y="4451350"/>
            <a:chExt cx="2873375" cy="1822450"/>
          </a:xfrm>
        </p:grpSpPr>
        <p:sp>
          <p:nvSpPr>
            <p:cNvPr id="2237" name="Google Shape;2237;p35"/>
            <p:cNvSpPr/>
            <p:nvPr/>
          </p:nvSpPr>
          <p:spPr>
            <a:xfrm>
              <a:off x="6256565" y="4451350"/>
              <a:ext cx="2873375" cy="1822450"/>
            </a:xfrm>
            <a:prstGeom prst="roundRect">
              <a:avLst>
                <a:gd fmla="val 935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38" name="Google Shape;2238;p35"/>
            <p:cNvGrpSpPr/>
            <p:nvPr/>
          </p:nvGrpSpPr>
          <p:grpSpPr>
            <a:xfrm>
              <a:off x="6363156" y="4580467"/>
              <a:ext cx="2568876" cy="1023243"/>
              <a:chOff x="3158833" y="4580467"/>
              <a:chExt cx="2568876" cy="1023243"/>
            </a:xfrm>
          </p:grpSpPr>
          <p:grpSp>
            <p:nvGrpSpPr>
              <p:cNvPr id="2239" name="Google Shape;2239;p35"/>
              <p:cNvGrpSpPr/>
              <p:nvPr/>
            </p:nvGrpSpPr>
            <p:grpSpPr>
              <a:xfrm>
                <a:off x="3158833" y="4580467"/>
                <a:ext cx="1976665" cy="1023243"/>
                <a:chOff x="3158833" y="4580467"/>
                <a:chExt cx="1976665" cy="1023243"/>
              </a:xfrm>
            </p:grpSpPr>
            <p:sp>
              <p:nvSpPr>
                <p:cNvPr id="2240" name="Google Shape;2240;p35"/>
                <p:cNvSpPr txBox="1"/>
                <p:nvPr/>
              </p:nvSpPr>
              <p:spPr>
                <a:xfrm>
                  <a:off x="3158833" y="4580467"/>
                  <a:ext cx="1957615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Hybrid Cloud Benefits</a:t>
                  </a:r>
                  <a:endParaRPr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241" name="Google Shape;2241;p35"/>
                <p:cNvSpPr txBox="1"/>
                <p:nvPr/>
              </p:nvSpPr>
              <p:spPr>
                <a:xfrm>
                  <a:off x="3177883" y="5357489"/>
                  <a:ext cx="1957615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8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dolor.</a:t>
                  </a:r>
                  <a:endParaRPr sz="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sp>
            <p:nvSpPr>
              <p:cNvPr id="2242" name="Google Shape;2242;p35"/>
              <p:cNvSpPr/>
              <p:nvPr/>
            </p:nvSpPr>
            <p:spPr>
              <a:xfrm>
                <a:off x="5543141" y="4718782"/>
                <a:ext cx="184568" cy="184568"/>
              </a:xfrm>
              <a:custGeom>
                <a:rect b="b" l="l" r="r" t="t"/>
                <a:pathLst>
                  <a:path extrusionOk="0" h="789123" w="789123">
                    <a:moveTo>
                      <a:pt x="723245" y="0"/>
                    </a:moveTo>
                    <a:lnTo>
                      <a:pt x="327975" y="0"/>
                    </a:lnTo>
                    <a:lnTo>
                      <a:pt x="327975" y="65878"/>
                    </a:lnTo>
                    <a:lnTo>
                      <a:pt x="676669" y="65878"/>
                    </a:lnTo>
                    <a:lnTo>
                      <a:pt x="0" y="742548"/>
                    </a:lnTo>
                    <a:lnTo>
                      <a:pt x="46576" y="789124"/>
                    </a:lnTo>
                    <a:lnTo>
                      <a:pt x="723245" y="112454"/>
                    </a:lnTo>
                    <a:lnTo>
                      <a:pt x="723245" y="461148"/>
                    </a:lnTo>
                    <a:lnTo>
                      <a:pt x="789124" y="461148"/>
                    </a:lnTo>
                    <a:lnTo>
                      <a:pt x="789124" y="65878"/>
                    </a:lnTo>
                    <a:cubicBezTo>
                      <a:pt x="789124" y="29546"/>
                      <a:pt x="759577" y="0"/>
                      <a:pt x="7232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243" name="Google Shape;2243;p35"/>
          <p:cNvGrpSpPr/>
          <p:nvPr/>
        </p:nvGrpSpPr>
        <p:grpSpPr>
          <a:xfrm>
            <a:off x="7088303" y="3338513"/>
            <a:ext cx="2155031" cy="1366838"/>
            <a:chOff x="9451071" y="4451350"/>
            <a:chExt cx="2873375" cy="1822450"/>
          </a:xfrm>
        </p:grpSpPr>
        <p:sp>
          <p:nvSpPr>
            <p:cNvPr id="2244" name="Google Shape;2244;p35"/>
            <p:cNvSpPr/>
            <p:nvPr/>
          </p:nvSpPr>
          <p:spPr>
            <a:xfrm>
              <a:off x="9451071" y="4451350"/>
              <a:ext cx="2873375" cy="1822450"/>
            </a:xfrm>
            <a:prstGeom prst="roundRect">
              <a:avLst>
                <a:gd fmla="val 935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45" name="Google Shape;2245;p35"/>
            <p:cNvGrpSpPr/>
            <p:nvPr/>
          </p:nvGrpSpPr>
          <p:grpSpPr>
            <a:xfrm>
              <a:off x="9591374" y="5092088"/>
              <a:ext cx="2568876" cy="1023243"/>
              <a:chOff x="3158833" y="4580467"/>
              <a:chExt cx="2568876" cy="1023243"/>
            </a:xfrm>
          </p:grpSpPr>
          <p:grpSp>
            <p:nvGrpSpPr>
              <p:cNvPr id="2246" name="Google Shape;2246;p35"/>
              <p:cNvGrpSpPr/>
              <p:nvPr/>
            </p:nvGrpSpPr>
            <p:grpSpPr>
              <a:xfrm>
                <a:off x="3158833" y="4580467"/>
                <a:ext cx="1976665" cy="1023243"/>
                <a:chOff x="3158833" y="4580467"/>
                <a:chExt cx="1976665" cy="1023243"/>
              </a:xfrm>
            </p:grpSpPr>
            <p:sp>
              <p:nvSpPr>
                <p:cNvPr id="2247" name="Google Shape;2247;p35"/>
                <p:cNvSpPr txBox="1"/>
                <p:nvPr/>
              </p:nvSpPr>
              <p:spPr>
                <a:xfrm>
                  <a:off x="3158833" y="4580467"/>
                  <a:ext cx="1957615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Use Case Examples</a:t>
                  </a:r>
                  <a:endParaRPr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248" name="Google Shape;2248;p35"/>
                <p:cNvSpPr txBox="1"/>
                <p:nvPr/>
              </p:nvSpPr>
              <p:spPr>
                <a:xfrm>
                  <a:off x="3177883" y="5357489"/>
                  <a:ext cx="1957615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8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dolor.</a:t>
                  </a:r>
                  <a:endParaRPr sz="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sp>
            <p:nvSpPr>
              <p:cNvPr id="2249" name="Google Shape;2249;p35"/>
              <p:cNvSpPr/>
              <p:nvPr/>
            </p:nvSpPr>
            <p:spPr>
              <a:xfrm flipH="1" rot="10800000">
                <a:off x="5543141" y="5296031"/>
                <a:ext cx="184568" cy="184568"/>
              </a:xfrm>
              <a:custGeom>
                <a:rect b="b" l="l" r="r" t="t"/>
                <a:pathLst>
                  <a:path extrusionOk="0" h="789123" w="789123">
                    <a:moveTo>
                      <a:pt x="723245" y="0"/>
                    </a:moveTo>
                    <a:lnTo>
                      <a:pt x="327975" y="0"/>
                    </a:lnTo>
                    <a:lnTo>
                      <a:pt x="327975" y="65878"/>
                    </a:lnTo>
                    <a:lnTo>
                      <a:pt x="676669" y="65878"/>
                    </a:lnTo>
                    <a:lnTo>
                      <a:pt x="0" y="742548"/>
                    </a:lnTo>
                    <a:lnTo>
                      <a:pt x="46576" y="789124"/>
                    </a:lnTo>
                    <a:lnTo>
                      <a:pt x="723245" y="112454"/>
                    </a:lnTo>
                    <a:lnTo>
                      <a:pt x="723245" y="461148"/>
                    </a:lnTo>
                    <a:lnTo>
                      <a:pt x="789124" y="461148"/>
                    </a:lnTo>
                    <a:lnTo>
                      <a:pt x="789124" y="65878"/>
                    </a:lnTo>
                    <a:cubicBezTo>
                      <a:pt x="789124" y="29546"/>
                      <a:pt x="759577" y="0"/>
                      <a:pt x="7232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250" name="Google Shape;2250;p35"/>
          <p:cNvGrpSpPr/>
          <p:nvPr/>
        </p:nvGrpSpPr>
        <p:grpSpPr>
          <a:xfrm>
            <a:off x="-99334" y="3338513"/>
            <a:ext cx="2155031" cy="1366838"/>
            <a:chOff x="-132445" y="4451350"/>
            <a:chExt cx="2873375" cy="1822450"/>
          </a:xfrm>
        </p:grpSpPr>
        <p:sp>
          <p:nvSpPr>
            <p:cNvPr id="2251" name="Google Shape;2251;p35"/>
            <p:cNvSpPr/>
            <p:nvPr/>
          </p:nvSpPr>
          <p:spPr>
            <a:xfrm>
              <a:off x="-132445" y="4451350"/>
              <a:ext cx="2873375" cy="1822450"/>
            </a:xfrm>
            <a:prstGeom prst="roundRect">
              <a:avLst>
                <a:gd fmla="val 935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52" name="Google Shape;2252;p35"/>
            <p:cNvGrpSpPr/>
            <p:nvPr/>
          </p:nvGrpSpPr>
          <p:grpSpPr>
            <a:xfrm>
              <a:off x="-51109" y="5092088"/>
              <a:ext cx="2568876" cy="1023243"/>
              <a:chOff x="3158833" y="4580467"/>
              <a:chExt cx="2568876" cy="1023243"/>
            </a:xfrm>
          </p:grpSpPr>
          <p:grpSp>
            <p:nvGrpSpPr>
              <p:cNvPr id="2253" name="Google Shape;2253;p35"/>
              <p:cNvGrpSpPr/>
              <p:nvPr/>
            </p:nvGrpSpPr>
            <p:grpSpPr>
              <a:xfrm>
                <a:off x="3158833" y="4580467"/>
                <a:ext cx="2234496" cy="1023243"/>
                <a:chOff x="3158833" y="4580467"/>
                <a:chExt cx="2234496" cy="1023243"/>
              </a:xfrm>
            </p:grpSpPr>
            <p:sp>
              <p:nvSpPr>
                <p:cNvPr id="2254" name="Google Shape;2254;p35"/>
                <p:cNvSpPr txBox="1"/>
                <p:nvPr/>
              </p:nvSpPr>
              <p:spPr>
                <a:xfrm>
                  <a:off x="3158833" y="4580467"/>
                  <a:ext cx="2234496" cy="83099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Multi-cloud Environments</a:t>
                  </a:r>
                  <a:endParaRPr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255" name="Google Shape;2255;p35"/>
                <p:cNvSpPr txBox="1"/>
                <p:nvPr/>
              </p:nvSpPr>
              <p:spPr>
                <a:xfrm>
                  <a:off x="3177883" y="5357489"/>
                  <a:ext cx="1957615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8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dolor.</a:t>
                  </a:r>
                  <a:endParaRPr sz="8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</p:grpSp>
          <p:sp>
            <p:nvSpPr>
              <p:cNvPr id="2256" name="Google Shape;2256;p35"/>
              <p:cNvSpPr/>
              <p:nvPr/>
            </p:nvSpPr>
            <p:spPr>
              <a:xfrm flipH="1" rot="10800000">
                <a:off x="5543141" y="5296031"/>
                <a:ext cx="184568" cy="184568"/>
              </a:xfrm>
              <a:custGeom>
                <a:rect b="b" l="l" r="r" t="t"/>
                <a:pathLst>
                  <a:path extrusionOk="0" h="789123" w="789123">
                    <a:moveTo>
                      <a:pt x="723245" y="0"/>
                    </a:moveTo>
                    <a:lnTo>
                      <a:pt x="327975" y="0"/>
                    </a:lnTo>
                    <a:lnTo>
                      <a:pt x="327975" y="65878"/>
                    </a:lnTo>
                    <a:lnTo>
                      <a:pt x="676669" y="65878"/>
                    </a:lnTo>
                    <a:lnTo>
                      <a:pt x="0" y="742548"/>
                    </a:lnTo>
                    <a:lnTo>
                      <a:pt x="46576" y="789124"/>
                    </a:lnTo>
                    <a:lnTo>
                      <a:pt x="723245" y="112454"/>
                    </a:lnTo>
                    <a:lnTo>
                      <a:pt x="723245" y="461148"/>
                    </a:lnTo>
                    <a:lnTo>
                      <a:pt x="789124" y="461148"/>
                    </a:lnTo>
                    <a:lnTo>
                      <a:pt x="789124" y="65878"/>
                    </a:lnTo>
                    <a:cubicBezTo>
                      <a:pt x="789124" y="29546"/>
                      <a:pt x="759577" y="0"/>
                      <a:pt x="7232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pic>
        <p:nvPicPr>
          <p:cNvPr descr="A black and white image&#10;&#10;AI-generated content may be incorrect." id="2257" name="Google Shape;2257;p35"/>
          <p:cNvPicPr preferRelativeResize="0"/>
          <p:nvPr/>
        </p:nvPicPr>
        <p:blipFill rotWithShape="1">
          <a:blip r:embed="rId4">
            <a:alphaModFix/>
          </a:blip>
          <a:srcRect b="0" l="15948" r="15947" t="0"/>
          <a:stretch/>
        </p:blipFill>
        <p:spPr>
          <a:xfrm>
            <a:off x="529328" y="0"/>
            <a:ext cx="3064771" cy="2531820"/>
          </a:xfrm>
          <a:custGeom>
            <a:rect b="b" l="l" r="r" t="t"/>
            <a:pathLst>
              <a:path extrusionOk="0" h="3375760" w="4086362">
                <a:moveTo>
                  <a:pt x="0" y="0"/>
                </a:moveTo>
                <a:lnTo>
                  <a:pt x="4086362" y="0"/>
                </a:lnTo>
                <a:lnTo>
                  <a:pt x="4086362" y="3244916"/>
                </a:lnTo>
                <a:cubicBezTo>
                  <a:pt x="4086362" y="3317179"/>
                  <a:pt x="4027781" y="3375760"/>
                  <a:pt x="3955518" y="3375760"/>
                </a:cubicBezTo>
                <a:lnTo>
                  <a:pt x="130844" y="3375760"/>
                </a:lnTo>
                <a:cubicBezTo>
                  <a:pt x="58581" y="3375760"/>
                  <a:pt x="0" y="3317179"/>
                  <a:pt x="0" y="3244916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2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3" name="Google Shape;2263;p36"/>
          <p:cNvGrpSpPr/>
          <p:nvPr/>
        </p:nvGrpSpPr>
        <p:grpSpPr>
          <a:xfrm>
            <a:off x="365846" y="547795"/>
            <a:ext cx="3933889" cy="393673"/>
            <a:chOff x="7205133" y="1524000"/>
            <a:chExt cx="4399491" cy="440267"/>
          </a:xfrm>
        </p:grpSpPr>
        <p:sp>
          <p:nvSpPr>
            <p:cNvPr id="2264" name="Google Shape;2264;p36"/>
            <p:cNvSpPr/>
            <p:nvPr/>
          </p:nvSpPr>
          <p:spPr>
            <a:xfrm>
              <a:off x="7205133" y="1524000"/>
              <a:ext cx="4399491" cy="440267"/>
            </a:xfrm>
            <a:prstGeom prst="roundRect">
              <a:avLst>
                <a:gd fmla="val 2316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65" name="Google Shape;2265;p36"/>
            <p:cNvGrpSpPr/>
            <p:nvPr/>
          </p:nvGrpSpPr>
          <p:grpSpPr>
            <a:xfrm>
              <a:off x="7338412" y="1533652"/>
              <a:ext cx="4132933" cy="387229"/>
              <a:chOff x="7309767" y="1533652"/>
              <a:chExt cx="4132933" cy="387229"/>
            </a:xfrm>
          </p:grpSpPr>
          <p:sp>
            <p:nvSpPr>
              <p:cNvPr id="2266" name="Google Shape;2266;p36"/>
              <p:cNvSpPr/>
              <p:nvPr/>
            </p:nvSpPr>
            <p:spPr>
              <a:xfrm>
                <a:off x="11174801" y="1707733"/>
                <a:ext cx="267899" cy="72800"/>
              </a:xfrm>
              <a:prstGeom prst="roundRect">
                <a:avLst>
                  <a:gd fmla="val 50000" name="adj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267" name="Google Shape;2267;p36"/>
              <p:cNvSpPr txBox="1"/>
              <p:nvPr/>
            </p:nvSpPr>
            <p:spPr>
              <a:xfrm>
                <a:off x="7309767" y="1533652"/>
                <a:ext cx="3739233" cy="3872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Cost Efficiency</a:t>
                </a:r>
                <a:endParaRPr sz="1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grpSp>
        <p:nvGrpSpPr>
          <p:cNvPr id="2268" name="Google Shape;2268;p36"/>
          <p:cNvGrpSpPr/>
          <p:nvPr/>
        </p:nvGrpSpPr>
        <p:grpSpPr>
          <a:xfrm>
            <a:off x="365846" y="2843923"/>
            <a:ext cx="3933889" cy="393674"/>
            <a:chOff x="7205133" y="1524000"/>
            <a:chExt cx="4399491" cy="440267"/>
          </a:xfrm>
        </p:grpSpPr>
        <p:sp>
          <p:nvSpPr>
            <p:cNvPr id="2269" name="Google Shape;2269;p36"/>
            <p:cNvSpPr/>
            <p:nvPr/>
          </p:nvSpPr>
          <p:spPr>
            <a:xfrm>
              <a:off x="7205133" y="1524000"/>
              <a:ext cx="4399491" cy="440267"/>
            </a:xfrm>
            <a:prstGeom prst="roundRect">
              <a:avLst>
                <a:gd fmla="val 2316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70" name="Google Shape;2270;p36"/>
            <p:cNvGrpSpPr/>
            <p:nvPr/>
          </p:nvGrpSpPr>
          <p:grpSpPr>
            <a:xfrm>
              <a:off x="7338412" y="1533652"/>
              <a:ext cx="4132933" cy="387229"/>
              <a:chOff x="7309767" y="1533652"/>
              <a:chExt cx="4132933" cy="387229"/>
            </a:xfrm>
          </p:grpSpPr>
          <p:sp>
            <p:nvSpPr>
              <p:cNvPr id="2271" name="Google Shape;2271;p36"/>
              <p:cNvSpPr/>
              <p:nvPr/>
            </p:nvSpPr>
            <p:spPr>
              <a:xfrm>
                <a:off x="11174801" y="1707733"/>
                <a:ext cx="267899" cy="72800"/>
              </a:xfrm>
              <a:prstGeom prst="roundRect">
                <a:avLst>
                  <a:gd fmla="val 50000" name="adj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272" name="Google Shape;2272;p36"/>
              <p:cNvSpPr txBox="1"/>
              <p:nvPr/>
            </p:nvSpPr>
            <p:spPr>
              <a:xfrm>
                <a:off x="7309767" y="1533652"/>
                <a:ext cx="3739233" cy="3872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Remote Access</a:t>
                </a:r>
                <a:endParaRPr sz="1100"/>
              </a:p>
            </p:txBody>
          </p:sp>
        </p:grpSp>
      </p:grpSp>
      <p:grpSp>
        <p:nvGrpSpPr>
          <p:cNvPr id="2273" name="Google Shape;2273;p36"/>
          <p:cNvGrpSpPr/>
          <p:nvPr/>
        </p:nvGrpSpPr>
        <p:grpSpPr>
          <a:xfrm>
            <a:off x="365846" y="3522977"/>
            <a:ext cx="3933889" cy="393673"/>
            <a:chOff x="7205133" y="1524000"/>
            <a:chExt cx="4399491" cy="440267"/>
          </a:xfrm>
        </p:grpSpPr>
        <p:sp>
          <p:nvSpPr>
            <p:cNvPr id="2274" name="Google Shape;2274;p36"/>
            <p:cNvSpPr/>
            <p:nvPr/>
          </p:nvSpPr>
          <p:spPr>
            <a:xfrm>
              <a:off x="7205133" y="1524000"/>
              <a:ext cx="4399491" cy="440267"/>
            </a:xfrm>
            <a:prstGeom prst="roundRect">
              <a:avLst>
                <a:gd fmla="val 2316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75" name="Google Shape;2275;p36"/>
            <p:cNvGrpSpPr/>
            <p:nvPr/>
          </p:nvGrpSpPr>
          <p:grpSpPr>
            <a:xfrm>
              <a:off x="7338412" y="1533652"/>
              <a:ext cx="4132933" cy="387229"/>
              <a:chOff x="7309767" y="1533652"/>
              <a:chExt cx="4132933" cy="387229"/>
            </a:xfrm>
          </p:grpSpPr>
          <p:sp>
            <p:nvSpPr>
              <p:cNvPr id="2276" name="Google Shape;2276;p36"/>
              <p:cNvSpPr/>
              <p:nvPr/>
            </p:nvSpPr>
            <p:spPr>
              <a:xfrm>
                <a:off x="11174801" y="1707733"/>
                <a:ext cx="267899" cy="72800"/>
              </a:xfrm>
              <a:prstGeom prst="roundRect">
                <a:avLst>
                  <a:gd fmla="val 50000" name="adj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277" name="Google Shape;2277;p36"/>
              <p:cNvSpPr txBox="1"/>
              <p:nvPr/>
            </p:nvSpPr>
            <p:spPr>
              <a:xfrm>
                <a:off x="7309767" y="1533652"/>
                <a:ext cx="3739233" cy="3872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Data Security Improvements</a:t>
                </a:r>
                <a:endParaRPr sz="1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grpSp>
        <p:nvGrpSpPr>
          <p:cNvPr id="2278" name="Google Shape;2278;p36"/>
          <p:cNvGrpSpPr/>
          <p:nvPr/>
        </p:nvGrpSpPr>
        <p:grpSpPr>
          <a:xfrm>
            <a:off x="365846" y="4202033"/>
            <a:ext cx="3933889" cy="393674"/>
            <a:chOff x="7205133" y="1524000"/>
            <a:chExt cx="4399491" cy="440267"/>
          </a:xfrm>
        </p:grpSpPr>
        <p:sp>
          <p:nvSpPr>
            <p:cNvPr id="2279" name="Google Shape;2279;p36"/>
            <p:cNvSpPr/>
            <p:nvPr/>
          </p:nvSpPr>
          <p:spPr>
            <a:xfrm>
              <a:off x="7205133" y="1524000"/>
              <a:ext cx="4399491" cy="440267"/>
            </a:xfrm>
            <a:prstGeom prst="roundRect">
              <a:avLst>
                <a:gd fmla="val 2316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80" name="Google Shape;2280;p36"/>
            <p:cNvGrpSpPr/>
            <p:nvPr/>
          </p:nvGrpSpPr>
          <p:grpSpPr>
            <a:xfrm>
              <a:off x="7338412" y="1533652"/>
              <a:ext cx="4132933" cy="387229"/>
              <a:chOff x="7309767" y="1533652"/>
              <a:chExt cx="4132933" cy="387229"/>
            </a:xfrm>
          </p:grpSpPr>
          <p:sp>
            <p:nvSpPr>
              <p:cNvPr id="2281" name="Google Shape;2281;p36"/>
              <p:cNvSpPr/>
              <p:nvPr/>
            </p:nvSpPr>
            <p:spPr>
              <a:xfrm>
                <a:off x="11174801" y="1707733"/>
                <a:ext cx="267899" cy="72800"/>
              </a:xfrm>
              <a:prstGeom prst="roundRect">
                <a:avLst>
                  <a:gd fmla="val 50000" name="adj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282" name="Google Shape;2282;p36"/>
              <p:cNvSpPr txBox="1"/>
              <p:nvPr/>
            </p:nvSpPr>
            <p:spPr>
              <a:xfrm>
                <a:off x="7309767" y="1533652"/>
                <a:ext cx="3739233" cy="3872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8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Business continuity</a:t>
                </a:r>
                <a:endParaRPr sz="1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sp>
        <p:nvSpPr>
          <p:cNvPr id="2283" name="Google Shape;2283;p36"/>
          <p:cNvSpPr txBox="1"/>
          <p:nvPr/>
        </p:nvSpPr>
        <p:spPr>
          <a:xfrm>
            <a:off x="4844266" y="3661223"/>
            <a:ext cx="4447624" cy="106875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Benefits of Cloud Computing</a:t>
            </a:r>
            <a:endParaRPr sz="36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grpSp>
        <p:nvGrpSpPr>
          <p:cNvPr id="2284" name="Google Shape;2284;p36"/>
          <p:cNvGrpSpPr/>
          <p:nvPr/>
        </p:nvGrpSpPr>
        <p:grpSpPr>
          <a:xfrm>
            <a:off x="369635" y="1226850"/>
            <a:ext cx="3933890" cy="1331692"/>
            <a:chOff x="492847" y="1635800"/>
            <a:chExt cx="5245186" cy="1775589"/>
          </a:xfrm>
        </p:grpSpPr>
        <p:sp>
          <p:nvSpPr>
            <p:cNvPr id="2285" name="Google Shape;2285;p36"/>
            <p:cNvSpPr/>
            <p:nvPr/>
          </p:nvSpPr>
          <p:spPr>
            <a:xfrm>
              <a:off x="492847" y="1635800"/>
              <a:ext cx="5245186" cy="1775589"/>
            </a:xfrm>
            <a:prstGeom prst="roundRect">
              <a:avLst>
                <a:gd fmla="val 8335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286" name="Google Shape;2286;p36"/>
            <p:cNvGrpSpPr/>
            <p:nvPr/>
          </p:nvGrpSpPr>
          <p:grpSpPr>
            <a:xfrm>
              <a:off x="636499" y="1858571"/>
              <a:ext cx="4947778" cy="1330047"/>
              <a:chOff x="7338412" y="1893746"/>
              <a:chExt cx="4150035" cy="1115600"/>
            </a:xfrm>
          </p:grpSpPr>
          <p:sp>
            <p:nvSpPr>
              <p:cNvPr id="2287" name="Google Shape;2287;p36"/>
              <p:cNvSpPr txBox="1"/>
              <p:nvPr/>
            </p:nvSpPr>
            <p:spPr>
              <a:xfrm>
                <a:off x="7338412" y="1893746"/>
                <a:ext cx="3739233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Scalability And Flexibility</a:t>
                </a:r>
                <a:endParaRPr sz="1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288" name="Google Shape;2288;p36"/>
              <p:cNvSpPr/>
              <p:nvPr/>
            </p:nvSpPr>
            <p:spPr>
              <a:xfrm>
                <a:off x="11268074" y="1968226"/>
                <a:ext cx="220373" cy="220373"/>
              </a:xfrm>
              <a:custGeom>
                <a:rect b="b" l="l" r="r" t="t"/>
                <a:pathLst>
                  <a:path extrusionOk="0" h="180000" w="180000">
                    <a:moveTo>
                      <a:pt x="165000" y="75000"/>
                    </a:moveTo>
                    <a:lnTo>
                      <a:pt x="105000" y="75000"/>
                    </a:lnTo>
                    <a:lnTo>
                      <a:pt x="105000" y="15000"/>
                    </a:lnTo>
                    <a:cubicBezTo>
                      <a:pt x="105000" y="6716"/>
                      <a:pt x="98284" y="0"/>
                      <a:pt x="90000" y="0"/>
                    </a:cubicBezTo>
                    <a:lnTo>
                      <a:pt x="90000" y="0"/>
                    </a:lnTo>
                    <a:cubicBezTo>
                      <a:pt x="81716" y="0"/>
                      <a:pt x="75000" y="6716"/>
                      <a:pt x="75000" y="15000"/>
                    </a:cubicBezTo>
                    <a:lnTo>
                      <a:pt x="75000" y="75000"/>
                    </a:lnTo>
                    <a:lnTo>
                      <a:pt x="15000" y="75000"/>
                    </a:lnTo>
                    <a:cubicBezTo>
                      <a:pt x="6716" y="75000"/>
                      <a:pt x="0" y="81716"/>
                      <a:pt x="0" y="90000"/>
                    </a:cubicBezTo>
                    <a:lnTo>
                      <a:pt x="0" y="90000"/>
                    </a:lnTo>
                    <a:cubicBezTo>
                      <a:pt x="0" y="98284"/>
                      <a:pt x="6716" y="105000"/>
                      <a:pt x="15000" y="105000"/>
                    </a:cubicBezTo>
                    <a:lnTo>
                      <a:pt x="75000" y="105000"/>
                    </a:lnTo>
                    <a:lnTo>
                      <a:pt x="75000" y="165000"/>
                    </a:lnTo>
                    <a:cubicBezTo>
                      <a:pt x="75000" y="173284"/>
                      <a:pt x="81716" y="180000"/>
                      <a:pt x="90000" y="180000"/>
                    </a:cubicBezTo>
                    <a:lnTo>
                      <a:pt x="90000" y="180000"/>
                    </a:lnTo>
                    <a:cubicBezTo>
                      <a:pt x="98284" y="180000"/>
                      <a:pt x="105000" y="173284"/>
                      <a:pt x="105000" y="165000"/>
                    </a:cubicBezTo>
                    <a:lnTo>
                      <a:pt x="105000" y="105000"/>
                    </a:lnTo>
                    <a:lnTo>
                      <a:pt x="165000" y="105000"/>
                    </a:lnTo>
                    <a:cubicBezTo>
                      <a:pt x="173284" y="105000"/>
                      <a:pt x="180000" y="98284"/>
                      <a:pt x="180000" y="90000"/>
                    </a:cubicBezTo>
                    <a:lnTo>
                      <a:pt x="180000" y="90000"/>
                    </a:lnTo>
                    <a:cubicBezTo>
                      <a:pt x="180000" y="81716"/>
                      <a:pt x="173284" y="75000"/>
                      <a:pt x="165000" y="750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289" name="Google Shape;2289;p36"/>
              <p:cNvSpPr txBox="1"/>
              <p:nvPr/>
            </p:nvSpPr>
            <p:spPr>
              <a:xfrm>
                <a:off x="7338412" y="2224066"/>
                <a:ext cx="4132933" cy="7852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Lorem ipsum dolor sit amet, consectetuer adipiscing elit. Maecenas porttitor congue massa. Fusce posuere, magna sed pulvinar ultricies, purus lectus malesuada libero, sit</a:t>
                </a:r>
                <a:endParaRPr sz="1100"/>
              </a:p>
            </p:txBody>
          </p:sp>
        </p:grpSp>
      </p:grpSp>
      <p:pic>
        <p:nvPicPr>
          <p:cNvPr descr="A black and white image&#10;&#10;AI-generated content may be incorrect." id="2290" name="Google Shape;2290;p36"/>
          <p:cNvPicPr preferRelativeResize="0"/>
          <p:nvPr/>
        </p:nvPicPr>
        <p:blipFill rotWithShape="1">
          <a:blip r:embed="rId3">
            <a:alphaModFix/>
          </a:blip>
          <a:srcRect b="0" l="8396" r="8396" t="0"/>
          <a:stretch/>
        </p:blipFill>
        <p:spPr>
          <a:xfrm>
            <a:off x="6249720" y="-261991"/>
            <a:ext cx="2505595" cy="1694149"/>
          </a:xfrm>
          <a:custGeom>
            <a:rect b="b" l="l" r="r" t="t"/>
            <a:pathLst>
              <a:path extrusionOk="0" h="2258865" w="3340793">
                <a:moveTo>
                  <a:pt x="205489" y="0"/>
                </a:moveTo>
                <a:lnTo>
                  <a:pt x="3135304" y="0"/>
                </a:lnTo>
                <a:cubicBezTo>
                  <a:pt x="3248792" y="0"/>
                  <a:pt x="3340793" y="92001"/>
                  <a:pt x="3340793" y="205489"/>
                </a:cubicBezTo>
                <a:lnTo>
                  <a:pt x="3340793" y="2053376"/>
                </a:lnTo>
                <a:cubicBezTo>
                  <a:pt x="3340793" y="2166864"/>
                  <a:pt x="3248792" y="2258865"/>
                  <a:pt x="3135304" y="2258865"/>
                </a:cubicBezTo>
                <a:lnTo>
                  <a:pt x="205489" y="2258865"/>
                </a:lnTo>
                <a:cubicBezTo>
                  <a:pt x="92001" y="2258865"/>
                  <a:pt x="0" y="2166864"/>
                  <a:pt x="0" y="2053376"/>
                </a:cubicBezTo>
                <a:lnTo>
                  <a:pt x="0" y="205489"/>
                </a:lnTo>
                <a:cubicBezTo>
                  <a:pt x="0" y="92001"/>
                  <a:pt x="92001" y="0"/>
                  <a:pt x="205489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and white image&#10;&#10;AI-generated content may be incorrect." id="2291" name="Google Shape;2291;p36"/>
          <p:cNvPicPr preferRelativeResize="0"/>
          <p:nvPr/>
        </p:nvPicPr>
        <p:blipFill rotWithShape="1">
          <a:blip r:embed="rId3">
            <a:alphaModFix/>
          </a:blip>
          <a:srcRect b="7645" l="0" r="0" t="7645"/>
          <a:stretch/>
        </p:blipFill>
        <p:spPr>
          <a:xfrm>
            <a:off x="6249720" y="1716918"/>
            <a:ext cx="2505595" cy="1193693"/>
          </a:xfrm>
          <a:custGeom>
            <a:rect b="b" l="l" r="r" t="t"/>
            <a:pathLst>
              <a:path extrusionOk="0" h="1591590" w="3340793">
                <a:moveTo>
                  <a:pt x="144787" y="0"/>
                </a:moveTo>
                <a:lnTo>
                  <a:pt x="3196006" y="0"/>
                </a:lnTo>
                <a:cubicBezTo>
                  <a:pt x="3275970" y="0"/>
                  <a:pt x="3340793" y="64823"/>
                  <a:pt x="3340793" y="144787"/>
                </a:cubicBezTo>
                <a:lnTo>
                  <a:pt x="3340793" y="1446803"/>
                </a:lnTo>
                <a:cubicBezTo>
                  <a:pt x="3340793" y="1526767"/>
                  <a:pt x="3275970" y="1591590"/>
                  <a:pt x="3196006" y="1591590"/>
                </a:cubicBezTo>
                <a:lnTo>
                  <a:pt x="144787" y="1591590"/>
                </a:lnTo>
                <a:cubicBezTo>
                  <a:pt x="64823" y="1591590"/>
                  <a:pt x="0" y="1526767"/>
                  <a:pt x="0" y="1446803"/>
                </a:cubicBezTo>
                <a:lnTo>
                  <a:pt x="0" y="144787"/>
                </a:lnTo>
                <a:cubicBezTo>
                  <a:pt x="0" y="64823"/>
                  <a:pt x="64823" y="0"/>
                  <a:pt x="144787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and white image&#10;&#10;AI-generated content may be incorrect." id="2292" name="Google Shape;2292;p36"/>
          <p:cNvPicPr preferRelativeResize="0"/>
          <p:nvPr/>
        </p:nvPicPr>
        <p:blipFill rotWithShape="1">
          <a:blip r:embed="rId3">
            <a:alphaModFix/>
          </a:blip>
          <a:srcRect b="0" l="34881" r="34881" t="0"/>
          <a:stretch/>
        </p:blipFill>
        <p:spPr>
          <a:xfrm>
            <a:off x="4844266" y="882796"/>
            <a:ext cx="1090543" cy="2027815"/>
          </a:xfrm>
          <a:custGeom>
            <a:rect b="b" l="l" r="r" t="t"/>
            <a:pathLst>
              <a:path extrusionOk="0" h="2703753" w="1454057">
                <a:moveTo>
                  <a:pt x="132276" y="0"/>
                </a:moveTo>
                <a:lnTo>
                  <a:pt x="1321781" y="0"/>
                </a:lnTo>
                <a:cubicBezTo>
                  <a:pt x="1394835" y="0"/>
                  <a:pt x="1454057" y="59222"/>
                  <a:pt x="1454057" y="132276"/>
                </a:cubicBezTo>
                <a:lnTo>
                  <a:pt x="1454057" y="2571477"/>
                </a:lnTo>
                <a:cubicBezTo>
                  <a:pt x="1454057" y="2644531"/>
                  <a:pt x="1394835" y="2703753"/>
                  <a:pt x="1321781" y="2703753"/>
                </a:cubicBezTo>
                <a:lnTo>
                  <a:pt x="132276" y="2703753"/>
                </a:lnTo>
                <a:cubicBezTo>
                  <a:pt x="59222" y="2703753"/>
                  <a:pt x="0" y="2644531"/>
                  <a:pt x="0" y="2571477"/>
                </a:cubicBezTo>
                <a:lnTo>
                  <a:pt x="0" y="132276"/>
                </a:lnTo>
                <a:cubicBezTo>
                  <a:pt x="0" y="59222"/>
                  <a:pt x="59222" y="0"/>
                  <a:pt x="132276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7" name="Shape 2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8" name="Google Shape;2298;p37"/>
          <p:cNvSpPr txBox="1"/>
          <p:nvPr/>
        </p:nvSpPr>
        <p:spPr>
          <a:xfrm>
            <a:off x="3190876" y="537879"/>
            <a:ext cx="5815050" cy="6327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Service Providers</a:t>
            </a:r>
            <a:endParaRPr sz="4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299" name="Google Shape;2299;p37"/>
          <p:cNvSpPr txBox="1"/>
          <p:nvPr/>
        </p:nvSpPr>
        <p:spPr>
          <a:xfrm>
            <a:off x="3314701" y="3881227"/>
            <a:ext cx="2847974" cy="77328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Lorem ipsum dolor sit amet, consectetuer adipiscing elit. Maecenas porttitor congue massa. Fusce posuere, magna sed pulvinar ultricies, purus lectus malesuada libero, sit amet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2300" name="Google Shape;2300;p37"/>
          <p:cNvGrpSpPr/>
          <p:nvPr/>
        </p:nvGrpSpPr>
        <p:grpSpPr>
          <a:xfrm>
            <a:off x="6915775" y="4089251"/>
            <a:ext cx="1787694" cy="438581"/>
            <a:chOff x="4301068" y="4848914"/>
            <a:chExt cx="2383592" cy="584775"/>
          </a:xfrm>
        </p:grpSpPr>
        <p:sp>
          <p:nvSpPr>
            <p:cNvPr id="2301" name="Google Shape;2301;p37"/>
            <p:cNvSpPr txBox="1"/>
            <p:nvPr/>
          </p:nvSpPr>
          <p:spPr>
            <a:xfrm>
              <a:off x="4301068" y="4848914"/>
              <a:ext cx="123664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100K</a:t>
              </a:r>
              <a:endParaRPr sz="1100"/>
            </a:p>
          </p:txBody>
        </p:sp>
        <p:sp>
          <p:nvSpPr>
            <p:cNvPr id="2302" name="Google Shape;2302;p37"/>
            <p:cNvSpPr txBox="1"/>
            <p:nvPr/>
          </p:nvSpPr>
          <p:spPr>
            <a:xfrm>
              <a:off x="5448012" y="4848914"/>
              <a:ext cx="1236648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4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$347</a:t>
              </a:r>
              <a:endParaRPr sz="1100"/>
            </a:p>
          </p:txBody>
        </p:sp>
      </p:grpSp>
      <p:grpSp>
        <p:nvGrpSpPr>
          <p:cNvPr id="2303" name="Google Shape;2303;p37"/>
          <p:cNvGrpSpPr/>
          <p:nvPr/>
        </p:nvGrpSpPr>
        <p:grpSpPr>
          <a:xfrm>
            <a:off x="440531" y="0"/>
            <a:ext cx="2233238" cy="5143500"/>
            <a:chOff x="1892300" y="0"/>
            <a:chExt cx="2977650" cy="6858000"/>
          </a:xfrm>
        </p:grpSpPr>
        <p:sp>
          <p:nvSpPr>
            <p:cNvPr id="2304" name="Google Shape;2304;p37"/>
            <p:cNvSpPr/>
            <p:nvPr/>
          </p:nvSpPr>
          <p:spPr>
            <a:xfrm>
              <a:off x="1892300" y="0"/>
              <a:ext cx="2977650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305" name="Google Shape;2305;p37"/>
            <p:cNvGrpSpPr/>
            <p:nvPr/>
          </p:nvGrpSpPr>
          <p:grpSpPr>
            <a:xfrm>
              <a:off x="2350333" y="1098255"/>
              <a:ext cx="2061585" cy="4661490"/>
              <a:chOff x="2423796" y="1213291"/>
              <a:chExt cx="2061585" cy="4661490"/>
            </a:xfrm>
          </p:grpSpPr>
          <p:grpSp>
            <p:nvGrpSpPr>
              <p:cNvPr id="2306" name="Google Shape;2306;p37"/>
              <p:cNvGrpSpPr/>
              <p:nvPr/>
            </p:nvGrpSpPr>
            <p:grpSpPr>
              <a:xfrm>
                <a:off x="2423796" y="3957430"/>
                <a:ext cx="2061585" cy="1917351"/>
                <a:chOff x="5667501" y="4098215"/>
                <a:chExt cx="2061585" cy="1917351"/>
              </a:xfrm>
            </p:grpSpPr>
            <p:sp>
              <p:nvSpPr>
                <p:cNvPr id="2307" name="Google Shape;2307;p37"/>
                <p:cNvSpPr txBox="1"/>
                <p:nvPr/>
              </p:nvSpPr>
              <p:spPr>
                <a:xfrm>
                  <a:off x="5667501" y="4098215"/>
                  <a:ext cx="143416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Point 21</a:t>
                  </a:r>
                  <a:endParaRPr sz="1100"/>
                </a:p>
              </p:txBody>
            </p:sp>
            <p:sp>
              <p:nvSpPr>
                <p:cNvPr id="2308" name="Google Shape;2308;p37"/>
                <p:cNvSpPr txBox="1"/>
                <p:nvPr/>
              </p:nvSpPr>
              <p:spPr>
                <a:xfrm>
                  <a:off x="5667501" y="4560825"/>
                  <a:ext cx="2061585" cy="79098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309" name="Google Shape;2309;p37"/>
                <p:cNvSpPr txBox="1"/>
                <p:nvPr/>
              </p:nvSpPr>
              <p:spPr>
                <a:xfrm>
                  <a:off x="5667501" y="5430791"/>
                  <a:ext cx="1434164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24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50%</a:t>
                  </a:r>
                  <a:endParaRPr sz="1100"/>
                </a:p>
              </p:txBody>
            </p:sp>
          </p:grpSp>
          <p:grpSp>
            <p:nvGrpSpPr>
              <p:cNvPr id="2310" name="Google Shape;2310;p37"/>
              <p:cNvGrpSpPr/>
              <p:nvPr/>
            </p:nvGrpSpPr>
            <p:grpSpPr>
              <a:xfrm>
                <a:off x="2423796" y="1213291"/>
                <a:ext cx="2061585" cy="1917351"/>
                <a:chOff x="8021234" y="4098215"/>
                <a:chExt cx="2061585" cy="1917351"/>
              </a:xfrm>
            </p:grpSpPr>
            <p:sp>
              <p:nvSpPr>
                <p:cNvPr id="2311" name="Google Shape;2311;p37"/>
                <p:cNvSpPr txBox="1"/>
                <p:nvPr/>
              </p:nvSpPr>
              <p:spPr>
                <a:xfrm>
                  <a:off x="8021234" y="4098215"/>
                  <a:ext cx="1434164" cy="33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2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Point 01</a:t>
                  </a:r>
                  <a:endParaRPr sz="12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  <p:sp>
              <p:nvSpPr>
                <p:cNvPr id="2312" name="Google Shape;2312;p37"/>
                <p:cNvSpPr txBox="1"/>
                <p:nvPr/>
              </p:nvSpPr>
              <p:spPr>
                <a:xfrm>
                  <a:off x="8021234" y="4560825"/>
                  <a:ext cx="2061585" cy="79098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 adipiscing elit. Maecenas porttitor congue</a:t>
                  </a:r>
                  <a:endParaRPr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313" name="Google Shape;2313;p37"/>
                <p:cNvSpPr txBox="1"/>
                <p:nvPr/>
              </p:nvSpPr>
              <p:spPr>
                <a:xfrm>
                  <a:off x="8021234" y="5430791"/>
                  <a:ext cx="1434164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24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3/5</a:t>
                  </a:r>
                  <a:endParaRPr sz="1100"/>
                </a:p>
              </p:txBody>
            </p:sp>
          </p:grpSp>
        </p:grpSp>
      </p:grpSp>
      <p:pic>
        <p:nvPicPr>
          <p:cNvPr descr="A black and white image&#10;&#10;AI-generated content may be incorrect." id="2314" name="Google Shape;2314;p37"/>
          <p:cNvPicPr preferRelativeResize="0"/>
          <p:nvPr/>
        </p:nvPicPr>
        <p:blipFill rotWithShape="1">
          <a:blip r:embed="rId3">
            <a:alphaModFix/>
          </a:blip>
          <a:srcRect b="3814" l="0" r="0" t="3814"/>
          <a:stretch/>
        </p:blipFill>
        <p:spPr>
          <a:xfrm>
            <a:off x="3314700" y="1781924"/>
            <a:ext cx="3038475" cy="1579652"/>
          </a:xfrm>
          <a:prstGeom prst="roundRect">
            <a:avLst>
              <a:gd fmla="val 14255" name="adj"/>
            </a:avLst>
          </a:prstGeom>
          <a:noFill/>
          <a:ln>
            <a:noFill/>
          </a:ln>
        </p:spPr>
      </p:pic>
      <p:pic>
        <p:nvPicPr>
          <p:cNvPr descr="A black and white image&#10;&#10;AI-generated content may be incorrect." id="2315" name="Google Shape;2315;p37"/>
          <p:cNvPicPr preferRelativeResize="0"/>
          <p:nvPr/>
        </p:nvPicPr>
        <p:blipFill rotWithShape="1">
          <a:blip r:embed="rId3">
            <a:alphaModFix/>
          </a:blip>
          <a:srcRect b="0" l="16445" r="16445" t="0"/>
          <a:stretch/>
        </p:blipFill>
        <p:spPr>
          <a:xfrm>
            <a:off x="6819899" y="1781924"/>
            <a:ext cx="1883569" cy="1579652"/>
          </a:xfrm>
          <a:prstGeom prst="roundRect">
            <a:avLst>
              <a:gd fmla="val 14255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9" name="Shape 2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0" name="Google Shape;2320;p38"/>
          <p:cNvSpPr txBox="1"/>
          <p:nvPr/>
        </p:nvSpPr>
        <p:spPr>
          <a:xfrm>
            <a:off x="1292681" y="313122"/>
            <a:ext cx="6558638" cy="63277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Service Providers</a:t>
            </a:r>
            <a:endParaRPr sz="41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grpSp>
        <p:nvGrpSpPr>
          <p:cNvPr id="2321" name="Google Shape;2321;p38"/>
          <p:cNvGrpSpPr/>
          <p:nvPr/>
        </p:nvGrpSpPr>
        <p:grpSpPr>
          <a:xfrm>
            <a:off x="446388" y="1674796"/>
            <a:ext cx="3861962" cy="3030554"/>
            <a:chOff x="595184" y="2233061"/>
            <a:chExt cx="5149282" cy="4040739"/>
          </a:xfrm>
        </p:grpSpPr>
        <p:sp>
          <p:nvSpPr>
            <p:cNvPr id="2322" name="Google Shape;2322;p38"/>
            <p:cNvSpPr/>
            <p:nvPr/>
          </p:nvSpPr>
          <p:spPr>
            <a:xfrm>
              <a:off x="595184" y="2233061"/>
              <a:ext cx="5149282" cy="4040739"/>
            </a:xfrm>
            <a:prstGeom prst="roundRect">
              <a:avLst>
                <a:gd fmla="val 833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323" name="Google Shape;2323;p38"/>
            <p:cNvGrpSpPr/>
            <p:nvPr/>
          </p:nvGrpSpPr>
          <p:grpSpPr>
            <a:xfrm>
              <a:off x="3954199" y="4682848"/>
              <a:ext cx="1512679" cy="932277"/>
              <a:chOff x="1098026" y="5652606"/>
              <a:chExt cx="1512679" cy="932277"/>
            </a:xfrm>
          </p:grpSpPr>
          <p:sp>
            <p:nvSpPr>
              <p:cNvPr id="2324" name="Google Shape;2324;p38"/>
              <p:cNvSpPr txBox="1"/>
              <p:nvPr/>
            </p:nvSpPr>
            <p:spPr>
              <a:xfrm>
                <a:off x="1098026" y="6000108"/>
                <a:ext cx="151267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15M+</a:t>
                </a:r>
                <a:endParaRPr sz="1100"/>
              </a:p>
            </p:txBody>
          </p:sp>
          <p:sp>
            <p:nvSpPr>
              <p:cNvPr id="2325" name="Google Shape;2325;p38"/>
              <p:cNvSpPr txBox="1"/>
              <p:nvPr/>
            </p:nvSpPr>
            <p:spPr>
              <a:xfrm>
                <a:off x="1098026" y="5652606"/>
                <a:ext cx="1512679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b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Dec 2027</a:t>
                </a:r>
                <a:endParaRPr sz="1100"/>
              </a:p>
            </p:txBody>
          </p:sp>
          <p:sp>
            <p:nvSpPr>
              <p:cNvPr id="2326" name="Google Shape;2326;p38"/>
              <p:cNvSpPr/>
              <p:nvPr/>
            </p:nvSpPr>
            <p:spPr>
              <a:xfrm rot="-5400000">
                <a:off x="2249861" y="5713602"/>
                <a:ext cx="286506" cy="286506"/>
              </a:xfrm>
              <a:custGeom>
                <a:rect b="b" l="l" r="r" t="t"/>
                <a:pathLst>
                  <a:path extrusionOk="0" h="360000" w="360000">
                    <a:moveTo>
                      <a:pt x="0" y="180000"/>
                    </a:moveTo>
                    <a:cubicBezTo>
                      <a:pt x="0" y="279411"/>
                      <a:pt x="80589" y="360000"/>
                      <a:pt x="180000" y="360000"/>
                    </a:cubicBezTo>
                    <a:cubicBezTo>
                      <a:pt x="279411" y="360000"/>
                      <a:pt x="360000" y="279411"/>
                      <a:pt x="360000" y="180000"/>
                    </a:cubicBezTo>
                    <a:cubicBezTo>
                      <a:pt x="360000" y="80589"/>
                      <a:pt x="279411" y="0"/>
                      <a:pt x="180000" y="0"/>
                    </a:cubicBezTo>
                    <a:cubicBezTo>
                      <a:pt x="80633" y="107"/>
                      <a:pt x="107" y="80633"/>
                      <a:pt x="0" y="180000"/>
                    </a:cubicBezTo>
                    <a:close/>
                    <a:moveTo>
                      <a:pt x="218025" y="94395"/>
                    </a:moveTo>
                    <a:lnTo>
                      <a:pt x="271815" y="148185"/>
                    </a:lnTo>
                    <a:lnTo>
                      <a:pt x="271815" y="148185"/>
                    </a:lnTo>
                    <a:cubicBezTo>
                      <a:pt x="289390" y="165757"/>
                      <a:pt x="289393" y="194250"/>
                      <a:pt x="271820" y="211825"/>
                    </a:cubicBezTo>
                    <a:cubicBezTo>
                      <a:pt x="271819" y="211826"/>
                      <a:pt x="271817" y="211828"/>
                      <a:pt x="271815" y="211830"/>
                    </a:cubicBezTo>
                    <a:lnTo>
                      <a:pt x="218025" y="265605"/>
                    </a:lnTo>
                    <a:lnTo>
                      <a:pt x="217650" y="265965"/>
                    </a:lnTo>
                    <a:cubicBezTo>
                      <a:pt x="211847" y="271877"/>
                      <a:pt x="202350" y="271965"/>
                      <a:pt x="196438" y="266162"/>
                    </a:cubicBezTo>
                    <a:cubicBezTo>
                      <a:pt x="190526" y="260359"/>
                      <a:pt x="190437" y="250862"/>
                      <a:pt x="196241" y="244950"/>
                    </a:cubicBezTo>
                    <a:cubicBezTo>
                      <a:pt x="196427" y="244760"/>
                      <a:pt x="196619" y="244575"/>
                      <a:pt x="196815" y="244395"/>
                    </a:cubicBezTo>
                    <a:lnTo>
                      <a:pt x="246210" y="195000"/>
                    </a:lnTo>
                    <a:lnTo>
                      <a:pt x="90000" y="195105"/>
                    </a:lnTo>
                    <a:cubicBezTo>
                      <a:pt x="81716" y="195105"/>
                      <a:pt x="75000" y="188389"/>
                      <a:pt x="75000" y="180105"/>
                    </a:cubicBezTo>
                    <a:cubicBezTo>
                      <a:pt x="75000" y="171821"/>
                      <a:pt x="81716" y="165105"/>
                      <a:pt x="90000" y="165105"/>
                    </a:cubicBezTo>
                    <a:lnTo>
                      <a:pt x="246195" y="165000"/>
                    </a:lnTo>
                    <a:lnTo>
                      <a:pt x="196815" y="115605"/>
                    </a:lnTo>
                    <a:cubicBezTo>
                      <a:pt x="190856" y="109850"/>
                      <a:pt x="190691" y="100354"/>
                      <a:pt x="196446" y="94395"/>
                    </a:cubicBezTo>
                    <a:cubicBezTo>
                      <a:pt x="202202" y="88436"/>
                      <a:pt x="211698" y="88271"/>
                      <a:pt x="217656" y="94026"/>
                    </a:cubicBezTo>
                    <a:cubicBezTo>
                      <a:pt x="217781" y="94147"/>
                      <a:pt x="217904" y="94270"/>
                      <a:pt x="218025" y="9439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2327" name="Google Shape;2327;p38"/>
            <p:cNvSpPr txBox="1"/>
            <p:nvPr/>
          </p:nvSpPr>
          <p:spPr>
            <a:xfrm>
              <a:off x="664750" y="2420890"/>
              <a:ext cx="507153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Amazon Web Services (AWS)</a:t>
              </a:r>
              <a:endParaRPr sz="1100"/>
            </a:p>
          </p:txBody>
        </p:sp>
        <p:cxnSp>
          <p:nvCxnSpPr>
            <p:cNvPr id="2328" name="Google Shape;2328;p38"/>
            <p:cNvCxnSpPr/>
            <p:nvPr/>
          </p:nvCxnSpPr>
          <p:spPr>
            <a:xfrm>
              <a:off x="1066411" y="3081867"/>
              <a:ext cx="426821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329" name="Google Shape;2329;p38"/>
            <p:cNvSpPr txBox="1"/>
            <p:nvPr/>
          </p:nvSpPr>
          <p:spPr>
            <a:xfrm>
              <a:off x="1066411" y="3302322"/>
              <a:ext cx="4274117" cy="7909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 congue massa. Fusce posuere, magna sed pulvinar ultricies, purus lectus malesuada libero, sit amet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330" name="Google Shape;2330;p38"/>
          <p:cNvGrpSpPr/>
          <p:nvPr/>
        </p:nvGrpSpPr>
        <p:grpSpPr>
          <a:xfrm>
            <a:off x="4845174" y="1674796"/>
            <a:ext cx="3861962" cy="3030554"/>
            <a:chOff x="6460232" y="2233061"/>
            <a:chExt cx="5149282" cy="4040739"/>
          </a:xfrm>
        </p:grpSpPr>
        <p:sp>
          <p:nvSpPr>
            <p:cNvPr id="2331" name="Google Shape;2331;p38"/>
            <p:cNvSpPr/>
            <p:nvPr/>
          </p:nvSpPr>
          <p:spPr>
            <a:xfrm>
              <a:off x="6460232" y="2233061"/>
              <a:ext cx="5149282" cy="4040739"/>
            </a:xfrm>
            <a:prstGeom prst="roundRect">
              <a:avLst>
                <a:gd fmla="val 833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332" name="Google Shape;2332;p38"/>
            <p:cNvGrpSpPr/>
            <p:nvPr/>
          </p:nvGrpSpPr>
          <p:grpSpPr>
            <a:xfrm>
              <a:off x="9819247" y="4682848"/>
              <a:ext cx="1512679" cy="932277"/>
              <a:chOff x="1098026" y="5652606"/>
              <a:chExt cx="1512679" cy="932277"/>
            </a:xfrm>
          </p:grpSpPr>
          <p:sp>
            <p:nvSpPr>
              <p:cNvPr id="2333" name="Google Shape;2333;p38"/>
              <p:cNvSpPr txBox="1"/>
              <p:nvPr/>
            </p:nvSpPr>
            <p:spPr>
              <a:xfrm>
                <a:off x="1098026" y="6000108"/>
                <a:ext cx="1512679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35M+</a:t>
                </a:r>
                <a:endParaRPr sz="1100"/>
              </a:p>
            </p:txBody>
          </p:sp>
          <p:sp>
            <p:nvSpPr>
              <p:cNvPr id="2334" name="Google Shape;2334;p38"/>
              <p:cNvSpPr txBox="1"/>
              <p:nvPr/>
            </p:nvSpPr>
            <p:spPr>
              <a:xfrm>
                <a:off x="1098026" y="5652606"/>
                <a:ext cx="1512679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b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Jan 2027</a:t>
                </a:r>
                <a:endParaRPr sz="1100"/>
              </a:p>
            </p:txBody>
          </p:sp>
          <p:sp>
            <p:nvSpPr>
              <p:cNvPr id="2335" name="Google Shape;2335;p38"/>
              <p:cNvSpPr/>
              <p:nvPr/>
            </p:nvSpPr>
            <p:spPr>
              <a:xfrm rot="-5400000">
                <a:off x="2249861" y="5713602"/>
                <a:ext cx="286506" cy="286506"/>
              </a:xfrm>
              <a:custGeom>
                <a:rect b="b" l="l" r="r" t="t"/>
                <a:pathLst>
                  <a:path extrusionOk="0" h="360000" w="360000">
                    <a:moveTo>
                      <a:pt x="0" y="180000"/>
                    </a:moveTo>
                    <a:cubicBezTo>
                      <a:pt x="0" y="279411"/>
                      <a:pt x="80589" y="360000"/>
                      <a:pt x="180000" y="360000"/>
                    </a:cubicBezTo>
                    <a:cubicBezTo>
                      <a:pt x="279411" y="360000"/>
                      <a:pt x="360000" y="279411"/>
                      <a:pt x="360000" y="180000"/>
                    </a:cubicBezTo>
                    <a:cubicBezTo>
                      <a:pt x="360000" y="80589"/>
                      <a:pt x="279411" y="0"/>
                      <a:pt x="180000" y="0"/>
                    </a:cubicBezTo>
                    <a:cubicBezTo>
                      <a:pt x="80633" y="107"/>
                      <a:pt x="107" y="80633"/>
                      <a:pt x="0" y="180000"/>
                    </a:cubicBezTo>
                    <a:close/>
                    <a:moveTo>
                      <a:pt x="218025" y="94395"/>
                    </a:moveTo>
                    <a:lnTo>
                      <a:pt x="271815" y="148185"/>
                    </a:lnTo>
                    <a:lnTo>
                      <a:pt x="271815" y="148185"/>
                    </a:lnTo>
                    <a:cubicBezTo>
                      <a:pt x="289390" y="165757"/>
                      <a:pt x="289393" y="194250"/>
                      <a:pt x="271820" y="211825"/>
                    </a:cubicBezTo>
                    <a:cubicBezTo>
                      <a:pt x="271819" y="211826"/>
                      <a:pt x="271817" y="211828"/>
                      <a:pt x="271815" y="211830"/>
                    </a:cubicBezTo>
                    <a:lnTo>
                      <a:pt x="218025" y="265605"/>
                    </a:lnTo>
                    <a:lnTo>
                      <a:pt x="217650" y="265965"/>
                    </a:lnTo>
                    <a:cubicBezTo>
                      <a:pt x="211847" y="271877"/>
                      <a:pt x="202350" y="271965"/>
                      <a:pt x="196438" y="266162"/>
                    </a:cubicBezTo>
                    <a:cubicBezTo>
                      <a:pt x="190526" y="260359"/>
                      <a:pt x="190437" y="250862"/>
                      <a:pt x="196241" y="244950"/>
                    </a:cubicBezTo>
                    <a:cubicBezTo>
                      <a:pt x="196427" y="244760"/>
                      <a:pt x="196619" y="244575"/>
                      <a:pt x="196815" y="244395"/>
                    </a:cubicBezTo>
                    <a:lnTo>
                      <a:pt x="246210" y="195000"/>
                    </a:lnTo>
                    <a:lnTo>
                      <a:pt x="90000" y="195105"/>
                    </a:lnTo>
                    <a:cubicBezTo>
                      <a:pt x="81716" y="195105"/>
                      <a:pt x="75000" y="188389"/>
                      <a:pt x="75000" y="180105"/>
                    </a:cubicBezTo>
                    <a:cubicBezTo>
                      <a:pt x="75000" y="171821"/>
                      <a:pt x="81716" y="165105"/>
                      <a:pt x="90000" y="165105"/>
                    </a:cubicBezTo>
                    <a:lnTo>
                      <a:pt x="246195" y="165000"/>
                    </a:lnTo>
                    <a:lnTo>
                      <a:pt x="196815" y="115605"/>
                    </a:lnTo>
                    <a:cubicBezTo>
                      <a:pt x="190856" y="109850"/>
                      <a:pt x="190691" y="100354"/>
                      <a:pt x="196446" y="94395"/>
                    </a:cubicBezTo>
                    <a:cubicBezTo>
                      <a:pt x="202202" y="88436"/>
                      <a:pt x="211698" y="88271"/>
                      <a:pt x="217656" y="94026"/>
                    </a:cubicBezTo>
                    <a:cubicBezTo>
                      <a:pt x="217781" y="94147"/>
                      <a:pt x="217904" y="94270"/>
                      <a:pt x="218025" y="9439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sp>
          <p:nvSpPr>
            <p:cNvPr id="2336" name="Google Shape;2336;p38"/>
            <p:cNvSpPr txBox="1"/>
            <p:nvPr/>
          </p:nvSpPr>
          <p:spPr>
            <a:xfrm>
              <a:off x="6529798" y="2420890"/>
              <a:ext cx="5071533" cy="4616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rPr>
                <a:t>Google Cloud Platform (GCP)</a:t>
              </a:r>
              <a:endParaRPr sz="1100"/>
            </a:p>
          </p:txBody>
        </p:sp>
        <p:cxnSp>
          <p:nvCxnSpPr>
            <p:cNvPr id="2337" name="Google Shape;2337;p38"/>
            <p:cNvCxnSpPr/>
            <p:nvPr/>
          </p:nvCxnSpPr>
          <p:spPr>
            <a:xfrm>
              <a:off x="6931459" y="3081867"/>
              <a:ext cx="426821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338" name="Google Shape;2338;p38"/>
            <p:cNvSpPr txBox="1"/>
            <p:nvPr/>
          </p:nvSpPr>
          <p:spPr>
            <a:xfrm>
              <a:off x="6931459" y="3302322"/>
              <a:ext cx="4274117" cy="7909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spAutoFit/>
            </a:bodyPr>
            <a:lstStyle/>
            <a:p>
              <a:pPr indent="0" lvl="0" marL="0" marR="0" rtl="0" algn="ctr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rPr>
                <a:t>Lorem ipsum dolor sit amet, consectetuer adipiscing elit. Maecenas porttitor congue massa. Fusce posuere, magna sed pulvinar ultricies, purus lectus malesuada libero, sit amet</a:t>
              </a:r>
              <a:endParaRPr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grpSp>
        <p:nvGrpSpPr>
          <p:cNvPr id="2339" name="Google Shape;2339;p38"/>
          <p:cNvGrpSpPr/>
          <p:nvPr/>
        </p:nvGrpSpPr>
        <p:grpSpPr>
          <a:xfrm>
            <a:off x="3723645" y="985883"/>
            <a:ext cx="1696710" cy="266010"/>
            <a:chOff x="9258300" y="110086"/>
            <a:chExt cx="2262280" cy="354680"/>
          </a:xfrm>
        </p:grpSpPr>
        <p:grpSp>
          <p:nvGrpSpPr>
            <p:cNvPr id="2340" name="Google Shape;2340;p38"/>
            <p:cNvGrpSpPr/>
            <p:nvPr/>
          </p:nvGrpSpPr>
          <p:grpSpPr>
            <a:xfrm>
              <a:off x="9258300" y="110086"/>
              <a:ext cx="1019364" cy="354680"/>
              <a:chOff x="7694520" y="110087"/>
              <a:chExt cx="1019364" cy="354680"/>
            </a:xfrm>
          </p:grpSpPr>
          <p:sp>
            <p:nvSpPr>
              <p:cNvPr id="2341" name="Google Shape;2341;p38"/>
              <p:cNvSpPr/>
              <p:nvPr/>
            </p:nvSpPr>
            <p:spPr>
              <a:xfrm>
                <a:off x="7694520" y="110087"/>
                <a:ext cx="1019364" cy="354680"/>
              </a:xfrm>
              <a:prstGeom prst="roundRect">
                <a:avLst>
                  <a:gd fmla="val 50000" name="adj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342" name="Google Shape;2342;p38"/>
              <p:cNvSpPr txBox="1"/>
              <p:nvPr/>
            </p:nvSpPr>
            <p:spPr>
              <a:xfrm>
                <a:off x="7694520" y="148927"/>
                <a:ext cx="1019364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lt1"/>
                    </a:solidFill>
                    <a:latin typeface="Syne"/>
                    <a:ea typeface="Syne"/>
                    <a:cs typeface="Syne"/>
                    <a:sym typeface="Syne"/>
                  </a:rPr>
                  <a:t>Next</a:t>
                </a:r>
                <a:endParaRPr sz="900">
                  <a:solidFill>
                    <a:schemeClr val="lt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  <p:grpSp>
          <p:nvGrpSpPr>
            <p:cNvPr id="2343" name="Google Shape;2343;p38"/>
            <p:cNvGrpSpPr/>
            <p:nvPr/>
          </p:nvGrpSpPr>
          <p:grpSpPr>
            <a:xfrm>
              <a:off x="10501216" y="110086"/>
              <a:ext cx="1019364" cy="354680"/>
              <a:chOff x="7694520" y="110087"/>
              <a:chExt cx="1019364" cy="354680"/>
            </a:xfrm>
          </p:grpSpPr>
          <p:sp>
            <p:nvSpPr>
              <p:cNvPr id="2344" name="Google Shape;2344;p38"/>
              <p:cNvSpPr/>
              <p:nvPr/>
            </p:nvSpPr>
            <p:spPr>
              <a:xfrm>
                <a:off x="7694520" y="110087"/>
                <a:ext cx="1019364" cy="354680"/>
              </a:xfrm>
              <a:prstGeom prst="roundRect">
                <a:avLst>
                  <a:gd fmla="val 50000" name="adj"/>
                </a:avLst>
              </a:prstGeom>
              <a:solidFill>
                <a:schemeClr val="lt1"/>
              </a:solidFill>
              <a:ln cap="flat" cmpd="sng" w="1905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345" name="Google Shape;2345;p38"/>
              <p:cNvSpPr txBox="1"/>
              <p:nvPr/>
            </p:nvSpPr>
            <p:spPr>
              <a:xfrm>
                <a:off x="7895057" y="148927"/>
                <a:ext cx="61829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Back</a:t>
                </a:r>
                <a:endParaRPr sz="9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pic>
        <p:nvPicPr>
          <p:cNvPr descr="A black and white image&#10;&#10;AI-generated content may be incorrect." id="2346" name="Google Shape;2346;p38"/>
          <p:cNvPicPr preferRelativeResize="0"/>
          <p:nvPr/>
        </p:nvPicPr>
        <p:blipFill rotWithShape="1">
          <a:blip r:embed="rId3">
            <a:alphaModFix/>
          </a:blip>
          <a:srcRect b="3848" l="0" r="0" t="3849"/>
          <a:stretch/>
        </p:blipFill>
        <p:spPr>
          <a:xfrm>
            <a:off x="777749" y="3537284"/>
            <a:ext cx="1891364" cy="981777"/>
          </a:xfrm>
          <a:custGeom>
            <a:rect b="b" l="l" r="r" t="t"/>
            <a:pathLst>
              <a:path extrusionOk="0" h="1309036" w="2521819">
                <a:moveTo>
                  <a:pt x="285553" y="0"/>
                </a:moveTo>
                <a:lnTo>
                  <a:pt x="2236266" y="0"/>
                </a:lnTo>
                <a:cubicBezTo>
                  <a:pt x="2393973" y="0"/>
                  <a:pt x="2521819" y="127846"/>
                  <a:pt x="2521819" y="285553"/>
                </a:cubicBezTo>
                <a:lnTo>
                  <a:pt x="2521819" y="1023483"/>
                </a:lnTo>
                <a:cubicBezTo>
                  <a:pt x="2521819" y="1181190"/>
                  <a:pt x="2393973" y="1309036"/>
                  <a:pt x="2236266" y="1309036"/>
                </a:cubicBezTo>
                <a:lnTo>
                  <a:pt x="285553" y="1309036"/>
                </a:lnTo>
                <a:cubicBezTo>
                  <a:pt x="127846" y="1309036"/>
                  <a:pt x="0" y="1181190"/>
                  <a:pt x="0" y="1023483"/>
                </a:cubicBezTo>
                <a:lnTo>
                  <a:pt x="0" y="285553"/>
                </a:lnTo>
                <a:cubicBezTo>
                  <a:pt x="0" y="127846"/>
                  <a:pt x="127846" y="0"/>
                  <a:pt x="285553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A black and white image&#10;&#10;AI-generated content may be incorrect." id="2347" name="Google Shape;2347;p38"/>
          <p:cNvPicPr preferRelativeResize="0"/>
          <p:nvPr/>
        </p:nvPicPr>
        <p:blipFill rotWithShape="1">
          <a:blip r:embed="rId3">
            <a:alphaModFix/>
          </a:blip>
          <a:srcRect b="3820" l="0" r="0" t="3820"/>
          <a:stretch/>
        </p:blipFill>
        <p:spPr>
          <a:xfrm>
            <a:off x="5176535" y="3537284"/>
            <a:ext cx="1891364" cy="981777"/>
          </a:xfrm>
          <a:custGeom>
            <a:rect b="b" l="l" r="r" t="t"/>
            <a:pathLst>
              <a:path extrusionOk="0" h="1309036" w="2521819">
                <a:moveTo>
                  <a:pt x="285553" y="0"/>
                </a:moveTo>
                <a:lnTo>
                  <a:pt x="2236266" y="0"/>
                </a:lnTo>
                <a:cubicBezTo>
                  <a:pt x="2393973" y="0"/>
                  <a:pt x="2521819" y="127846"/>
                  <a:pt x="2521819" y="285553"/>
                </a:cubicBezTo>
                <a:lnTo>
                  <a:pt x="2521819" y="1023483"/>
                </a:lnTo>
                <a:cubicBezTo>
                  <a:pt x="2521819" y="1181190"/>
                  <a:pt x="2393973" y="1309036"/>
                  <a:pt x="2236266" y="1309036"/>
                </a:cubicBezTo>
                <a:lnTo>
                  <a:pt x="285553" y="1309036"/>
                </a:lnTo>
                <a:cubicBezTo>
                  <a:pt x="127846" y="1309036"/>
                  <a:pt x="0" y="1181190"/>
                  <a:pt x="0" y="1023483"/>
                </a:cubicBezTo>
                <a:lnTo>
                  <a:pt x="0" y="285553"/>
                </a:lnTo>
                <a:cubicBezTo>
                  <a:pt x="0" y="127846"/>
                  <a:pt x="127846" y="0"/>
                  <a:pt x="285553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1" name="Shape 2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2" name="Google Shape;2352;p39"/>
          <p:cNvGrpSpPr/>
          <p:nvPr/>
        </p:nvGrpSpPr>
        <p:grpSpPr>
          <a:xfrm>
            <a:off x="440531" y="4143738"/>
            <a:ext cx="8262938" cy="0"/>
            <a:chOff x="587375" y="2743200"/>
            <a:chExt cx="11017250" cy="0"/>
          </a:xfrm>
        </p:grpSpPr>
        <p:cxnSp>
          <p:nvCxnSpPr>
            <p:cNvPr id="2353" name="Google Shape;2353;p39"/>
            <p:cNvCxnSpPr/>
            <p:nvPr/>
          </p:nvCxnSpPr>
          <p:spPr>
            <a:xfrm>
              <a:off x="587375" y="2743200"/>
              <a:ext cx="3776663" cy="0"/>
            </a:xfrm>
            <a:prstGeom prst="straightConnector1">
              <a:avLst/>
            </a:prstGeom>
            <a:noFill/>
            <a:ln cap="rnd" cmpd="sng" w="41275">
              <a:solidFill>
                <a:srgbClr val="00224E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54" name="Google Shape;2354;p39"/>
            <p:cNvCxnSpPr/>
            <p:nvPr/>
          </p:nvCxnSpPr>
          <p:spPr>
            <a:xfrm>
              <a:off x="7827963" y="2743200"/>
              <a:ext cx="3776662" cy="0"/>
            </a:xfrm>
            <a:prstGeom prst="straightConnector1">
              <a:avLst/>
            </a:prstGeom>
            <a:noFill/>
            <a:ln cap="rnd" cmpd="sng" w="41275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355" name="Google Shape;2355;p39"/>
            <p:cNvCxnSpPr/>
            <p:nvPr/>
          </p:nvCxnSpPr>
          <p:spPr>
            <a:xfrm>
              <a:off x="4364038" y="2743200"/>
              <a:ext cx="3463925" cy="0"/>
            </a:xfrm>
            <a:prstGeom prst="straightConnector1">
              <a:avLst/>
            </a:prstGeom>
            <a:noFill/>
            <a:ln cap="rnd" cmpd="sng" w="41275">
              <a:solidFill>
                <a:srgbClr val="00224E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356" name="Google Shape;2356;p39"/>
          <p:cNvGrpSpPr/>
          <p:nvPr/>
        </p:nvGrpSpPr>
        <p:grpSpPr>
          <a:xfrm>
            <a:off x="8321278" y="4317038"/>
            <a:ext cx="375179" cy="157515"/>
            <a:chOff x="5206117" y="5956333"/>
            <a:chExt cx="500239" cy="210020"/>
          </a:xfrm>
        </p:grpSpPr>
        <p:sp>
          <p:nvSpPr>
            <p:cNvPr id="2357" name="Google Shape;2357;p39"/>
            <p:cNvSpPr/>
            <p:nvPr/>
          </p:nvSpPr>
          <p:spPr>
            <a:xfrm flipH="1">
              <a:off x="5206117" y="5956333"/>
              <a:ext cx="107597" cy="210020"/>
            </a:xfrm>
            <a:custGeom>
              <a:rect b="b" l="l" r="r" t="t"/>
              <a:pathLst>
                <a:path extrusionOk="0" h="210020" w="107597">
                  <a:moveTo>
                    <a:pt x="94437" y="73212"/>
                  </a:moveTo>
                  <a:lnTo>
                    <a:pt x="25587" y="4362"/>
                  </a:lnTo>
                  <a:cubicBezTo>
                    <a:pt x="19737" y="-1454"/>
                    <a:pt x="10288" y="-1454"/>
                    <a:pt x="4437" y="4362"/>
                  </a:cubicBezTo>
                  <a:cubicBezTo>
                    <a:pt x="-1445" y="10196"/>
                    <a:pt x="-1484" y="19693"/>
                    <a:pt x="4350" y="25575"/>
                  </a:cubicBezTo>
                  <a:cubicBezTo>
                    <a:pt x="4379" y="25604"/>
                    <a:pt x="4408" y="25633"/>
                    <a:pt x="4437" y="25662"/>
                  </a:cubicBezTo>
                  <a:lnTo>
                    <a:pt x="73437" y="94362"/>
                  </a:lnTo>
                  <a:cubicBezTo>
                    <a:pt x="79318" y="100195"/>
                    <a:pt x="79357" y="109693"/>
                    <a:pt x="73524" y="115575"/>
                  </a:cubicBezTo>
                  <a:cubicBezTo>
                    <a:pt x="73495" y="115603"/>
                    <a:pt x="73465" y="115633"/>
                    <a:pt x="73437" y="115662"/>
                  </a:cubicBezTo>
                  <a:lnTo>
                    <a:pt x="4437" y="184362"/>
                  </a:lnTo>
                  <a:cubicBezTo>
                    <a:pt x="-1445" y="190203"/>
                    <a:pt x="-1478" y="199705"/>
                    <a:pt x="4362" y="205587"/>
                  </a:cubicBezTo>
                  <a:cubicBezTo>
                    <a:pt x="10202" y="211468"/>
                    <a:pt x="19705" y="211503"/>
                    <a:pt x="25587" y="205662"/>
                  </a:cubicBezTo>
                  <a:lnTo>
                    <a:pt x="94437" y="136812"/>
                  </a:lnTo>
                  <a:cubicBezTo>
                    <a:pt x="111984" y="119242"/>
                    <a:pt x="111984" y="90781"/>
                    <a:pt x="94437" y="732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sp>
          <p:nvSpPr>
            <p:cNvPr id="2358" name="Google Shape;2358;p39"/>
            <p:cNvSpPr/>
            <p:nvPr/>
          </p:nvSpPr>
          <p:spPr>
            <a:xfrm>
              <a:off x="5598759" y="5956333"/>
              <a:ext cx="107597" cy="210020"/>
            </a:xfrm>
            <a:custGeom>
              <a:rect b="b" l="l" r="r" t="t"/>
              <a:pathLst>
                <a:path extrusionOk="0" h="210020" w="107597">
                  <a:moveTo>
                    <a:pt x="94437" y="73212"/>
                  </a:moveTo>
                  <a:lnTo>
                    <a:pt x="25587" y="4362"/>
                  </a:lnTo>
                  <a:cubicBezTo>
                    <a:pt x="19737" y="-1454"/>
                    <a:pt x="10288" y="-1454"/>
                    <a:pt x="4437" y="4362"/>
                  </a:cubicBezTo>
                  <a:cubicBezTo>
                    <a:pt x="-1445" y="10196"/>
                    <a:pt x="-1484" y="19693"/>
                    <a:pt x="4350" y="25575"/>
                  </a:cubicBezTo>
                  <a:cubicBezTo>
                    <a:pt x="4379" y="25604"/>
                    <a:pt x="4408" y="25633"/>
                    <a:pt x="4437" y="25662"/>
                  </a:cubicBezTo>
                  <a:lnTo>
                    <a:pt x="73437" y="94362"/>
                  </a:lnTo>
                  <a:cubicBezTo>
                    <a:pt x="79318" y="100195"/>
                    <a:pt x="79357" y="109693"/>
                    <a:pt x="73524" y="115575"/>
                  </a:cubicBezTo>
                  <a:cubicBezTo>
                    <a:pt x="73495" y="115603"/>
                    <a:pt x="73465" y="115633"/>
                    <a:pt x="73437" y="115662"/>
                  </a:cubicBezTo>
                  <a:lnTo>
                    <a:pt x="4437" y="184362"/>
                  </a:lnTo>
                  <a:cubicBezTo>
                    <a:pt x="-1445" y="190203"/>
                    <a:pt x="-1478" y="199705"/>
                    <a:pt x="4362" y="205587"/>
                  </a:cubicBezTo>
                  <a:cubicBezTo>
                    <a:pt x="10202" y="211468"/>
                    <a:pt x="19705" y="211503"/>
                    <a:pt x="25587" y="205662"/>
                  </a:cubicBezTo>
                  <a:lnTo>
                    <a:pt x="94437" y="136812"/>
                  </a:lnTo>
                  <a:cubicBezTo>
                    <a:pt x="111984" y="119242"/>
                    <a:pt x="111984" y="90781"/>
                    <a:pt x="94437" y="7321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</p:grpSp>
      <p:sp>
        <p:nvSpPr>
          <p:cNvPr id="2359" name="Google Shape;2359;p39"/>
          <p:cNvSpPr txBox="1"/>
          <p:nvPr/>
        </p:nvSpPr>
        <p:spPr>
          <a:xfrm>
            <a:off x="7405635" y="4245754"/>
            <a:ext cx="701859" cy="30008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01/03</a:t>
            </a:r>
            <a:endParaRPr sz="15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sp>
        <p:nvSpPr>
          <p:cNvPr id="2360" name="Google Shape;2360;p39"/>
          <p:cNvSpPr txBox="1"/>
          <p:nvPr/>
        </p:nvSpPr>
        <p:spPr>
          <a:xfrm>
            <a:off x="365572" y="4279225"/>
            <a:ext cx="3294434" cy="2331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Lorem ipsum dolor sit amet, consectetuer adipiscing elit. </a:t>
            </a:r>
            <a:endParaRPr sz="1100"/>
          </a:p>
        </p:txBody>
      </p:sp>
      <p:grpSp>
        <p:nvGrpSpPr>
          <p:cNvPr id="2361" name="Google Shape;2361;p39"/>
          <p:cNvGrpSpPr/>
          <p:nvPr/>
        </p:nvGrpSpPr>
        <p:grpSpPr>
          <a:xfrm>
            <a:off x="3028099" y="621800"/>
            <a:ext cx="6012586" cy="3218166"/>
            <a:chOff x="4037465" y="829067"/>
            <a:chExt cx="8016781" cy="4290888"/>
          </a:xfrm>
        </p:grpSpPr>
        <p:sp>
          <p:nvSpPr>
            <p:cNvPr id="2362" name="Google Shape;2362;p39"/>
            <p:cNvSpPr/>
            <p:nvPr/>
          </p:nvSpPr>
          <p:spPr>
            <a:xfrm>
              <a:off x="4037465" y="829067"/>
              <a:ext cx="7580996" cy="4290888"/>
            </a:xfrm>
            <a:prstGeom prst="roundRect">
              <a:avLst>
                <a:gd fmla="val 8047" name="adj"/>
              </a:avLst>
            </a:prstGeom>
            <a:solidFill>
              <a:schemeClr val="accent2"/>
            </a:solidFill>
            <a:ln cap="flat" cmpd="sng" w="12700">
              <a:solidFill>
                <a:srgbClr val="001A3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363" name="Google Shape;2363;p39"/>
            <p:cNvGrpSpPr/>
            <p:nvPr/>
          </p:nvGrpSpPr>
          <p:grpSpPr>
            <a:xfrm>
              <a:off x="8429877" y="2683268"/>
              <a:ext cx="3624369" cy="2050435"/>
              <a:chOff x="8429877" y="2683268"/>
              <a:chExt cx="3624369" cy="2050435"/>
            </a:xfrm>
          </p:grpSpPr>
          <p:grpSp>
            <p:nvGrpSpPr>
              <p:cNvPr id="2364" name="Google Shape;2364;p39"/>
              <p:cNvGrpSpPr/>
              <p:nvPr/>
            </p:nvGrpSpPr>
            <p:grpSpPr>
              <a:xfrm>
                <a:off x="8429877" y="3236956"/>
                <a:ext cx="3624369" cy="1496747"/>
                <a:chOff x="5517856" y="941038"/>
                <a:chExt cx="3624369" cy="1496747"/>
              </a:xfrm>
            </p:grpSpPr>
            <p:sp>
              <p:nvSpPr>
                <p:cNvPr id="2365" name="Google Shape;2365;p39"/>
                <p:cNvSpPr txBox="1"/>
                <p:nvPr/>
              </p:nvSpPr>
              <p:spPr>
                <a:xfrm>
                  <a:off x="5517856" y="941038"/>
                  <a:ext cx="2335728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2026</a:t>
                  </a:r>
                  <a:endParaRPr sz="1100"/>
                </a:p>
              </p:txBody>
            </p:sp>
            <p:sp>
              <p:nvSpPr>
                <p:cNvPr id="2366" name="Google Shape;2366;p39"/>
                <p:cNvSpPr txBox="1"/>
                <p:nvPr/>
              </p:nvSpPr>
              <p:spPr>
                <a:xfrm>
                  <a:off x="5517856" y="1406734"/>
                  <a:ext cx="3012901" cy="103105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0"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 adipiscing elit. Maecenas porttitor congue massa. Fusce posuere, magna sed pulvinar ultricies, purus lectus</a:t>
                  </a:r>
                  <a:endParaRPr i="0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367" name="Google Shape;2367;p39"/>
                <p:cNvSpPr txBox="1"/>
                <p:nvPr/>
              </p:nvSpPr>
              <p:spPr>
                <a:xfrm>
                  <a:off x="6489813" y="1017982"/>
                  <a:ext cx="2652412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Shared Responsibility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</p:grpSp>
          <p:grpSp>
            <p:nvGrpSpPr>
              <p:cNvPr id="2368" name="Google Shape;2368;p39"/>
              <p:cNvGrpSpPr/>
              <p:nvPr/>
            </p:nvGrpSpPr>
            <p:grpSpPr>
              <a:xfrm>
                <a:off x="8496378" y="2683268"/>
                <a:ext cx="1765300" cy="387239"/>
                <a:chOff x="8578850" y="2254250"/>
                <a:chExt cx="1765300" cy="387239"/>
              </a:xfrm>
            </p:grpSpPr>
            <p:sp>
              <p:nvSpPr>
                <p:cNvPr id="2369" name="Google Shape;2369;p39"/>
                <p:cNvSpPr/>
                <p:nvPr/>
              </p:nvSpPr>
              <p:spPr>
                <a:xfrm>
                  <a:off x="8578850" y="2254250"/>
                  <a:ext cx="1765300" cy="387239"/>
                </a:xfrm>
                <a:prstGeom prst="roundRect">
                  <a:avLst>
                    <a:gd fmla="val 50000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grpSp>
              <p:nvGrpSpPr>
                <p:cNvPr id="2370" name="Google Shape;2370;p39"/>
                <p:cNvGrpSpPr/>
                <p:nvPr/>
              </p:nvGrpSpPr>
              <p:grpSpPr>
                <a:xfrm>
                  <a:off x="8909476" y="2278592"/>
                  <a:ext cx="1104048" cy="338554"/>
                  <a:chOff x="8839200" y="2278592"/>
                  <a:chExt cx="1104048" cy="338554"/>
                </a:xfrm>
              </p:grpSpPr>
              <p:sp>
                <p:nvSpPr>
                  <p:cNvPr id="2371" name="Google Shape;2371;p39"/>
                  <p:cNvSpPr txBox="1"/>
                  <p:nvPr/>
                </p:nvSpPr>
                <p:spPr>
                  <a:xfrm>
                    <a:off x="8839200" y="2278592"/>
                    <a:ext cx="971550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200">
                        <a:solidFill>
                          <a:schemeClr val="dk1"/>
                        </a:solidFill>
                        <a:latin typeface="Syne"/>
                        <a:ea typeface="Syne"/>
                        <a:cs typeface="Syne"/>
                        <a:sym typeface="Syne"/>
                      </a:rPr>
                      <a:t>Explore</a:t>
                    </a:r>
                    <a:endParaRPr sz="12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  <p:sp>
                <p:nvSpPr>
                  <p:cNvPr id="2372" name="Google Shape;2372;p39"/>
                  <p:cNvSpPr/>
                  <p:nvPr/>
                </p:nvSpPr>
                <p:spPr>
                  <a:xfrm>
                    <a:off x="9758680" y="2355419"/>
                    <a:ext cx="184568" cy="184568"/>
                  </a:xfrm>
                  <a:custGeom>
                    <a:rect b="b" l="l" r="r" t="t"/>
                    <a:pathLst>
                      <a:path extrusionOk="0" h="789123" w="789123">
                        <a:moveTo>
                          <a:pt x="723245" y="0"/>
                        </a:moveTo>
                        <a:lnTo>
                          <a:pt x="327975" y="0"/>
                        </a:lnTo>
                        <a:lnTo>
                          <a:pt x="327975" y="65878"/>
                        </a:lnTo>
                        <a:lnTo>
                          <a:pt x="676669" y="65878"/>
                        </a:lnTo>
                        <a:lnTo>
                          <a:pt x="0" y="742548"/>
                        </a:lnTo>
                        <a:lnTo>
                          <a:pt x="46576" y="789124"/>
                        </a:lnTo>
                        <a:lnTo>
                          <a:pt x="723245" y="112454"/>
                        </a:lnTo>
                        <a:lnTo>
                          <a:pt x="723245" y="461148"/>
                        </a:lnTo>
                        <a:lnTo>
                          <a:pt x="789124" y="461148"/>
                        </a:lnTo>
                        <a:lnTo>
                          <a:pt x="789124" y="65878"/>
                        </a:lnTo>
                        <a:cubicBezTo>
                          <a:pt x="789124" y="29546"/>
                          <a:pt x="759577" y="0"/>
                          <a:pt x="72324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</p:grpSp>
      </p:grpSp>
      <p:grpSp>
        <p:nvGrpSpPr>
          <p:cNvPr id="2373" name="Google Shape;2373;p39"/>
          <p:cNvGrpSpPr/>
          <p:nvPr/>
        </p:nvGrpSpPr>
        <p:grpSpPr>
          <a:xfrm>
            <a:off x="1" y="621800"/>
            <a:ext cx="2933454" cy="3218166"/>
            <a:chOff x="1" y="829067"/>
            <a:chExt cx="3911272" cy="4290888"/>
          </a:xfrm>
        </p:grpSpPr>
        <p:sp>
          <p:nvSpPr>
            <p:cNvPr id="2374" name="Google Shape;2374;p39"/>
            <p:cNvSpPr/>
            <p:nvPr/>
          </p:nvSpPr>
          <p:spPr>
            <a:xfrm>
              <a:off x="1" y="829067"/>
              <a:ext cx="3475487" cy="4290888"/>
            </a:xfrm>
            <a:custGeom>
              <a:rect b="b" l="l" r="r" t="t"/>
              <a:pathLst>
                <a:path extrusionOk="0" h="4290888" w="3475487">
                  <a:moveTo>
                    <a:pt x="0" y="0"/>
                  </a:moveTo>
                  <a:lnTo>
                    <a:pt x="3130199" y="0"/>
                  </a:lnTo>
                  <a:cubicBezTo>
                    <a:pt x="3320896" y="0"/>
                    <a:pt x="3475487" y="154591"/>
                    <a:pt x="3475487" y="345288"/>
                  </a:cubicBezTo>
                  <a:lnTo>
                    <a:pt x="3475487" y="3945600"/>
                  </a:lnTo>
                  <a:cubicBezTo>
                    <a:pt x="3475487" y="4136297"/>
                    <a:pt x="3320896" y="4290888"/>
                    <a:pt x="3130199" y="4290888"/>
                  </a:cubicBezTo>
                  <a:lnTo>
                    <a:pt x="0" y="42908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375" name="Google Shape;2375;p39"/>
            <p:cNvGrpSpPr/>
            <p:nvPr/>
          </p:nvGrpSpPr>
          <p:grpSpPr>
            <a:xfrm>
              <a:off x="286904" y="2683268"/>
              <a:ext cx="3624369" cy="2050435"/>
              <a:chOff x="8512349" y="2254250"/>
              <a:chExt cx="3624369" cy="2050435"/>
            </a:xfrm>
          </p:grpSpPr>
          <p:grpSp>
            <p:nvGrpSpPr>
              <p:cNvPr id="2376" name="Google Shape;2376;p39"/>
              <p:cNvGrpSpPr/>
              <p:nvPr/>
            </p:nvGrpSpPr>
            <p:grpSpPr>
              <a:xfrm>
                <a:off x="8512349" y="2807938"/>
                <a:ext cx="3624369" cy="1496747"/>
                <a:chOff x="5517856" y="941038"/>
                <a:chExt cx="3624369" cy="1496747"/>
              </a:xfrm>
            </p:grpSpPr>
            <p:sp>
              <p:nvSpPr>
                <p:cNvPr id="2377" name="Google Shape;2377;p39"/>
                <p:cNvSpPr txBox="1"/>
                <p:nvPr/>
              </p:nvSpPr>
              <p:spPr>
                <a:xfrm>
                  <a:off x="5517856" y="941038"/>
                  <a:ext cx="2335728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8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2025</a:t>
                  </a:r>
                  <a:endParaRPr sz="1100"/>
                </a:p>
              </p:txBody>
            </p:sp>
            <p:sp>
              <p:nvSpPr>
                <p:cNvPr id="2378" name="Google Shape;2378;p39"/>
                <p:cNvSpPr txBox="1"/>
                <p:nvPr/>
              </p:nvSpPr>
              <p:spPr>
                <a:xfrm>
                  <a:off x="5517856" y="1406734"/>
                  <a:ext cx="3012901" cy="103105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0" lang="en-GB" sz="9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rPr>
                    <a:t>Lorem ipsum dolor sit amet, consectetuer adipiscing elit. Maecenas porttitor congue massa. Fusce posuere, magna sed pulvinar ultricies, purus lectus</a:t>
                  </a:r>
                  <a:endParaRPr i="0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sp>
              <p:nvSpPr>
                <p:cNvPr id="2379" name="Google Shape;2379;p39"/>
                <p:cNvSpPr txBox="1"/>
                <p:nvPr/>
              </p:nvSpPr>
              <p:spPr>
                <a:xfrm>
                  <a:off x="6489813" y="1017982"/>
                  <a:ext cx="2652412" cy="30777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1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Access Control</a:t>
                  </a:r>
                  <a:endParaRPr sz="1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</p:grpSp>
          <p:grpSp>
            <p:nvGrpSpPr>
              <p:cNvPr id="2380" name="Google Shape;2380;p39"/>
              <p:cNvGrpSpPr/>
              <p:nvPr/>
            </p:nvGrpSpPr>
            <p:grpSpPr>
              <a:xfrm>
                <a:off x="8578850" y="2254250"/>
                <a:ext cx="1765300" cy="387239"/>
                <a:chOff x="8578850" y="2254250"/>
                <a:chExt cx="1765300" cy="387239"/>
              </a:xfrm>
            </p:grpSpPr>
            <p:sp>
              <p:nvSpPr>
                <p:cNvPr id="2381" name="Google Shape;2381;p39"/>
                <p:cNvSpPr/>
                <p:nvPr/>
              </p:nvSpPr>
              <p:spPr>
                <a:xfrm>
                  <a:off x="8578850" y="2254250"/>
                  <a:ext cx="1765300" cy="387239"/>
                </a:xfrm>
                <a:prstGeom prst="roundRect">
                  <a:avLst>
                    <a:gd fmla="val 50000" name="adj"/>
                  </a:avLst>
                </a:prstGeom>
                <a:noFill/>
                <a:ln cap="flat" cmpd="sng" w="12700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Urbanist"/>
                    <a:ea typeface="Urbanist"/>
                    <a:cs typeface="Urbanist"/>
                    <a:sym typeface="Urbanist"/>
                  </a:endParaRPr>
                </a:p>
              </p:txBody>
            </p:sp>
            <p:grpSp>
              <p:nvGrpSpPr>
                <p:cNvPr id="2382" name="Google Shape;2382;p39"/>
                <p:cNvGrpSpPr/>
                <p:nvPr/>
              </p:nvGrpSpPr>
              <p:grpSpPr>
                <a:xfrm>
                  <a:off x="8909476" y="2278592"/>
                  <a:ext cx="1104048" cy="338554"/>
                  <a:chOff x="8839200" y="2278592"/>
                  <a:chExt cx="1104048" cy="338554"/>
                </a:xfrm>
              </p:grpSpPr>
              <p:sp>
                <p:nvSpPr>
                  <p:cNvPr id="2383" name="Google Shape;2383;p39"/>
                  <p:cNvSpPr txBox="1"/>
                  <p:nvPr/>
                </p:nvSpPr>
                <p:spPr>
                  <a:xfrm>
                    <a:off x="8839200" y="2278592"/>
                    <a:ext cx="971550" cy="3385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34275" lIns="68575" spcFirstLastPara="1" rIns="68575" wrap="square" tIns="34275">
                    <a:sp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rPr lang="en-GB" sz="1200">
                        <a:solidFill>
                          <a:schemeClr val="dk1"/>
                        </a:solidFill>
                        <a:latin typeface="Syne"/>
                        <a:ea typeface="Syne"/>
                        <a:cs typeface="Syne"/>
                        <a:sym typeface="Syne"/>
                      </a:rPr>
                      <a:t>Explore</a:t>
                    </a:r>
                    <a:endParaRPr sz="12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  <p:sp>
                <p:nvSpPr>
                  <p:cNvPr id="2384" name="Google Shape;2384;p39"/>
                  <p:cNvSpPr/>
                  <p:nvPr/>
                </p:nvSpPr>
                <p:spPr>
                  <a:xfrm>
                    <a:off x="9758680" y="2355419"/>
                    <a:ext cx="184568" cy="184568"/>
                  </a:xfrm>
                  <a:custGeom>
                    <a:rect b="b" l="l" r="r" t="t"/>
                    <a:pathLst>
                      <a:path extrusionOk="0" h="789123" w="789123">
                        <a:moveTo>
                          <a:pt x="723245" y="0"/>
                        </a:moveTo>
                        <a:lnTo>
                          <a:pt x="327975" y="0"/>
                        </a:lnTo>
                        <a:lnTo>
                          <a:pt x="327975" y="65878"/>
                        </a:lnTo>
                        <a:lnTo>
                          <a:pt x="676669" y="65878"/>
                        </a:lnTo>
                        <a:lnTo>
                          <a:pt x="0" y="742548"/>
                        </a:lnTo>
                        <a:lnTo>
                          <a:pt x="46576" y="789124"/>
                        </a:lnTo>
                        <a:lnTo>
                          <a:pt x="723245" y="112454"/>
                        </a:lnTo>
                        <a:lnTo>
                          <a:pt x="723245" y="461148"/>
                        </a:lnTo>
                        <a:lnTo>
                          <a:pt x="789124" y="461148"/>
                        </a:lnTo>
                        <a:lnTo>
                          <a:pt x="789124" y="65878"/>
                        </a:lnTo>
                        <a:cubicBezTo>
                          <a:pt x="789124" y="29546"/>
                          <a:pt x="759577" y="0"/>
                          <a:pt x="723245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Urbanist"/>
                      <a:ea typeface="Urbanist"/>
                      <a:cs typeface="Urbanist"/>
                      <a:sym typeface="Urbanist"/>
                    </a:endParaRPr>
                  </a:p>
                </p:txBody>
              </p:sp>
            </p:grpSp>
          </p:grpSp>
        </p:grpSp>
      </p:grpSp>
      <p:pic>
        <p:nvPicPr>
          <p:cNvPr descr="A black and white image&#10;&#10;AI-generated content may be incorrect." id="2385" name="Google Shape;2385;p39"/>
          <p:cNvPicPr preferRelativeResize="0"/>
          <p:nvPr/>
        </p:nvPicPr>
        <p:blipFill rotWithShape="1">
          <a:blip r:embed="rId3">
            <a:alphaModFix/>
          </a:blip>
          <a:srcRect b="0" l="19806" r="19806" t="0"/>
          <a:stretch/>
        </p:blipFill>
        <p:spPr>
          <a:xfrm>
            <a:off x="3281421" y="911490"/>
            <a:ext cx="2832497" cy="2638787"/>
          </a:xfrm>
          <a:custGeom>
            <a:rect b="b" l="l" r="r" t="t"/>
            <a:pathLst>
              <a:path extrusionOk="0" h="3518383" w="3776662">
                <a:moveTo>
                  <a:pt x="421291" y="0"/>
                </a:moveTo>
                <a:lnTo>
                  <a:pt x="3355371" y="0"/>
                </a:lnTo>
                <a:cubicBezTo>
                  <a:pt x="3588044" y="0"/>
                  <a:pt x="3776662" y="188618"/>
                  <a:pt x="3776662" y="421291"/>
                </a:cubicBezTo>
                <a:lnTo>
                  <a:pt x="3776662" y="3097092"/>
                </a:lnTo>
                <a:cubicBezTo>
                  <a:pt x="3776662" y="3329765"/>
                  <a:pt x="3588044" y="3518383"/>
                  <a:pt x="3355371" y="3518383"/>
                </a:cubicBezTo>
                <a:lnTo>
                  <a:pt x="421291" y="3518383"/>
                </a:lnTo>
                <a:cubicBezTo>
                  <a:pt x="188618" y="3518383"/>
                  <a:pt x="0" y="3329765"/>
                  <a:pt x="0" y="3097092"/>
                </a:cubicBezTo>
                <a:lnTo>
                  <a:pt x="0" y="421291"/>
                </a:lnTo>
                <a:cubicBezTo>
                  <a:pt x="0" y="188618"/>
                  <a:pt x="188618" y="0"/>
                  <a:pt x="421291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9" name="Shape 2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0" name="Google Shape;2390;p40"/>
          <p:cNvSpPr txBox="1"/>
          <p:nvPr/>
        </p:nvSpPr>
        <p:spPr>
          <a:xfrm>
            <a:off x="439642" y="2646193"/>
            <a:ext cx="3205588" cy="59324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Urbanist"/>
                <a:ea typeface="Urbanist"/>
                <a:cs typeface="Urbanist"/>
                <a:sym typeface="Urbanist"/>
              </a:rPr>
              <a:t>Lorem ipsum dolor sit amet, consectetuer adipiscing elit. Maecenas porttitor congue massa. Fusce posuere, magna sed pulvinar ultricies, purus lectus malesuada libero, sit amet</a:t>
            </a:r>
            <a:endParaRPr sz="900">
              <a:solidFill>
                <a:schemeClr val="dk1"/>
              </a:solidFill>
              <a:latin typeface="Urbanist"/>
              <a:ea typeface="Urbanist"/>
              <a:cs typeface="Urbanist"/>
              <a:sym typeface="Urbanist"/>
            </a:endParaRPr>
          </a:p>
        </p:txBody>
      </p:sp>
      <p:grpSp>
        <p:nvGrpSpPr>
          <p:cNvPr id="2391" name="Google Shape;2391;p40"/>
          <p:cNvGrpSpPr/>
          <p:nvPr/>
        </p:nvGrpSpPr>
        <p:grpSpPr>
          <a:xfrm>
            <a:off x="491153" y="3686509"/>
            <a:ext cx="2253589" cy="636755"/>
            <a:chOff x="654871" y="4360710"/>
            <a:chExt cx="3004785" cy="849007"/>
          </a:xfrm>
        </p:grpSpPr>
        <p:grpSp>
          <p:nvGrpSpPr>
            <p:cNvPr id="2392" name="Google Shape;2392;p40"/>
            <p:cNvGrpSpPr/>
            <p:nvPr/>
          </p:nvGrpSpPr>
          <p:grpSpPr>
            <a:xfrm>
              <a:off x="1585495" y="4360710"/>
              <a:ext cx="2074161" cy="849007"/>
              <a:chOff x="768099" y="3115464"/>
              <a:chExt cx="2074161" cy="849007"/>
            </a:xfrm>
          </p:grpSpPr>
          <p:sp>
            <p:nvSpPr>
              <p:cNvPr id="2393" name="Google Shape;2393;p40"/>
              <p:cNvSpPr txBox="1"/>
              <p:nvPr/>
            </p:nvSpPr>
            <p:spPr>
              <a:xfrm>
                <a:off x="768099" y="3115464"/>
                <a:ext cx="1837094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b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2k+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394" name="Google Shape;2394;p40"/>
              <p:cNvSpPr txBox="1"/>
              <p:nvPr/>
            </p:nvSpPr>
            <p:spPr>
              <a:xfrm>
                <a:off x="768099" y="3653617"/>
                <a:ext cx="2074161" cy="3108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File Storage </a:t>
                </a:r>
                <a:endParaRPr sz="1100"/>
              </a:p>
            </p:txBody>
          </p:sp>
        </p:grpSp>
        <p:grpSp>
          <p:nvGrpSpPr>
            <p:cNvPr id="2395" name="Google Shape;2395;p40"/>
            <p:cNvGrpSpPr/>
            <p:nvPr/>
          </p:nvGrpSpPr>
          <p:grpSpPr>
            <a:xfrm>
              <a:off x="654871" y="4435836"/>
              <a:ext cx="719106" cy="719106"/>
              <a:chOff x="654871" y="4435836"/>
              <a:chExt cx="719106" cy="719106"/>
            </a:xfrm>
          </p:grpSpPr>
          <p:sp>
            <p:nvSpPr>
              <p:cNvPr id="2396" name="Google Shape;2396;p40"/>
              <p:cNvSpPr/>
              <p:nvPr/>
            </p:nvSpPr>
            <p:spPr>
              <a:xfrm>
                <a:off x="654871" y="4435836"/>
                <a:ext cx="719106" cy="719106"/>
              </a:xfrm>
              <a:prstGeom prst="roundRect">
                <a:avLst>
                  <a:gd fmla="val 20158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397" name="Google Shape;2397;p40"/>
              <p:cNvSpPr/>
              <p:nvPr/>
            </p:nvSpPr>
            <p:spPr>
              <a:xfrm>
                <a:off x="836116" y="4617081"/>
                <a:ext cx="356616" cy="356616"/>
              </a:xfrm>
              <a:custGeom>
                <a:rect b="b" l="l" r="r" t="t"/>
                <a:pathLst>
                  <a:path extrusionOk="0" h="529574" w="529664">
                    <a:moveTo>
                      <a:pt x="529664" y="485436"/>
                    </a:moveTo>
                    <a:cubicBezTo>
                      <a:pt x="529664" y="509822"/>
                      <a:pt x="509912" y="529574"/>
                      <a:pt x="485525" y="529574"/>
                    </a:cubicBezTo>
                    <a:cubicBezTo>
                      <a:pt x="469238" y="529574"/>
                      <a:pt x="455158" y="520636"/>
                      <a:pt x="447500" y="507505"/>
                    </a:cubicBezTo>
                    <a:lnTo>
                      <a:pt x="419317" y="507505"/>
                    </a:lnTo>
                    <a:cubicBezTo>
                      <a:pt x="382815" y="507505"/>
                      <a:pt x="353109" y="477800"/>
                      <a:pt x="353109" y="441298"/>
                    </a:cubicBezTo>
                    <a:lnTo>
                      <a:pt x="353109" y="330952"/>
                    </a:lnTo>
                    <a:cubicBezTo>
                      <a:pt x="353109" y="318747"/>
                      <a:pt x="362996" y="308883"/>
                      <a:pt x="375179" y="308883"/>
                    </a:cubicBezTo>
                    <a:cubicBezTo>
                      <a:pt x="387361" y="308883"/>
                      <a:pt x="397248" y="318747"/>
                      <a:pt x="397248" y="330952"/>
                    </a:cubicBezTo>
                    <a:lnTo>
                      <a:pt x="397248" y="441298"/>
                    </a:lnTo>
                    <a:cubicBezTo>
                      <a:pt x="397248" y="453480"/>
                      <a:pt x="407157" y="463367"/>
                      <a:pt x="419317" y="463367"/>
                    </a:cubicBezTo>
                    <a:lnTo>
                      <a:pt x="447500" y="463367"/>
                    </a:lnTo>
                    <a:cubicBezTo>
                      <a:pt x="455136" y="450236"/>
                      <a:pt x="469216" y="441298"/>
                      <a:pt x="485525" y="441298"/>
                    </a:cubicBezTo>
                    <a:cubicBezTo>
                      <a:pt x="509912" y="441298"/>
                      <a:pt x="529664" y="461049"/>
                      <a:pt x="529664" y="485436"/>
                    </a:cubicBezTo>
                    <a:close/>
                    <a:moveTo>
                      <a:pt x="286901" y="447411"/>
                    </a:moveTo>
                    <a:lnTo>
                      <a:pt x="286901" y="330952"/>
                    </a:lnTo>
                    <a:cubicBezTo>
                      <a:pt x="286901" y="318747"/>
                      <a:pt x="277014" y="308883"/>
                      <a:pt x="264832" y="308883"/>
                    </a:cubicBezTo>
                    <a:cubicBezTo>
                      <a:pt x="252650" y="308883"/>
                      <a:pt x="242763" y="318747"/>
                      <a:pt x="242763" y="330952"/>
                    </a:cubicBezTo>
                    <a:lnTo>
                      <a:pt x="242763" y="447411"/>
                    </a:lnTo>
                    <a:cubicBezTo>
                      <a:pt x="229631" y="455047"/>
                      <a:pt x="220693" y="469127"/>
                      <a:pt x="220693" y="485436"/>
                    </a:cubicBezTo>
                    <a:cubicBezTo>
                      <a:pt x="220693" y="509822"/>
                      <a:pt x="240445" y="529574"/>
                      <a:pt x="264832" y="529574"/>
                    </a:cubicBezTo>
                    <a:cubicBezTo>
                      <a:pt x="289219" y="529574"/>
                      <a:pt x="308971" y="509822"/>
                      <a:pt x="308971" y="485436"/>
                    </a:cubicBezTo>
                    <a:cubicBezTo>
                      <a:pt x="308971" y="469149"/>
                      <a:pt x="300033" y="455069"/>
                      <a:pt x="286901" y="447411"/>
                    </a:cubicBezTo>
                    <a:close/>
                    <a:moveTo>
                      <a:pt x="154485" y="308883"/>
                    </a:moveTo>
                    <a:cubicBezTo>
                      <a:pt x="142303" y="308883"/>
                      <a:pt x="132416" y="318747"/>
                      <a:pt x="132416" y="330952"/>
                    </a:cubicBezTo>
                    <a:lnTo>
                      <a:pt x="132416" y="441298"/>
                    </a:lnTo>
                    <a:cubicBezTo>
                      <a:pt x="132416" y="453480"/>
                      <a:pt x="122507" y="463367"/>
                      <a:pt x="110347" y="463367"/>
                    </a:cubicBezTo>
                    <a:lnTo>
                      <a:pt x="82164" y="463367"/>
                    </a:lnTo>
                    <a:cubicBezTo>
                      <a:pt x="74528" y="450236"/>
                      <a:pt x="60448" y="441298"/>
                      <a:pt x="44139" y="441298"/>
                    </a:cubicBezTo>
                    <a:cubicBezTo>
                      <a:pt x="19752" y="441298"/>
                      <a:pt x="0" y="461049"/>
                      <a:pt x="0" y="485436"/>
                    </a:cubicBezTo>
                    <a:cubicBezTo>
                      <a:pt x="0" y="509822"/>
                      <a:pt x="19752" y="529574"/>
                      <a:pt x="44139" y="529574"/>
                    </a:cubicBezTo>
                    <a:cubicBezTo>
                      <a:pt x="60426" y="529574"/>
                      <a:pt x="74506" y="520636"/>
                      <a:pt x="82164" y="507505"/>
                    </a:cubicBezTo>
                    <a:lnTo>
                      <a:pt x="110347" y="507505"/>
                    </a:lnTo>
                    <a:cubicBezTo>
                      <a:pt x="146849" y="507505"/>
                      <a:pt x="176555" y="477800"/>
                      <a:pt x="176555" y="441298"/>
                    </a:cubicBezTo>
                    <a:lnTo>
                      <a:pt x="176555" y="330952"/>
                    </a:lnTo>
                    <a:cubicBezTo>
                      <a:pt x="176555" y="318747"/>
                      <a:pt x="166668" y="308883"/>
                      <a:pt x="154485" y="308883"/>
                    </a:cubicBezTo>
                    <a:close/>
                    <a:moveTo>
                      <a:pt x="463456" y="252694"/>
                    </a:moveTo>
                    <a:cubicBezTo>
                      <a:pt x="463456" y="274300"/>
                      <a:pt x="457122" y="295156"/>
                      <a:pt x="445138" y="312987"/>
                    </a:cubicBezTo>
                    <a:cubicBezTo>
                      <a:pt x="438341" y="323117"/>
                      <a:pt x="441034" y="336822"/>
                      <a:pt x="451141" y="343619"/>
                    </a:cubicBezTo>
                    <a:cubicBezTo>
                      <a:pt x="461271" y="350461"/>
                      <a:pt x="474998" y="347702"/>
                      <a:pt x="481774" y="337617"/>
                    </a:cubicBezTo>
                    <a:cubicBezTo>
                      <a:pt x="498657" y="312458"/>
                      <a:pt x="507573" y="283106"/>
                      <a:pt x="507573" y="252694"/>
                    </a:cubicBezTo>
                    <a:cubicBezTo>
                      <a:pt x="507573" y="180219"/>
                      <a:pt x="456063" y="117344"/>
                      <a:pt x="385066" y="103198"/>
                    </a:cubicBezTo>
                    <a:cubicBezTo>
                      <a:pt x="379041" y="101984"/>
                      <a:pt x="374119" y="98232"/>
                      <a:pt x="371603" y="92870"/>
                    </a:cubicBezTo>
                    <a:cubicBezTo>
                      <a:pt x="340111" y="26419"/>
                      <a:pt x="267193" y="-10679"/>
                      <a:pt x="194188" y="2717"/>
                    </a:cubicBezTo>
                    <a:cubicBezTo>
                      <a:pt x="127715" y="14877"/>
                      <a:pt x="75587" y="67953"/>
                      <a:pt x="64487" y="134779"/>
                    </a:cubicBezTo>
                    <a:cubicBezTo>
                      <a:pt x="61220" y="154509"/>
                      <a:pt x="61441" y="174239"/>
                      <a:pt x="65149" y="193461"/>
                    </a:cubicBezTo>
                    <a:cubicBezTo>
                      <a:pt x="66208" y="198956"/>
                      <a:pt x="63802" y="205157"/>
                      <a:pt x="58859" y="209660"/>
                    </a:cubicBezTo>
                    <a:cubicBezTo>
                      <a:pt x="35465" y="230912"/>
                      <a:pt x="22069" y="261213"/>
                      <a:pt x="22069" y="292816"/>
                    </a:cubicBezTo>
                    <a:cubicBezTo>
                      <a:pt x="22069" y="320513"/>
                      <a:pt x="32221" y="347128"/>
                      <a:pt x="50693" y="367741"/>
                    </a:cubicBezTo>
                    <a:cubicBezTo>
                      <a:pt x="55063" y="372618"/>
                      <a:pt x="61088" y="375090"/>
                      <a:pt x="67157" y="375090"/>
                    </a:cubicBezTo>
                    <a:cubicBezTo>
                      <a:pt x="72387" y="375090"/>
                      <a:pt x="77662" y="373236"/>
                      <a:pt x="81877" y="369462"/>
                    </a:cubicBezTo>
                    <a:cubicBezTo>
                      <a:pt x="90970" y="361341"/>
                      <a:pt x="91720" y="347371"/>
                      <a:pt x="83599" y="338301"/>
                    </a:cubicBezTo>
                    <a:cubicBezTo>
                      <a:pt x="72387" y="325810"/>
                      <a:pt x="66230" y="309633"/>
                      <a:pt x="66230" y="292816"/>
                    </a:cubicBezTo>
                    <a:cubicBezTo>
                      <a:pt x="66230" y="273638"/>
                      <a:pt x="74374" y="255232"/>
                      <a:pt x="88586" y="242344"/>
                    </a:cubicBezTo>
                    <a:cubicBezTo>
                      <a:pt x="104851" y="227536"/>
                      <a:pt x="112487" y="205599"/>
                      <a:pt x="108537" y="185052"/>
                    </a:cubicBezTo>
                    <a:cubicBezTo>
                      <a:pt x="105800" y="171016"/>
                      <a:pt x="105668" y="156539"/>
                      <a:pt x="108074" y="142018"/>
                    </a:cubicBezTo>
                    <a:cubicBezTo>
                      <a:pt x="116018" y="94238"/>
                      <a:pt x="154706" y="54800"/>
                      <a:pt x="202177" y="46105"/>
                    </a:cubicBezTo>
                    <a:cubicBezTo>
                      <a:pt x="256247" y="36284"/>
                      <a:pt x="308419" y="62569"/>
                      <a:pt x="331768" y="111783"/>
                    </a:cubicBezTo>
                    <a:cubicBezTo>
                      <a:pt x="340353" y="129857"/>
                      <a:pt x="356640" y="142525"/>
                      <a:pt x="376481" y="146453"/>
                    </a:cubicBezTo>
                    <a:cubicBezTo>
                      <a:pt x="426887" y="156517"/>
                      <a:pt x="463478" y="201185"/>
                      <a:pt x="463478" y="25267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398" name="Google Shape;2398;p40"/>
          <p:cNvGrpSpPr/>
          <p:nvPr/>
        </p:nvGrpSpPr>
        <p:grpSpPr>
          <a:xfrm>
            <a:off x="2354493" y="3685499"/>
            <a:ext cx="2253589" cy="637765"/>
            <a:chOff x="654871" y="5365894"/>
            <a:chExt cx="3004785" cy="850354"/>
          </a:xfrm>
        </p:grpSpPr>
        <p:grpSp>
          <p:nvGrpSpPr>
            <p:cNvPr id="2399" name="Google Shape;2399;p40"/>
            <p:cNvGrpSpPr/>
            <p:nvPr/>
          </p:nvGrpSpPr>
          <p:grpSpPr>
            <a:xfrm>
              <a:off x="1585495" y="5365894"/>
              <a:ext cx="2074161" cy="850354"/>
              <a:chOff x="768099" y="3115464"/>
              <a:chExt cx="2074161" cy="850354"/>
            </a:xfrm>
          </p:grpSpPr>
          <p:sp>
            <p:nvSpPr>
              <p:cNvPr id="2400" name="Google Shape;2400;p40"/>
              <p:cNvSpPr txBox="1"/>
              <p:nvPr/>
            </p:nvSpPr>
            <p:spPr>
              <a:xfrm>
                <a:off x="768099" y="3115464"/>
                <a:ext cx="1837094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b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1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1.7k</a:t>
                </a:r>
                <a:endParaRPr sz="21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  <p:sp>
            <p:nvSpPr>
              <p:cNvPr id="2401" name="Google Shape;2401;p40"/>
              <p:cNvSpPr txBox="1"/>
              <p:nvPr/>
            </p:nvSpPr>
            <p:spPr>
              <a:xfrm>
                <a:off x="768099" y="3653617"/>
                <a:ext cx="2074161" cy="3122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l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Urbanist"/>
                    <a:ea typeface="Urbanist"/>
                    <a:cs typeface="Urbanist"/>
                    <a:sym typeface="Urbanist"/>
                  </a:rPr>
                  <a:t>Object Storage</a:t>
                </a:r>
                <a:endParaRPr sz="9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  <p:grpSp>
          <p:nvGrpSpPr>
            <p:cNvPr id="2402" name="Google Shape;2402;p40"/>
            <p:cNvGrpSpPr/>
            <p:nvPr/>
          </p:nvGrpSpPr>
          <p:grpSpPr>
            <a:xfrm>
              <a:off x="654871" y="5431518"/>
              <a:ext cx="719106" cy="719106"/>
              <a:chOff x="654871" y="5431518"/>
              <a:chExt cx="719106" cy="719106"/>
            </a:xfrm>
          </p:grpSpPr>
          <p:sp>
            <p:nvSpPr>
              <p:cNvPr id="2403" name="Google Shape;2403;p40"/>
              <p:cNvSpPr/>
              <p:nvPr/>
            </p:nvSpPr>
            <p:spPr>
              <a:xfrm>
                <a:off x="654871" y="5431518"/>
                <a:ext cx="719106" cy="719106"/>
              </a:xfrm>
              <a:prstGeom prst="roundRect">
                <a:avLst>
                  <a:gd fmla="val 20158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  <p:sp>
            <p:nvSpPr>
              <p:cNvPr id="2404" name="Google Shape;2404;p40"/>
              <p:cNvSpPr/>
              <p:nvPr/>
            </p:nvSpPr>
            <p:spPr>
              <a:xfrm>
                <a:off x="836116" y="5612763"/>
                <a:ext cx="356616" cy="356616"/>
              </a:xfrm>
              <a:custGeom>
                <a:rect b="b" l="l" r="r" t="t"/>
                <a:pathLst>
                  <a:path extrusionOk="0" h="529200" w="529200">
                    <a:moveTo>
                      <a:pt x="176400" y="0"/>
                    </a:moveTo>
                    <a:lnTo>
                      <a:pt x="88200" y="0"/>
                    </a:lnTo>
                    <a:cubicBezTo>
                      <a:pt x="39488" y="0"/>
                      <a:pt x="0" y="39488"/>
                      <a:pt x="0" y="88200"/>
                    </a:cubicBezTo>
                    <a:lnTo>
                      <a:pt x="0" y="110250"/>
                    </a:lnTo>
                    <a:cubicBezTo>
                      <a:pt x="0" y="158962"/>
                      <a:pt x="39488" y="198450"/>
                      <a:pt x="88200" y="198450"/>
                    </a:cubicBezTo>
                    <a:lnTo>
                      <a:pt x="110250" y="198450"/>
                    </a:lnTo>
                    <a:lnTo>
                      <a:pt x="110250" y="242550"/>
                    </a:lnTo>
                    <a:lnTo>
                      <a:pt x="66150" y="242550"/>
                    </a:lnTo>
                    <a:cubicBezTo>
                      <a:pt x="53972" y="242550"/>
                      <a:pt x="44100" y="252422"/>
                      <a:pt x="44100" y="264600"/>
                    </a:cubicBezTo>
                    <a:cubicBezTo>
                      <a:pt x="44100" y="276778"/>
                      <a:pt x="53972" y="286650"/>
                      <a:pt x="66150" y="286650"/>
                    </a:cubicBezTo>
                    <a:lnTo>
                      <a:pt x="198450" y="286650"/>
                    </a:lnTo>
                    <a:cubicBezTo>
                      <a:pt x="210628" y="286650"/>
                      <a:pt x="220500" y="276778"/>
                      <a:pt x="220500" y="264600"/>
                    </a:cubicBezTo>
                    <a:cubicBezTo>
                      <a:pt x="220500" y="252422"/>
                      <a:pt x="210628" y="242550"/>
                      <a:pt x="198450" y="242550"/>
                    </a:cubicBezTo>
                    <a:lnTo>
                      <a:pt x="154350" y="242550"/>
                    </a:lnTo>
                    <a:lnTo>
                      <a:pt x="154350" y="198450"/>
                    </a:lnTo>
                    <a:lnTo>
                      <a:pt x="176400" y="198450"/>
                    </a:lnTo>
                    <a:cubicBezTo>
                      <a:pt x="225111" y="198450"/>
                      <a:pt x="264600" y="158962"/>
                      <a:pt x="264600" y="110250"/>
                    </a:cubicBezTo>
                    <a:lnTo>
                      <a:pt x="264600" y="88200"/>
                    </a:lnTo>
                    <a:cubicBezTo>
                      <a:pt x="264600" y="39488"/>
                      <a:pt x="225111" y="0"/>
                      <a:pt x="176400" y="0"/>
                    </a:cubicBezTo>
                    <a:close/>
                    <a:moveTo>
                      <a:pt x="220500" y="110250"/>
                    </a:moveTo>
                    <a:cubicBezTo>
                      <a:pt x="220500" y="134606"/>
                      <a:pt x="200756" y="154350"/>
                      <a:pt x="176400" y="154350"/>
                    </a:cubicBezTo>
                    <a:lnTo>
                      <a:pt x="88200" y="154350"/>
                    </a:lnTo>
                    <a:cubicBezTo>
                      <a:pt x="63844" y="154350"/>
                      <a:pt x="44100" y="134606"/>
                      <a:pt x="44100" y="110250"/>
                    </a:cubicBezTo>
                    <a:lnTo>
                      <a:pt x="44100" y="88200"/>
                    </a:lnTo>
                    <a:cubicBezTo>
                      <a:pt x="44100" y="63844"/>
                      <a:pt x="63844" y="44100"/>
                      <a:pt x="88200" y="44100"/>
                    </a:cubicBezTo>
                    <a:lnTo>
                      <a:pt x="176400" y="44100"/>
                    </a:lnTo>
                    <a:cubicBezTo>
                      <a:pt x="200756" y="44100"/>
                      <a:pt x="220500" y="63844"/>
                      <a:pt x="220500" y="88200"/>
                    </a:cubicBezTo>
                    <a:close/>
                    <a:moveTo>
                      <a:pt x="441000" y="242550"/>
                    </a:moveTo>
                    <a:lnTo>
                      <a:pt x="396900" y="242550"/>
                    </a:lnTo>
                    <a:cubicBezTo>
                      <a:pt x="348189" y="242550"/>
                      <a:pt x="308700" y="282039"/>
                      <a:pt x="308700" y="330750"/>
                    </a:cubicBezTo>
                    <a:lnTo>
                      <a:pt x="308700" y="441000"/>
                    </a:lnTo>
                    <a:cubicBezTo>
                      <a:pt x="308700" y="489711"/>
                      <a:pt x="348189" y="529200"/>
                      <a:pt x="396900" y="529200"/>
                    </a:cubicBezTo>
                    <a:lnTo>
                      <a:pt x="441000" y="529200"/>
                    </a:lnTo>
                    <a:cubicBezTo>
                      <a:pt x="489711" y="529200"/>
                      <a:pt x="529200" y="489711"/>
                      <a:pt x="529200" y="441000"/>
                    </a:cubicBezTo>
                    <a:lnTo>
                      <a:pt x="529200" y="330750"/>
                    </a:lnTo>
                    <a:cubicBezTo>
                      <a:pt x="529200" y="282039"/>
                      <a:pt x="489711" y="242550"/>
                      <a:pt x="441000" y="242550"/>
                    </a:cubicBezTo>
                    <a:close/>
                    <a:moveTo>
                      <a:pt x="485100" y="441000"/>
                    </a:moveTo>
                    <a:cubicBezTo>
                      <a:pt x="485100" y="465356"/>
                      <a:pt x="465356" y="485100"/>
                      <a:pt x="441000" y="485100"/>
                    </a:cubicBezTo>
                    <a:lnTo>
                      <a:pt x="396900" y="485100"/>
                    </a:lnTo>
                    <a:cubicBezTo>
                      <a:pt x="372544" y="485100"/>
                      <a:pt x="352800" y="465356"/>
                      <a:pt x="352800" y="441000"/>
                    </a:cubicBezTo>
                    <a:lnTo>
                      <a:pt x="352800" y="330750"/>
                    </a:lnTo>
                    <a:cubicBezTo>
                      <a:pt x="352800" y="306394"/>
                      <a:pt x="372544" y="286650"/>
                      <a:pt x="396900" y="286650"/>
                    </a:cubicBezTo>
                    <a:lnTo>
                      <a:pt x="441000" y="286650"/>
                    </a:lnTo>
                    <a:cubicBezTo>
                      <a:pt x="465356" y="286650"/>
                      <a:pt x="485100" y="306394"/>
                      <a:pt x="485100" y="330750"/>
                    </a:cubicBezTo>
                    <a:close/>
                    <a:moveTo>
                      <a:pt x="308700" y="88200"/>
                    </a:moveTo>
                    <a:cubicBezTo>
                      <a:pt x="308700" y="76022"/>
                      <a:pt x="318572" y="66150"/>
                      <a:pt x="330750" y="66150"/>
                    </a:cubicBezTo>
                    <a:lnTo>
                      <a:pt x="374850" y="66150"/>
                    </a:lnTo>
                    <a:cubicBezTo>
                      <a:pt x="411385" y="66150"/>
                      <a:pt x="441000" y="95766"/>
                      <a:pt x="441000" y="132300"/>
                    </a:cubicBezTo>
                    <a:lnTo>
                      <a:pt x="441000" y="176400"/>
                    </a:lnTo>
                    <a:cubicBezTo>
                      <a:pt x="441000" y="188578"/>
                      <a:pt x="431128" y="198450"/>
                      <a:pt x="418950" y="198450"/>
                    </a:cubicBezTo>
                    <a:cubicBezTo>
                      <a:pt x="406772" y="198450"/>
                      <a:pt x="396900" y="188578"/>
                      <a:pt x="396900" y="176400"/>
                    </a:cubicBezTo>
                    <a:lnTo>
                      <a:pt x="396900" y="132300"/>
                    </a:lnTo>
                    <a:cubicBezTo>
                      <a:pt x="396900" y="120122"/>
                      <a:pt x="387028" y="110250"/>
                      <a:pt x="374850" y="110250"/>
                    </a:cubicBezTo>
                    <a:lnTo>
                      <a:pt x="330750" y="110250"/>
                    </a:lnTo>
                    <a:cubicBezTo>
                      <a:pt x="318572" y="110250"/>
                      <a:pt x="308700" y="100378"/>
                      <a:pt x="308700" y="88200"/>
                    </a:cubicBezTo>
                    <a:close/>
                    <a:moveTo>
                      <a:pt x="264600" y="441000"/>
                    </a:moveTo>
                    <a:cubicBezTo>
                      <a:pt x="264600" y="453178"/>
                      <a:pt x="254728" y="463050"/>
                      <a:pt x="242550" y="463050"/>
                    </a:cubicBezTo>
                    <a:lnTo>
                      <a:pt x="176400" y="463050"/>
                    </a:lnTo>
                    <a:cubicBezTo>
                      <a:pt x="139866" y="463050"/>
                      <a:pt x="110250" y="433435"/>
                      <a:pt x="110250" y="396900"/>
                    </a:cubicBezTo>
                    <a:lnTo>
                      <a:pt x="110250" y="352800"/>
                    </a:lnTo>
                    <a:cubicBezTo>
                      <a:pt x="110250" y="340622"/>
                      <a:pt x="120122" y="330750"/>
                      <a:pt x="132300" y="330750"/>
                    </a:cubicBezTo>
                    <a:cubicBezTo>
                      <a:pt x="144478" y="330750"/>
                      <a:pt x="154350" y="340622"/>
                      <a:pt x="154350" y="352800"/>
                    </a:cubicBezTo>
                    <a:lnTo>
                      <a:pt x="154350" y="396900"/>
                    </a:lnTo>
                    <a:cubicBezTo>
                      <a:pt x="154350" y="409078"/>
                      <a:pt x="164222" y="418950"/>
                      <a:pt x="176400" y="418950"/>
                    </a:cubicBezTo>
                    <a:lnTo>
                      <a:pt x="242550" y="418950"/>
                    </a:lnTo>
                    <a:cubicBezTo>
                      <a:pt x="254728" y="418950"/>
                      <a:pt x="264600" y="428822"/>
                      <a:pt x="264600" y="441000"/>
                    </a:cubicBezTo>
                    <a:close/>
                    <a:moveTo>
                      <a:pt x="441000" y="441000"/>
                    </a:moveTo>
                    <a:cubicBezTo>
                      <a:pt x="441000" y="453178"/>
                      <a:pt x="431128" y="463050"/>
                      <a:pt x="418950" y="463050"/>
                    </a:cubicBezTo>
                    <a:cubicBezTo>
                      <a:pt x="406772" y="463050"/>
                      <a:pt x="396900" y="453178"/>
                      <a:pt x="396900" y="441000"/>
                    </a:cubicBezTo>
                    <a:cubicBezTo>
                      <a:pt x="396900" y="428822"/>
                      <a:pt x="406772" y="418950"/>
                      <a:pt x="418950" y="418950"/>
                    </a:cubicBezTo>
                    <a:cubicBezTo>
                      <a:pt x="431128" y="418950"/>
                      <a:pt x="441000" y="428822"/>
                      <a:pt x="441000" y="44100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Urbanist"/>
                  <a:ea typeface="Urbanist"/>
                  <a:cs typeface="Urbanist"/>
                  <a:sym typeface="Urbanist"/>
                </a:endParaRPr>
              </a:p>
            </p:txBody>
          </p:sp>
        </p:grpSp>
      </p:grpSp>
      <p:grpSp>
        <p:nvGrpSpPr>
          <p:cNvPr id="2405" name="Google Shape;2405;p40"/>
          <p:cNvGrpSpPr/>
          <p:nvPr/>
        </p:nvGrpSpPr>
        <p:grpSpPr>
          <a:xfrm>
            <a:off x="6807292" y="1079333"/>
            <a:ext cx="1896177" cy="794084"/>
            <a:chOff x="9076389" y="1439111"/>
            <a:chExt cx="2528236" cy="1058779"/>
          </a:xfrm>
        </p:grpSpPr>
        <p:sp>
          <p:nvSpPr>
            <p:cNvPr id="2406" name="Google Shape;2406;p40"/>
            <p:cNvSpPr/>
            <p:nvPr/>
          </p:nvSpPr>
          <p:spPr>
            <a:xfrm>
              <a:off x="9076389" y="1439111"/>
              <a:ext cx="2528236" cy="1058779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Urbanist"/>
                <a:ea typeface="Urbanist"/>
                <a:cs typeface="Urbanist"/>
                <a:sym typeface="Urbanist"/>
              </a:endParaRPr>
            </a:p>
          </p:txBody>
        </p:sp>
        <p:grpSp>
          <p:nvGrpSpPr>
            <p:cNvPr id="2407" name="Google Shape;2407;p40"/>
            <p:cNvGrpSpPr/>
            <p:nvPr/>
          </p:nvGrpSpPr>
          <p:grpSpPr>
            <a:xfrm>
              <a:off x="9459308" y="1634791"/>
              <a:ext cx="1731940" cy="657347"/>
              <a:chOff x="7128091" y="3265433"/>
              <a:chExt cx="1731940" cy="657347"/>
            </a:xfrm>
          </p:grpSpPr>
          <p:grpSp>
            <p:nvGrpSpPr>
              <p:cNvPr id="2408" name="Google Shape;2408;p40"/>
              <p:cNvGrpSpPr/>
              <p:nvPr/>
            </p:nvGrpSpPr>
            <p:grpSpPr>
              <a:xfrm>
                <a:off x="7128091" y="3265433"/>
                <a:ext cx="1731940" cy="369332"/>
                <a:chOff x="7128091" y="3265433"/>
                <a:chExt cx="1731940" cy="369332"/>
              </a:xfrm>
            </p:grpSpPr>
            <p:grpSp>
              <p:nvGrpSpPr>
                <p:cNvPr id="2409" name="Google Shape;2409;p40"/>
                <p:cNvGrpSpPr/>
                <p:nvPr/>
              </p:nvGrpSpPr>
              <p:grpSpPr>
                <a:xfrm>
                  <a:off x="7128091" y="3360324"/>
                  <a:ext cx="1090428" cy="179550"/>
                  <a:chOff x="8772850" y="2737588"/>
                  <a:chExt cx="854138" cy="140643"/>
                </a:xfrm>
              </p:grpSpPr>
              <p:sp>
                <p:nvSpPr>
                  <p:cNvPr id="2410" name="Google Shape;2410;p40"/>
                  <p:cNvSpPr/>
                  <p:nvPr/>
                </p:nvSpPr>
                <p:spPr>
                  <a:xfrm>
                    <a:off x="8772850" y="2737588"/>
                    <a:ext cx="140643" cy="140643"/>
                  </a:xfrm>
                  <a:prstGeom prst="star5">
                    <a:avLst>
                      <a:gd fmla="val 29345" name="adj"/>
                      <a:gd fmla="val 105146" name="hf"/>
                      <a:gd fmla="val 110557" name="vf"/>
                    </a:avLst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accent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  <p:sp>
                <p:nvSpPr>
                  <p:cNvPr id="2411" name="Google Shape;2411;p40"/>
                  <p:cNvSpPr/>
                  <p:nvPr/>
                </p:nvSpPr>
                <p:spPr>
                  <a:xfrm>
                    <a:off x="8951224" y="2737588"/>
                    <a:ext cx="140643" cy="140643"/>
                  </a:xfrm>
                  <a:prstGeom prst="star5">
                    <a:avLst>
                      <a:gd fmla="val 29345" name="adj"/>
                      <a:gd fmla="val 105146" name="hf"/>
                      <a:gd fmla="val 110557" name="vf"/>
                    </a:avLst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accent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  <p:sp>
                <p:nvSpPr>
                  <p:cNvPr id="2412" name="Google Shape;2412;p40"/>
                  <p:cNvSpPr/>
                  <p:nvPr/>
                </p:nvSpPr>
                <p:spPr>
                  <a:xfrm>
                    <a:off x="9129597" y="2737588"/>
                    <a:ext cx="140643" cy="140643"/>
                  </a:xfrm>
                  <a:prstGeom prst="star5">
                    <a:avLst>
                      <a:gd fmla="val 29345" name="adj"/>
                      <a:gd fmla="val 105146" name="hf"/>
                      <a:gd fmla="val 110557" name="vf"/>
                    </a:avLst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accent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  <p:sp>
                <p:nvSpPr>
                  <p:cNvPr id="2413" name="Google Shape;2413;p40"/>
                  <p:cNvSpPr/>
                  <p:nvPr/>
                </p:nvSpPr>
                <p:spPr>
                  <a:xfrm>
                    <a:off x="9307971" y="2737588"/>
                    <a:ext cx="140643" cy="140643"/>
                  </a:xfrm>
                  <a:prstGeom prst="star5">
                    <a:avLst>
                      <a:gd fmla="val 29345" name="adj"/>
                      <a:gd fmla="val 105146" name="hf"/>
                      <a:gd fmla="val 110557" name="vf"/>
                    </a:avLst>
                  </a:pr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accent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  <p:sp>
                <p:nvSpPr>
                  <p:cNvPr id="2414" name="Google Shape;2414;p40"/>
                  <p:cNvSpPr/>
                  <p:nvPr/>
                </p:nvSpPr>
                <p:spPr>
                  <a:xfrm>
                    <a:off x="9486345" y="2737588"/>
                    <a:ext cx="140643" cy="140643"/>
                  </a:xfrm>
                  <a:prstGeom prst="star5">
                    <a:avLst>
                      <a:gd fmla="val 29345" name="adj"/>
                      <a:gd fmla="val 105146" name="hf"/>
                      <a:gd fmla="val 110557" name="vf"/>
                    </a:avLst>
                  </a:prstGeom>
                  <a:solidFill>
                    <a:srgbClr val="005988"/>
                  </a:solidFill>
                  <a:ln>
                    <a:noFill/>
                  </a:ln>
                </p:spPr>
                <p:txBody>
                  <a:bodyPr anchorCtr="0" anchor="ctr" bIns="34275" lIns="68575" spcFirstLastPara="1" rIns="68575" wrap="square" tIns="34275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 sz="1400">
                      <a:solidFill>
                        <a:schemeClr val="accent1"/>
                      </a:solidFill>
                      <a:latin typeface="Syne"/>
                      <a:ea typeface="Syne"/>
                      <a:cs typeface="Syne"/>
                      <a:sym typeface="Syne"/>
                    </a:endParaRPr>
                  </a:p>
                </p:txBody>
              </p:sp>
            </p:grpSp>
            <p:sp>
              <p:nvSpPr>
                <p:cNvPr id="2415" name="Google Shape;2415;p40"/>
                <p:cNvSpPr txBox="1"/>
                <p:nvPr/>
              </p:nvSpPr>
              <p:spPr>
                <a:xfrm>
                  <a:off x="8383619" y="3265433"/>
                  <a:ext cx="476412" cy="3693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GB" sz="1400">
                      <a:solidFill>
                        <a:schemeClr val="dk1"/>
                      </a:solidFill>
                      <a:latin typeface="Syne"/>
                      <a:ea typeface="Syne"/>
                      <a:cs typeface="Syne"/>
                      <a:sym typeface="Syne"/>
                    </a:rPr>
                    <a:t>4.8</a:t>
                  </a:r>
                  <a:endParaRPr sz="14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endParaRPr>
                </a:p>
              </p:txBody>
            </p:sp>
          </p:grpSp>
          <p:sp>
            <p:nvSpPr>
              <p:cNvPr id="2416" name="Google Shape;2416;p40"/>
              <p:cNvSpPr txBox="1"/>
              <p:nvPr/>
            </p:nvSpPr>
            <p:spPr>
              <a:xfrm>
                <a:off x="7395981" y="3645781"/>
                <a:ext cx="1226618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900">
                    <a:solidFill>
                      <a:schemeClr val="dk1"/>
                    </a:solidFill>
                    <a:latin typeface="Syne"/>
                    <a:ea typeface="Syne"/>
                    <a:cs typeface="Syne"/>
                    <a:sym typeface="Syne"/>
                  </a:rPr>
                  <a:t>Home interiors</a:t>
                </a:r>
                <a:endParaRPr sz="900">
                  <a:solidFill>
                    <a:schemeClr val="dk1"/>
                  </a:solidFill>
                  <a:latin typeface="Syne"/>
                  <a:ea typeface="Syne"/>
                  <a:cs typeface="Syne"/>
                  <a:sym typeface="Syne"/>
                </a:endParaRPr>
              </a:p>
            </p:txBody>
          </p:sp>
        </p:grpSp>
      </p:grpSp>
      <p:sp>
        <p:nvSpPr>
          <p:cNvPr id="2417" name="Google Shape;2417;p40"/>
          <p:cNvSpPr txBox="1"/>
          <p:nvPr/>
        </p:nvSpPr>
        <p:spPr>
          <a:xfrm>
            <a:off x="386414" y="820236"/>
            <a:ext cx="3488869" cy="156850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>
                <a:solidFill>
                  <a:schemeClr val="dk1"/>
                </a:solidFill>
                <a:latin typeface="Syne"/>
                <a:ea typeface="Syne"/>
                <a:cs typeface="Syne"/>
                <a:sym typeface="Syne"/>
              </a:rPr>
              <a:t>Cloud Storage</a:t>
            </a:r>
            <a:endParaRPr sz="5400">
              <a:solidFill>
                <a:schemeClr val="dk1"/>
              </a:solidFill>
              <a:latin typeface="Syne"/>
              <a:ea typeface="Syne"/>
              <a:cs typeface="Syne"/>
              <a:sym typeface="Syne"/>
            </a:endParaRPr>
          </a:p>
        </p:txBody>
      </p:sp>
      <p:pic>
        <p:nvPicPr>
          <p:cNvPr descr="A black and white image&#10;&#10;AI-generated content may be incorrect." id="2418" name="Google Shape;2418;p40"/>
          <p:cNvPicPr preferRelativeResize="0"/>
          <p:nvPr/>
        </p:nvPicPr>
        <p:blipFill rotWithShape="1">
          <a:blip r:embed="rId3">
            <a:alphaModFix/>
          </a:blip>
          <a:srcRect b="0" l="25061" r="25062" t="0"/>
          <a:stretch/>
        </p:blipFill>
        <p:spPr>
          <a:xfrm>
            <a:off x="4452211" y="481315"/>
            <a:ext cx="3707539" cy="4180872"/>
          </a:xfrm>
          <a:custGeom>
            <a:rect b="b" l="l" r="r" t="t"/>
            <a:pathLst>
              <a:path extrusionOk="0" h="5574496" w="4943385">
                <a:moveTo>
                  <a:pt x="308418" y="0"/>
                </a:moveTo>
                <a:lnTo>
                  <a:pt x="4634967" y="0"/>
                </a:lnTo>
                <a:cubicBezTo>
                  <a:pt x="4805302" y="0"/>
                  <a:pt x="4943385" y="138083"/>
                  <a:pt x="4943385" y="308418"/>
                </a:cubicBezTo>
                <a:lnTo>
                  <a:pt x="4943385" y="5266078"/>
                </a:lnTo>
                <a:cubicBezTo>
                  <a:pt x="4943385" y="5436413"/>
                  <a:pt x="4805302" y="5574496"/>
                  <a:pt x="4634967" y="5574496"/>
                </a:cubicBezTo>
                <a:lnTo>
                  <a:pt x="308418" y="5574496"/>
                </a:lnTo>
                <a:cubicBezTo>
                  <a:pt x="138083" y="5574496"/>
                  <a:pt x="0" y="5436413"/>
                  <a:pt x="0" y="5266078"/>
                </a:cubicBezTo>
                <a:lnTo>
                  <a:pt x="0" y="308418"/>
                </a:lnTo>
                <a:cubicBezTo>
                  <a:pt x="0" y="138083"/>
                  <a:pt x="138083" y="0"/>
                  <a:pt x="308418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STARTUP PITCH DECK Color Palette">
      <a:dk1>
        <a:srgbClr val="FFFFFF"/>
      </a:dk1>
      <a:lt1>
        <a:srgbClr val="000E1E"/>
      </a:lt1>
      <a:dk2>
        <a:srgbClr val="000000"/>
      </a:dk2>
      <a:lt2>
        <a:srgbClr val="FFFFFF"/>
      </a:lt2>
      <a:accent1>
        <a:srgbClr val="023E8A"/>
      </a:accent1>
      <a:accent2>
        <a:srgbClr val="0077B6"/>
      </a:accent2>
      <a:accent3>
        <a:srgbClr val="00B4D8"/>
      </a:accent3>
      <a:accent4>
        <a:srgbClr val="03045E"/>
      </a:accent4>
      <a:accent5>
        <a:srgbClr val="FFFFFF"/>
      </a:accent5>
      <a:accent6>
        <a:srgbClr val="FFFFFF"/>
      </a:accent6>
      <a:hlink>
        <a:srgbClr val="323F4F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