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  <p:sldMasterId id="2147483672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5143500" type="screen16x9"/>
  <p:notesSz cx="6858000" cy="9144000"/>
  <p:embeddedFontLst>
    <p:embeddedFont>
      <p:font typeface="Manrope" panose="020B0604020202020204" charset="0"/>
      <p:regular r:id="rId25"/>
      <p:bold r:id="rId26"/>
    </p:embeddedFont>
    <p:embeddedFont>
      <p:font typeface="Open Sans Light" panose="020B0306030504020204" pitchFamily="34" charset="0"/>
      <p:regular r:id="rId27"/>
      <p:bold r:id="rId28"/>
      <p:italic r:id="rId29"/>
      <p:boldItalic r:id="rId30"/>
    </p:embeddedFont>
    <p:embeddedFont>
      <p:font typeface="Orbitron" pitchFamily="2" charset="0"/>
      <p:regular r:id="rId31"/>
      <p:bold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516" y="-3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73f59abc55_2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" name="Google Shape;67;g373f59abc55_2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g373f59abc55_2_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373f59abc55_2_3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g373f59abc55_2_3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373f59abc55_2_39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g373f59abc55_2_3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373f59abc55_2_4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g373f59abc55_2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373f59abc55_2_5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g373f59abc55_2_5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373f59abc55_2_6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3" name="Google Shape;713;g373f59abc55_2_6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73f59abc55_2_6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" name="Google Shape;731;g373f59abc55_2_6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373f59abc55_2_70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g373f59abc55_2_7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g373f59abc55_2_7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9" name="Google Shape;849;g373f59abc55_2_7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373f59abc55_2_8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7" name="Google Shape;917;g373f59abc55_2_8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g373f59abc55_2_8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" name="Google Shape;952;g373f59abc55_2_8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73f59abc55_2_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g373f59abc55_2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g373f59abc55_2_10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9" name="Google Shape;1149;g373f59abc55_2_10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" name="Google Shape;1225;g373f59abc55_2_1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6" name="Google Shape;1226;g373f59abc55_2_11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7" name="Google Shape;1227;g373f59abc55_2_11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3f59abc55_2_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g373f59abc55_2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73f59abc55_2_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g373f59abc55_2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73f59abc55_2_1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g373f59abc55_2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73f59abc55_2_1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g373f59abc55_2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73f59abc55_2_2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g373f59abc55_2_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73f59abc55_2_2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g373f59abc55_2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73f59abc55_2_2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g373f59abc55_2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>
  <p:cSld name="4_Custom Layou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ustom Layout">
  <p:cSld name="8_Custom Layou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ustom Layout">
  <p:cSld name="9_Custom Layou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Custom Layout">
  <p:cSld name="10_Custom Layou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-614427" y="3252018"/>
            <a:ext cx="10372854" cy="2256502"/>
          </a:xfrm>
          <a:prstGeom prst="ellipse">
            <a:avLst/>
          </a:prstGeom>
          <a:solidFill>
            <a:schemeClr val="accent3">
              <a:alpha val="29803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2" name="Google Shape;52;p13"/>
          <p:cNvSpPr txBox="1"/>
          <p:nvPr/>
        </p:nvSpPr>
        <p:spPr>
          <a:xfrm>
            <a:off x="7008018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800" b="0" i="0" u="none" strike="noStrike" cap="none">
                <a:solidFill>
                  <a:srgbClr val="7F7F7F"/>
                </a:solidFill>
                <a:latin typeface="Manrope"/>
                <a:ea typeface="Manrope"/>
                <a:cs typeface="Manrope"/>
                <a:sym typeface="Manrope"/>
              </a:rPr>
              <a:t>‹#›</a:t>
            </a:fld>
            <a:endParaRPr sz="800" b="0" i="0" u="none" strike="noStrike" cap="none">
              <a:solidFill>
                <a:srgbClr val="7F7F7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324">
          <p15:clr>
            <a:srgbClr val="F26B43"/>
          </p15:clr>
        </p15:guide>
        <p15:guide id="4" pos="5436">
          <p15:clr>
            <a:srgbClr val="F26B43"/>
          </p15:clr>
        </p15:guide>
        <p15:guide id="5" orient="horz" pos="324">
          <p15:clr>
            <a:srgbClr val="F26B43"/>
          </p15:clr>
        </p15:guide>
        <p15:guide id="6" orient="horz" pos="29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6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12" r="13"/>
          <a:stretch/>
        </p:blipFill>
        <p:spPr>
          <a:xfrm>
            <a:off x="0" y="0"/>
            <a:ext cx="9141619" cy="5143500"/>
          </a:xfrm>
          <a:custGeom>
            <a:avLst/>
            <a:gdLst/>
            <a:ahLst/>
            <a:cxnLst/>
            <a:rect l="l" t="t" r="r" b="b"/>
            <a:pathLst>
              <a:path w="12187628" h="6858000" extrusionOk="0">
                <a:moveTo>
                  <a:pt x="0" y="0"/>
                </a:moveTo>
                <a:lnTo>
                  <a:pt x="12187628" y="0"/>
                </a:lnTo>
                <a:lnTo>
                  <a:pt x="12187628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1" name="Google Shape;71;p26"/>
          <p:cNvSpPr txBox="1"/>
          <p:nvPr/>
        </p:nvSpPr>
        <p:spPr>
          <a:xfrm>
            <a:off x="400050" y="228600"/>
            <a:ext cx="3653885" cy="1396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600" b="0" i="0" u="none" strike="noStrike" cap="none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Cloud</a:t>
            </a:r>
            <a:endParaRPr sz="1100"/>
          </a:p>
        </p:txBody>
      </p:sp>
      <p:sp>
        <p:nvSpPr>
          <p:cNvPr id="72" name="Google Shape;72;p26"/>
          <p:cNvSpPr txBox="1"/>
          <p:nvPr/>
        </p:nvSpPr>
        <p:spPr>
          <a:xfrm>
            <a:off x="400050" y="228600"/>
            <a:ext cx="3653885" cy="1396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600">
                <a:latin typeface="Orbitron"/>
                <a:ea typeface="Orbitron"/>
                <a:cs typeface="Orbitron"/>
                <a:sym typeface="Orbitron"/>
              </a:rPr>
              <a:t>Cloud</a:t>
            </a:r>
            <a:endParaRPr sz="1100"/>
          </a:p>
        </p:txBody>
      </p:sp>
      <p:sp>
        <p:nvSpPr>
          <p:cNvPr id="73" name="Google Shape;73;p26"/>
          <p:cNvSpPr txBox="1"/>
          <p:nvPr/>
        </p:nvSpPr>
        <p:spPr>
          <a:xfrm>
            <a:off x="3629025" y="1366064"/>
            <a:ext cx="5120633" cy="1396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6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Storage</a:t>
            </a:r>
            <a:endParaRPr sz="1100"/>
          </a:p>
        </p:txBody>
      </p:sp>
      <p:grpSp>
        <p:nvGrpSpPr>
          <p:cNvPr id="74" name="Google Shape;74;p26"/>
          <p:cNvGrpSpPr/>
          <p:nvPr/>
        </p:nvGrpSpPr>
        <p:grpSpPr>
          <a:xfrm>
            <a:off x="514350" y="4357229"/>
            <a:ext cx="1034143" cy="271922"/>
            <a:chOff x="7170057" y="4804376"/>
            <a:chExt cx="1378857" cy="362562"/>
          </a:xfrm>
        </p:grpSpPr>
        <p:sp>
          <p:nvSpPr>
            <p:cNvPr id="75" name="Google Shape;75;p26"/>
            <p:cNvSpPr/>
            <p:nvPr/>
          </p:nvSpPr>
          <p:spPr>
            <a:xfrm>
              <a:off x="7170057" y="4804376"/>
              <a:ext cx="1378857" cy="36256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76" name="Google Shape;76;p26"/>
            <p:cNvSpPr txBox="1"/>
            <p:nvPr/>
          </p:nvSpPr>
          <p:spPr>
            <a:xfrm>
              <a:off x="7246438" y="4847158"/>
              <a:ext cx="1226094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Start Now</a:t>
              </a:r>
              <a:endParaRPr sz="1100"/>
            </a:p>
          </p:txBody>
        </p:sp>
      </p:grpSp>
      <p:sp>
        <p:nvSpPr>
          <p:cNvPr id="77" name="Google Shape;77;p26"/>
          <p:cNvSpPr txBox="1"/>
          <p:nvPr/>
        </p:nvSpPr>
        <p:spPr>
          <a:xfrm>
            <a:off x="442913" y="3872175"/>
            <a:ext cx="2780348" cy="414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Lorem ipsum dolor sit amet, consectetuer adipiscing elit. Maecenas porttitor congue massa. </a:t>
            </a:r>
            <a:endParaRPr sz="1100"/>
          </a:p>
        </p:txBody>
      </p:sp>
      <p:sp>
        <p:nvSpPr>
          <p:cNvPr id="78" name="Google Shape;78;p26"/>
          <p:cNvSpPr txBox="1"/>
          <p:nvPr/>
        </p:nvSpPr>
        <p:spPr>
          <a:xfrm>
            <a:off x="442913" y="3643575"/>
            <a:ext cx="3243263" cy="234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Cloud Storage Template Presentation</a:t>
            </a:r>
            <a:endParaRPr sz="1100"/>
          </a:p>
        </p:txBody>
      </p:sp>
      <p:pic>
        <p:nvPicPr>
          <p:cNvPr id="79" name="Google Shape;79;p26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18972" r="18972"/>
          <a:stretch/>
        </p:blipFill>
        <p:spPr>
          <a:xfrm>
            <a:off x="0" y="357188"/>
            <a:ext cx="4886325" cy="4429125"/>
          </a:xfrm>
          <a:custGeom>
            <a:avLst/>
            <a:gdLst/>
            <a:ahLst/>
            <a:cxnLst/>
            <a:rect l="l" t="t" r="r" b="b"/>
            <a:pathLst>
              <a:path w="6515100" h="5905500" extrusionOk="0">
                <a:moveTo>
                  <a:pt x="0" y="0"/>
                </a:moveTo>
                <a:lnTo>
                  <a:pt x="6515100" y="0"/>
                </a:lnTo>
                <a:lnTo>
                  <a:pt x="6515100" y="5905500"/>
                </a:lnTo>
                <a:lnTo>
                  <a:pt x="0" y="59055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2" name="Google Shape;412;p35"/>
          <p:cNvGrpSpPr/>
          <p:nvPr/>
        </p:nvGrpSpPr>
        <p:grpSpPr>
          <a:xfrm>
            <a:off x="421821" y="439835"/>
            <a:ext cx="4923065" cy="1530057"/>
            <a:chOff x="533400" y="1297646"/>
            <a:chExt cx="6564086" cy="2040076"/>
          </a:xfrm>
        </p:grpSpPr>
        <p:sp>
          <p:nvSpPr>
            <p:cNvPr id="413" name="Google Shape;413;p35"/>
            <p:cNvSpPr txBox="1"/>
            <p:nvPr/>
          </p:nvSpPr>
          <p:spPr>
            <a:xfrm>
              <a:off x="533400" y="1583396"/>
              <a:ext cx="6564086" cy="1754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Multi-Device Experience</a:t>
              </a:r>
              <a:endParaRPr sz="1100"/>
            </a:p>
          </p:txBody>
        </p:sp>
        <p:sp>
          <p:nvSpPr>
            <p:cNvPr id="414" name="Google Shape;414;p35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One Account, All Devices</a:t>
              </a:r>
              <a:endParaRPr sz="1100"/>
            </a:p>
          </p:txBody>
        </p:sp>
      </p:grpSp>
      <p:pic>
        <p:nvPicPr>
          <p:cNvPr id="415" name="Google Shape;415;p35"/>
          <p:cNvPicPr preferRelativeResize="0"/>
          <p:nvPr/>
        </p:nvPicPr>
        <p:blipFill rotWithShape="1">
          <a:blip r:embed="rId3">
            <a:alphaModFix/>
          </a:blip>
          <a:srcRect b="6480"/>
          <a:stretch/>
        </p:blipFill>
        <p:spPr>
          <a:xfrm>
            <a:off x="2939510" y="1471613"/>
            <a:ext cx="6662981" cy="3486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6" name="Google Shape;416;p35"/>
          <p:cNvGrpSpPr/>
          <p:nvPr/>
        </p:nvGrpSpPr>
        <p:grpSpPr>
          <a:xfrm rot="-1080000">
            <a:off x="1071563" y="2104239"/>
            <a:ext cx="2161205" cy="4358426"/>
            <a:chOff x="718844" y="1624552"/>
            <a:chExt cx="2029110" cy="4092035"/>
          </a:xfrm>
        </p:grpSpPr>
        <p:sp>
          <p:nvSpPr>
            <p:cNvPr id="417" name="Google Shape;417;p35"/>
            <p:cNvSpPr/>
            <p:nvPr/>
          </p:nvSpPr>
          <p:spPr>
            <a:xfrm>
              <a:off x="735894" y="1624552"/>
              <a:ext cx="1994630" cy="4092035"/>
            </a:xfrm>
            <a:custGeom>
              <a:avLst/>
              <a:gdLst/>
              <a:ahLst/>
              <a:cxnLst/>
              <a:rect l="l" t="t" r="r" b="b"/>
              <a:pathLst>
                <a:path w="1994630" h="4092035" extrusionOk="0">
                  <a:moveTo>
                    <a:pt x="1674876" y="4092035"/>
                  </a:moveTo>
                  <a:lnTo>
                    <a:pt x="319754" y="4092035"/>
                  </a:lnTo>
                  <a:cubicBezTo>
                    <a:pt x="143161" y="4092035"/>
                    <a:pt x="0" y="3948874"/>
                    <a:pt x="0" y="3772281"/>
                  </a:cubicBezTo>
                  <a:lnTo>
                    <a:pt x="0" y="319754"/>
                  </a:lnTo>
                  <a:cubicBezTo>
                    <a:pt x="95" y="143161"/>
                    <a:pt x="143161" y="0"/>
                    <a:pt x="319754" y="0"/>
                  </a:cubicBezTo>
                  <a:lnTo>
                    <a:pt x="1674876" y="0"/>
                  </a:lnTo>
                  <a:cubicBezTo>
                    <a:pt x="1851470" y="0"/>
                    <a:pt x="1994630" y="143161"/>
                    <a:pt x="1994630" y="319754"/>
                  </a:cubicBezTo>
                  <a:lnTo>
                    <a:pt x="1994630" y="3772281"/>
                  </a:lnTo>
                  <a:cubicBezTo>
                    <a:pt x="1994630" y="3948874"/>
                    <a:pt x="1851470" y="4092035"/>
                    <a:pt x="1674876" y="4092035"/>
                  </a:cubicBezTo>
                  <a:close/>
                </a:path>
              </a:pathLst>
            </a:custGeom>
            <a:solidFill>
              <a:srgbClr val="5E465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418" name="Google Shape;418;p35"/>
            <p:cNvSpPr/>
            <p:nvPr/>
          </p:nvSpPr>
          <p:spPr>
            <a:xfrm>
              <a:off x="745514" y="1634077"/>
              <a:ext cx="1975485" cy="4072890"/>
            </a:xfrm>
            <a:custGeom>
              <a:avLst/>
              <a:gdLst/>
              <a:ahLst/>
              <a:cxnLst/>
              <a:rect l="l" t="t" r="r" b="b"/>
              <a:pathLst>
                <a:path w="1975485" h="4072890" extrusionOk="0">
                  <a:moveTo>
                    <a:pt x="1662684" y="0"/>
                  </a:moveTo>
                  <a:lnTo>
                    <a:pt x="312706" y="0"/>
                  </a:lnTo>
                  <a:cubicBezTo>
                    <a:pt x="139922" y="0"/>
                    <a:pt x="0" y="140018"/>
                    <a:pt x="0" y="312706"/>
                  </a:cubicBezTo>
                  <a:lnTo>
                    <a:pt x="0" y="3760184"/>
                  </a:lnTo>
                  <a:cubicBezTo>
                    <a:pt x="0" y="3932873"/>
                    <a:pt x="140018" y="4072890"/>
                    <a:pt x="312706" y="4072890"/>
                  </a:cubicBezTo>
                  <a:lnTo>
                    <a:pt x="1662779" y="4072890"/>
                  </a:lnTo>
                  <a:cubicBezTo>
                    <a:pt x="1835468" y="4072890"/>
                    <a:pt x="1975485" y="3932873"/>
                    <a:pt x="1975485" y="3760184"/>
                  </a:cubicBezTo>
                  <a:lnTo>
                    <a:pt x="1975485" y="312706"/>
                  </a:lnTo>
                  <a:cubicBezTo>
                    <a:pt x="1975485" y="140018"/>
                    <a:pt x="1835468" y="0"/>
                    <a:pt x="1662684" y="0"/>
                  </a:cubicBezTo>
                  <a:close/>
                  <a:moveTo>
                    <a:pt x="1965960" y="3757708"/>
                  </a:moveTo>
                  <a:cubicBezTo>
                    <a:pt x="1965960" y="3926586"/>
                    <a:pt x="1829086" y="4063460"/>
                    <a:pt x="1660208" y="4063460"/>
                  </a:cubicBezTo>
                  <a:lnTo>
                    <a:pt x="315182" y="4063460"/>
                  </a:lnTo>
                  <a:cubicBezTo>
                    <a:pt x="146304" y="4063460"/>
                    <a:pt x="9430" y="3926586"/>
                    <a:pt x="9430" y="3757708"/>
                  </a:cubicBezTo>
                  <a:lnTo>
                    <a:pt x="9430" y="315278"/>
                  </a:lnTo>
                  <a:cubicBezTo>
                    <a:pt x="9525" y="146399"/>
                    <a:pt x="146304" y="9525"/>
                    <a:pt x="315182" y="9525"/>
                  </a:cubicBezTo>
                  <a:lnTo>
                    <a:pt x="1660208" y="9525"/>
                  </a:lnTo>
                  <a:cubicBezTo>
                    <a:pt x="1829086" y="9525"/>
                    <a:pt x="1965960" y="146399"/>
                    <a:pt x="1965960" y="315278"/>
                  </a:cubicBezTo>
                  <a:lnTo>
                    <a:pt x="1965960" y="3757708"/>
                  </a:ln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419" name="Google Shape;419;p35"/>
            <p:cNvSpPr/>
            <p:nvPr/>
          </p:nvSpPr>
          <p:spPr>
            <a:xfrm>
              <a:off x="769707" y="1655793"/>
              <a:ext cx="1927097" cy="4029551"/>
            </a:xfrm>
            <a:custGeom>
              <a:avLst/>
              <a:gdLst/>
              <a:ahLst/>
              <a:cxnLst/>
              <a:rect l="l" t="t" r="r" b="b"/>
              <a:pathLst>
                <a:path w="1927097" h="4029551" extrusionOk="0">
                  <a:moveTo>
                    <a:pt x="1632966" y="4029551"/>
                  </a:moveTo>
                  <a:lnTo>
                    <a:pt x="294037" y="4029551"/>
                  </a:lnTo>
                  <a:cubicBezTo>
                    <a:pt x="131636" y="4029551"/>
                    <a:pt x="0" y="3897916"/>
                    <a:pt x="0" y="3735515"/>
                  </a:cubicBezTo>
                  <a:lnTo>
                    <a:pt x="0" y="294037"/>
                  </a:lnTo>
                  <a:cubicBezTo>
                    <a:pt x="0" y="131636"/>
                    <a:pt x="131636" y="0"/>
                    <a:pt x="294037" y="0"/>
                  </a:cubicBezTo>
                  <a:lnTo>
                    <a:pt x="1633061" y="0"/>
                  </a:lnTo>
                  <a:cubicBezTo>
                    <a:pt x="1795463" y="0"/>
                    <a:pt x="1927098" y="131636"/>
                    <a:pt x="1927098" y="294037"/>
                  </a:cubicBezTo>
                  <a:lnTo>
                    <a:pt x="1927098" y="3735610"/>
                  </a:lnTo>
                  <a:cubicBezTo>
                    <a:pt x="1927003" y="3897916"/>
                    <a:pt x="1795367" y="4029551"/>
                    <a:pt x="1632966" y="402955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420" name="Google Shape;420;p35"/>
            <p:cNvGrpSpPr/>
            <p:nvPr/>
          </p:nvGrpSpPr>
          <p:grpSpPr>
            <a:xfrm>
              <a:off x="718844" y="2271108"/>
              <a:ext cx="2029110" cy="1000697"/>
              <a:chOff x="5079396" y="1894331"/>
              <a:chExt cx="2029110" cy="1000697"/>
            </a:xfrm>
          </p:grpSpPr>
          <p:grpSp>
            <p:nvGrpSpPr>
              <p:cNvPr id="421" name="Google Shape;421;p35"/>
              <p:cNvGrpSpPr/>
              <p:nvPr/>
            </p:nvGrpSpPr>
            <p:grpSpPr>
              <a:xfrm>
                <a:off x="7091076" y="2293239"/>
                <a:ext cx="17430" cy="493299"/>
                <a:chOff x="7091076" y="2293239"/>
                <a:chExt cx="17430" cy="493299"/>
              </a:xfrm>
            </p:grpSpPr>
            <p:sp>
              <p:nvSpPr>
                <p:cNvPr id="422" name="Google Shape;422;p35"/>
                <p:cNvSpPr/>
                <p:nvPr/>
              </p:nvSpPr>
              <p:spPr>
                <a:xfrm>
                  <a:off x="7091076" y="2293239"/>
                  <a:ext cx="11715" cy="493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15" h="493204" extrusionOk="0">
                      <a:moveTo>
                        <a:pt x="0" y="0"/>
                      </a:moveTo>
                      <a:lnTo>
                        <a:pt x="11716" y="0"/>
                      </a:lnTo>
                      <a:lnTo>
                        <a:pt x="11716" y="493205"/>
                      </a:lnTo>
                      <a:lnTo>
                        <a:pt x="0" y="493205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23" name="Google Shape;423;p35"/>
                <p:cNvSpPr/>
                <p:nvPr/>
              </p:nvSpPr>
              <p:spPr>
                <a:xfrm>
                  <a:off x="7102696" y="2293429"/>
                  <a:ext cx="5810" cy="493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" h="493109" extrusionOk="0">
                      <a:moveTo>
                        <a:pt x="0" y="493109"/>
                      </a:moveTo>
                      <a:lnTo>
                        <a:pt x="0" y="0"/>
                      </a:lnTo>
                      <a:lnTo>
                        <a:pt x="5810" y="6382"/>
                      </a:lnTo>
                      <a:cubicBezTo>
                        <a:pt x="2858" y="58865"/>
                        <a:pt x="3048" y="434245"/>
                        <a:pt x="5810" y="486632"/>
                      </a:cubicBezTo>
                      <a:lnTo>
                        <a:pt x="0" y="493109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24" name="Google Shape;424;p35"/>
              <p:cNvGrpSpPr/>
              <p:nvPr/>
            </p:nvGrpSpPr>
            <p:grpSpPr>
              <a:xfrm>
                <a:off x="5079396" y="2189511"/>
                <a:ext cx="17144" cy="312420"/>
                <a:chOff x="5079396" y="2189511"/>
                <a:chExt cx="17144" cy="312420"/>
              </a:xfrm>
            </p:grpSpPr>
            <p:sp>
              <p:nvSpPr>
                <p:cNvPr id="425" name="Google Shape;425;p35"/>
                <p:cNvSpPr/>
                <p:nvPr/>
              </p:nvSpPr>
              <p:spPr>
                <a:xfrm>
                  <a:off x="5082730" y="2189511"/>
                  <a:ext cx="6667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" h="312420" extrusionOk="0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26" name="Google Shape;426;p35"/>
                <p:cNvSpPr/>
                <p:nvPr/>
              </p:nvSpPr>
              <p:spPr>
                <a:xfrm>
                  <a:off x="5079396" y="2189511"/>
                  <a:ext cx="3333" cy="312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" h="312419" extrusionOk="0">
                      <a:moveTo>
                        <a:pt x="3334" y="312420"/>
                      </a:moveTo>
                      <a:lnTo>
                        <a:pt x="3334" y="0"/>
                      </a:lnTo>
                      <a:lnTo>
                        <a:pt x="0" y="4096"/>
                      </a:lnTo>
                      <a:cubicBezTo>
                        <a:pt x="1715" y="37338"/>
                        <a:pt x="1524" y="275177"/>
                        <a:pt x="0" y="308324"/>
                      </a:cubicBezTo>
                      <a:lnTo>
                        <a:pt x="3334" y="312420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27" name="Google Shape;427;p35"/>
                <p:cNvSpPr/>
                <p:nvPr/>
              </p:nvSpPr>
              <p:spPr>
                <a:xfrm>
                  <a:off x="5089397" y="2189511"/>
                  <a:ext cx="7143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" h="312420" extrusionOk="0">
                      <a:moveTo>
                        <a:pt x="0" y="0"/>
                      </a:moveTo>
                      <a:lnTo>
                        <a:pt x="7144" y="0"/>
                      </a:lnTo>
                      <a:lnTo>
                        <a:pt x="7144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28" name="Google Shape;428;p35"/>
              <p:cNvGrpSpPr/>
              <p:nvPr/>
            </p:nvGrpSpPr>
            <p:grpSpPr>
              <a:xfrm>
                <a:off x="5079396" y="2582513"/>
                <a:ext cx="17144" cy="312515"/>
                <a:chOff x="5079396" y="2582513"/>
                <a:chExt cx="17144" cy="312515"/>
              </a:xfrm>
            </p:grpSpPr>
            <p:sp>
              <p:nvSpPr>
                <p:cNvPr id="429" name="Google Shape;429;p35"/>
                <p:cNvSpPr/>
                <p:nvPr/>
              </p:nvSpPr>
              <p:spPr>
                <a:xfrm>
                  <a:off x="5082730" y="2582513"/>
                  <a:ext cx="6667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" h="312420" extrusionOk="0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30" name="Google Shape;430;p35"/>
                <p:cNvSpPr/>
                <p:nvPr/>
              </p:nvSpPr>
              <p:spPr>
                <a:xfrm>
                  <a:off x="5079396" y="2582608"/>
                  <a:ext cx="3333" cy="3123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" h="312324" extrusionOk="0">
                      <a:moveTo>
                        <a:pt x="3334" y="312325"/>
                      </a:moveTo>
                      <a:lnTo>
                        <a:pt x="3334" y="0"/>
                      </a:lnTo>
                      <a:lnTo>
                        <a:pt x="0" y="4096"/>
                      </a:lnTo>
                      <a:cubicBezTo>
                        <a:pt x="1715" y="37338"/>
                        <a:pt x="1524" y="275177"/>
                        <a:pt x="0" y="308324"/>
                      </a:cubicBezTo>
                      <a:lnTo>
                        <a:pt x="3334" y="312325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31" name="Google Shape;431;p35"/>
                <p:cNvSpPr/>
                <p:nvPr/>
              </p:nvSpPr>
              <p:spPr>
                <a:xfrm>
                  <a:off x="5089397" y="2582608"/>
                  <a:ext cx="7143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" h="312420" extrusionOk="0">
                      <a:moveTo>
                        <a:pt x="0" y="0"/>
                      </a:moveTo>
                      <a:lnTo>
                        <a:pt x="7144" y="0"/>
                      </a:lnTo>
                      <a:lnTo>
                        <a:pt x="7144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32" name="Google Shape;432;p35"/>
              <p:cNvGrpSpPr/>
              <p:nvPr/>
            </p:nvGrpSpPr>
            <p:grpSpPr>
              <a:xfrm>
                <a:off x="5079396" y="1894331"/>
                <a:ext cx="17144" cy="160402"/>
                <a:chOff x="5079396" y="1894331"/>
                <a:chExt cx="17144" cy="160402"/>
              </a:xfrm>
            </p:grpSpPr>
            <p:sp>
              <p:nvSpPr>
                <p:cNvPr id="433" name="Google Shape;433;p35"/>
                <p:cNvSpPr/>
                <p:nvPr/>
              </p:nvSpPr>
              <p:spPr>
                <a:xfrm>
                  <a:off x="5082730" y="1894332"/>
                  <a:ext cx="6667" cy="1604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" h="160401" extrusionOk="0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160401"/>
                      </a:lnTo>
                      <a:lnTo>
                        <a:pt x="0" y="160401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34" name="Google Shape;434;p35"/>
                <p:cNvSpPr/>
                <p:nvPr/>
              </p:nvSpPr>
              <p:spPr>
                <a:xfrm>
                  <a:off x="5079396" y="1894331"/>
                  <a:ext cx="3333" cy="160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" h="160305" extrusionOk="0">
                      <a:moveTo>
                        <a:pt x="3334" y="160306"/>
                      </a:moveTo>
                      <a:lnTo>
                        <a:pt x="3334" y="0"/>
                      </a:lnTo>
                      <a:lnTo>
                        <a:pt x="0" y="3810"/>
                      </a:lnTo>
                      <a:cubicBezTo>
                        <a:pt x="1715" y="35243"/>
                        <a:pt x="1524" y="125063"/>
                        <a:pt x="0" y="156401"/>
                      </a:cubicBezTo>
                      <a:lnTo>
                        <a:pt x="3334" y="160306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35" name="Google Shape;435;p35"/>
                <p:cNvSpPr/>
                <p:nvPr/>
              </p:nvSpPr>
              <p:spPr>
                <a:xfrm>
                  <a:off x="5089397" y="1894332"/>
                  <a:ext cx="7143" cy="1604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" h="160401" extrusionOk="0">
                      <a:moveTo>
                        <a:pt x="0" y="0"/>
                      </a:moveTo>
                      <a:lnTo>
                        <a:pt x="7144" y="0"/>
                      </a:lnTo>
                      <a:lnTo>
                        <a:pt x="7144" y="160401"/>
                      </a:lnTo>
                      <a:lnTo>
                        <a:pt x="0" y="160401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grpSp>
        <p:nvGrpSpPr>
          <p:cNvPr id="436" name="Google Shape;436;p35"/>
          <p:cNvGrpSpPr/>
          <p:nvPr/>
        </p:nvGrpSpPr>
        <p:grpSpPr>
          <a:xfrm>
            <a:off x="6109335" y="514350"/>
            <a:ext cx="2520315" cy="800101"/>
            <a:chOff x="8145780" y="685800"/>
            <a:chExt cx="3360420" cy="1066802"/>
          </a:xfrm>
        </p:grpSpPr>
        <p:sp>
          <p:nvSpPr>
            <p:cNvPr id="437" name="Google Shape;437;p35"/>
            <p:cNvSpPr/>
            <p:nvPr/>
          </p:nvSpPr>
          <p:spPr>
            <a:xfrm>
              <a:off x="8145780" y="685800"/>
              <a:ext cx="3360420" cy="1066802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1"/>
                </a:gs>
                <a:gs pos="50000">
                  <a:srgbClr val="843A0B"/>
                </a:gs>
                <a:gs pos="94000">
                  <a:schemeClr val="accent3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438" name="Google Shape;438;p35"/>
            <p:cNvGrpSpPr/>
            <p:nvPr/>
          </p:nvGrpSpPr>
          <p:grpSpPr>
            <a:xfrm>
              <a:off x="8248852" y="755636"/>
              <a:ext cx="3154277" cy="927131"/>
              <a:chOff x="798734" y="3007281"/>
              <a:chExt cx="3154277" cy="927131"/>
            </a:xfrm>
          </p:grpSpPr>
          <p:sp>
            <p:nvSpPr>
              <p:cNvPr id="439" name="Google Shape;439;p35"/>
              <p:cNvSpPr txBox="1"/>
              <p:nvPr/>
            </p:nvSpPr>
            <p:spPr>
              <a:xfrm>
                <a:off x="798734" y="3007281"/>
                <a:ext cx="1666875" cy="4217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Note!</a:t>
                </a:r>
                <a:endParaRPr sz="1100"/>
              </a:p>
            </p:txBody>
          </p:sp>
          <p:sp>
            <p:nvSpPr>
              <p:cNvPr id="440" name="Google Shape;440;p35"/>
              <p:cNvSpPr txBox="1"/>
              <p:nvPr/>
            </p:nvSpPr>
            <p:spPr>
              <a:xfrm>
                <a:off x="798734" y="3381375"/>
                <a:ext cx="3154277" cy="553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Maecenas porttitor congue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grpSp>
        <p:nvGrpSpPr>
          <p:cNvPr id="441" name="Google Shape;441;p35"/>
          <p:cNvGrpSpPr/>
          <p:nvPr/>
        </p:nvGrpSpPr>
        <p:grpSpPr>
          <a:xfrm rot="-1080000">
            <a:off x="1303837" y="2368743"/>
            <a:ext cx="477629" cy="138378"/>
            <a:chOff x="5860922" y="1404080"/>
            <a:chExt cx="448436" cy="129920"/>
          </a:xfrm>
        </p:grpSpPr>
        <p:sp>
          <p:nvSpPr>
            <p:cNvPr id="442" name="Google Shape;442;p35"/>
            <p:cNvSpPr/>
            <p:nvPr/>
          </p:nvSpPr>
          <p:spPr>
            <a:xfrm>
              <a:off x="5860922" y="1404080"/>
              <a:ext cx="448436" cy="129920"/>
            </a:xfrm>
            <a:custGeom>
              <a:avLst/>
              <a:gdLst/>
              <a:ahLst/>
              <a:cxnLst/>
              <a:rect l="l" t="t" r="r" b="b"/>
              <a:pathLst>
                <a:path w="448436" h="129920" extrusionOk="0">
                  <a:moveTo>
                    <a:pt x="383477" y="129921"/>
                  </a:moveTo>
                  <a:lnTo>
                    <a:pt x="64865" y="129921"/>
                  </a:lnTo>
                  <a:cubicBezTo>
                    <a:pt x="29051" y="129921"/>
                    <a:pt x="0" y="100870"/>
                    <a:pt x="0" y="64960"/>
                  </a:cubicBezTo>
                  <a:lnTo>
                    <a:pt x="0" y="64960"/>
                  </a:lnTo>
                  <a:cubicBezTo>
                    <a:pt x="0" y="29146"/>
                    <a:pt x="29051" y="0"/>
                    <a:pt x="64865" y="0"/>
                  </a:cubicBezTo>
                  <a:lnTo>
                    <a:pt x="383477" y="0"/>
                  </a:lnTo>
                  <a:cubicBezTo>
                    <a:pt x="419290" y="0"/>
                    <a:pt x="448437" y="29051"/>
                    <a:pt x="448437" y="64960"/>
                  </a:cubicBezTo>
                  <a:lnTo>
                    <a:pt x="448437" y="64960"/>
                  </a:lnTo>
                  <a:cubicBezTo>
                    <a:pt x="448437" y="100870"/>
                    <a:pt x="419386" y="129921"/>
                    <a:pt x="383477" y="12992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aseline="300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443" name="Google Shape;443;p35"/>
            <p:cNvGrpSpPr/>
            <p:nvPr/>
          </p:nvGrpSpPr>
          <p:grpSpPr>
            <a:xfrm>
              <a:off x="6198107" y="1440751"/>
              <a:ext cx="58455" cy="58448"/>
              <a:chOff x="6198107" y="1440751"/>
              <a:chExt cx="58455" cy="58448"/>
            </a:xfrm>
          </p:grpSpPr>
          <p:sp>
            <p:nvSpPr>
              <p:cNvPr id="444" name="Google Shape;444;p35"/>
              <p:cNvSpPr/>
              <p:nvPr/>
            </p:nvSpPr>
            <p:spPr>
              <a:xfrm>
                <a:off x="6198107" y="1440751"/>
                <a:ext cx="56768" cy="56769"/>
              </a:xfrm>
              <a:custGeom>
                <a:avLst/>
                <a:gdLst/>
                <a:ahLst/>
                <a:cxnLst/>
                <a:rect l="l" t="t" r="r" b="b"/>
                <a:pathLst>
                  <a:path w="56768" h="56769" extrusionOk="0">
                    <a:moveTo>
                      <a:pt x="56769" y="28384"/>
                    </a:moveTo>
                    <a:cubicBezTo>
                      <a:pt x="56769" y="44061"/>
                      <a:pt x="44061" y="56769"/>
                      <a:pt x="28384" y="56769"/>
                    </a:cubicBezTo>
                    <a:cubicBezTo>
                      <a:pt x="12708" y="56769"/>
                      <a:pt x="0" y="44061"/>
                      <a:pt x="0" y="28384"/>
                    </a:cubicBezTo>
                    <a:cubicBezTo>
                      <a:pt x="0" y="12708"/>
                      <a:pt x="12708" y="0"/>
                      <a:pt x="28384" y="0"/>
                    </a:cubicBezTo>
                    <a:cubicBezTo>
                      <a:pt x="44061" y="0"/>
                      <a:pt x="56769" y="12708"/>
                      <a:pt x="56769" y="28384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aseline="300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pic>
            <p:nvPicPr>
              <p:cNvPr id="445" name="Google Shape;445;p35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6199412" y="1442049"/>
                <a:ext cx="571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7150" h="57150" extrusionOk="0">
                    <a:moveTo>
                      <a:pt x="152" y="20"/>
                    </a:moveTo>
                    <a:lnTo>
                      <a:pt x="57302" y="20"/>
                    </a:lnTo>
                    <a:lnTo>
                      <a:pt x="57302" y="57170"/>
                    </a:lnTo>
                    <a:lnTo>
                      <a:pt x="152" y="5717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  <p:sp>
            <p:nvSpPr>
              <p:cNvPr id="446" name="Google Shape;446;p35"/>
              <p:cNvSpPr/>
              <p:nvPr/>
            </p:nvSpPr>
            <p:spPr>
              <a:xfrm>
                <a:off x="6210299" y="1452943"/>
                <a:ext cx="32384" cy="32384"/>
              </a:xfrm>
              <a:custGeom>
                <a:avLst/>
                <a:gdLst/>
                <a:ahLst/>
                <a:cxnLst/>
                <a:rect l="l" t="t" r="r" b="b"/>
                <a:pathLst>
                  <a:path w="32384" h="32384" extrusionOk="0">
                    <a:moveTo>
                      <a:pt x="32385" y="16192"/>
                    </a:moveTo>
                    <a:cubicBezTo>
                      <a:pt x="32385" y="25135"/>
                      <a:pt x="25135" y="32385"/>
                      <a:pt x="16192" y="32385"/>
                    </a:cubicBezTo>
                    <a:cubicBezTo>
                      <a:pt x="7250" y="32385"/>
                      <a:pt x="0" y="25135"/>
                      <a:pt x="0" y="16192"/>
                    </a:cubicBezTo>
                    <a:cubicBezTo>
                      <a:pt x="0" y="7250"/>
                      <a:pt x="7250" y="0"/>
                      <a:pt x="16192" y="0"/>
                    </a:cubicBezTo>
                    <a:cubicBezTo>
                      <a:pt x="25135" y="0"/>
                      <a:pt x="32385" y="7250"/>
                      <a:pt x="32385" y="16192"/>
                    </a:cubicBezTo>
                    <a:close/>
                  </a:path>
                </a:pathLst>
              </a:custGeom>
              <a:solidFill>
                <a:srgbClr val="0B131C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aseline="300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447" name="Google Shape;447;p35"/>
              <p:cNvGrpSpPr/>
              <p:nvPr/>
            </p:nvGrpSpPr>
            <p:grpSpPr>
              <a:xfrm>
                <a:off x="6212299" y="1454943"/>
                <a:ext cx="28384" cy="28384"/>
                <a:chOff x="6212299" y="1454943"/>
                <a:chExt cx="28384" cy="28384"/>
              </a:xfrm>
            </p:grpSpPr>
            <p:sp>
              <p:nvSpPr>
                <p:cNvPr id="448" name="Google Shape;448;p35"/>
                <p:cNvSpPr/>
                <p:nvPr/>
              </p:nvSpPr>
              <p:spPr>
                <a:xfrm>
                  <a:off x="6212299" y="1454943"/>
                  <a:ext cx="28384" cy="2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4" h="28384" extrusionOk="0">
                      <a:moveTo>
                        <a:pt x="28384" y="14192"/>
                      </a:moveTo>
                      <a:cubicBezTo>
                        <a:pt x="28384" y="22003"/>
                        <a:pt x="22003" y="28384"/>
                        <a:pt x="14192" y="28384"/>
                      </a:cubicBezTo>
                      <a:cubicBezTo>
                        <a:pt x="6286" y="28384"/>
                        <a:pt x="0" y="22098"/>
                        <a:pt x="0" y="14192"/>
                      </a:cubicBezTo>
                      <a:cubicBezTo>
                        <a:pt x="0" y="6382"/>
                        <a:pt x="6286" y="0"/>
                        <a:pt x="14192" y="0"/>
                      </a:cubicBezTo>
                      <a:cubicBezTo>
                        <a:pt x="22003" y="0"/>
                        <a:pt x="28384" y="6382"/>
                        <a:pt x="28384" y="1419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aseline="300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49" name="Google Shape;449;p35"/>
                <p:cNvSpPr/>
                <p:nvPr/>
              </p:nvSpPr>
              <p:spPr>
                <a:xfrm>
                  <a:off x="6212299" y="1454943"/>
                  <a:ext cx="28384" cy="2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4" h="28384" extrusionOk="0">
                      <a:moveTo>
                        <a:pt x="28384" y="14192"/>
                      </a:moveTo>
                      <a:cubicBezTo>
                        <a:pt x="28384" y="22003"/>
                        <a:pt x="22003" y="28384"/>
                        <a:pt x="14192" y="28384"/>
                      </a:cubicBezTo>
                      <a:cubicBezTo>
                        <a:pt x="6286" y="28384"/>
                        <a:pt x="0" y="22098"/>
                        <a:pt x="0" y="14192"/>
                      </a:cubicBezTo>
                      <a:cubicBezTo>
                        <a:pt x="0" y="6382"/>
                        <a:pt x="6286" y="0"/>
                        <a:pt x="14192" y="0"/>
                      </a:cubicBezTo>
                      <a:cubicBezTo>
                        <a:pt x="22003" y="0"/>
                        <a:pt x="28384" y="6382"/>
                        <a:pt x="28384" y="1419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aseline="300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sp>
            <p:nvSpPr>
              <p:cNvPr id="450" name="Google Shape;450;p35"/>
              <p:cNvSpPr/>
              <p:nvPr/>
            </p:nvSpPr>
            <p:spPr>
              <a:xfrm>
                <a:off x="6229254" y="1471517"/>
                <a:ext cx="10096" cy="10096"/>
              </a:xfrm>
              <a:custGeom>
                <a:avLst/>
                <a:gdLst/>
                <a:ahLst/>
                <a:cxnLst/>
                <a:rect l="l" t="t" r="r" b="b"/>
                <a:pathLst>
                  <a:path w="10096" h="10096" extrusionOk="0">
                    <a:moveTo>
                      <a:pt x="10096" y="5048"/>
                    </a:moveTo>
                    <a:cubicBezTo>
                      <a:pt x="10096" y="2286"/>
                      <a:pt x="7810" y="0"/>
                      <a:pt x="5048" y="0"/>
                    </a:cubicBezTo>
                    <a:cubicBezTo>
                      <a:pt x="2286" y="0"/>
                      <a:pt x="0" y="2286"/>
                      <a:pt x="0" y="5048"/>
                    </a:cubicBezTo>
                    <a:cubicBezTo>
                      <a:pt x="0" y="7810"/>
                      <a:pt x="2286" y="10096"/>
                      <a:pt x="5048" y="10096"/>
                    </a:cubicBezTo>
                    <a:cubicBezTo>
                      <a:pt x="7810" y="10096"/>
                      <a:pt x="10096" y="7810"/>
                      <a:pt x="10096" y="5048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aseline="300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pic>
        <p:nvPicPr>
          <p:cNvPr id="451" name="Google Shape;451;p35" descr="A black and white logo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 l="4862" r="4861"/>
          <a:stretch/>
        </p:blipFill>
        <p:spPr>
          <a:xfrm>
            <a:off x="4213936" y="1654969"/>
            <a:ext cx="4217194" cy="2627710"/>
          </a:xfrm>
          <a:custGeom>
            <a:avLst/>
            <a:gdLst/>
            <a:ahLst/>
            <a:cxnLst/>
            <a:rect l="l" t="t" r="r" b="b"/>
            <a:pathLst>
              <a:path w="5621969" h="3504290" extrusionOk="0">
                <a:moveTo>
                  <a:pt x="0" y="0"/>
                </a:moveTo>
                <a:lnTo>
                  <a:pt x="5621969" y="0"/>
                </a:lnTo>
                <a:lnTo>
                  <a:pt x="5621969" y="3504290"/>
                </a:lnTo>
                <a:lnTo>
                  <a:pt x="0" y="350429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52" name="Google Shape;452;p35" descr="A black and white logo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 l="37010" r="37010"/>
          <a:stretch/>
        </p:blipFill>
        <p:spPr>
          <a:xfrm rot="-1072567">
            <a:off x="1182022" y="2207419"/>
            <a:ext cx="1918097" cy="4152900"/>
          </a:xfrm>
          <a:custGeom>
            <a:avLst/>
            <a:gdLst/>
            <a:ahLst/>
            <a:cxnLst/>
            <a:rect l="l" t="t" r="r" b="b"/>
            <a:pathLst>
              <a:path w="2556425" h="5537048" extrusionOk="0">
                <a:moveTo>
                  <a:pt x="325318" y="0"/>
                </a:moveTo>
                <a:cubicBezTo>
                  <a:pt x="396605" y="0"/>
                  <a:pt x="468297" y="0"/>
                  <a:pt x="543911" y="0"/>
                </a:cubicBezTo>
                <a:lnTo>
                  <a:pt x="2009943" y="0"/>
                </a:lnTo>
                <a:lnTo>
                  <a:pt x="2231106" y="0"/>
                </a:lnTo>
                <a:cubicBezTo>
                  <a:pt x="2410877" y="0"/>
                  <a:pt x="2556425" y="145683"/>
                  <a:pt x="2556425" y="325318"/>
                </a:cubicBezTo>
                <a:lnTo>
                  <a:pt x="2556425" y="5211729"/>
                </a:lnTo>
                <a:cubicBezTo>
                  <a:pt x="2556425" y="5391500"/>
                  <a:pt x="2410742" y="5537048"/>
                  <a:pt x="2231106" y="5537048"/>
                </a:cubicBezTo>
                <a:lnTo>
                  <a:pt x="325318" y="5537048"/>
                </a:lnTo>
                <a:cubicBezTo>
                  <a:pt x="145548" y="5537048"/>
                  <a:pt x="0" y="5391363"/>
                  <a:pt x="0" y="5211729"/>
                </a:cubicBezTo>
                <a:lnTo>
                  <a:pt x="0" y="325318"/>
                </a:lnTo>
                <a:cubicBezTo>
                  <a:pt x="0" y="145548"/>
                  <a:pt x="145683" y="0"/>
                  <a:pt x="325318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7" name="Google Shape;457;p36"/>
          <p:cNvGrpSpPr/>
          <p:nvPr/>
        </p:nvGrpSpPr>
        <p:grpSpPr>
          <a:xfrm>
            <a:off x="421820" y="411260"/>
            <a:ext cx="7448551" cy="837560"/>
            <a:chOff x="533399" y="1297646"/>
            <a:chExt cx="9931401" cy="1116747"/>
          </a:xfrm>
        </p:grpSpPr>
        <p:sp>
          <p:nvSpPr>
            <p:cNvPr id="458" name="Google Shape;458;p36"/>
            <p:cNvSpPr txBox="1"/>
            <p:nvPr/>
          </p:nvSpPr>
          <p:spPr>
            <a:xfrm>
              <a:off x="533399" y="1583396"/>
              <a:ext cx="9931401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6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User Experience Highlights</a:t>
              </a:r>
              <a:endParaRPr sz="1100"/>
            </a:p>
          </p:txBody>
        </p:sp>
        <p:sp>
          <p:nvSpPr>
            <p:cNvPr id="459" name="Google Shape;459;p36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Simplified, Intuitive, Fast</a:t>
              </a:r>
              <a:endParaRPr sz="1100"/>
            </a:p>
          </p:txBody>
        </p:sp>
      </p:grpSp>
      <p:grpSp>
        <p:nvGrpSpPr>
          <p:cNvPr id="460" name="Google Shape;460;p36"/>
          <p:cNvGrpSpPr/>
          <p:nvPr/>
        </p:nvGrpSpPr>
        <p:grpSpPr>
          <a:xfrm>
            <a:off x="539133" y="2302361"/>
            <a:ext cx="3132755" cy="1544982"/>
            <a:chOff x="5079396" y="1894331"/>
            <a:chExt cx="2029110" cy="1000697"/>
          </a:xfrm>
        </p:grpSpPr>
        <p:grpSp>
          <p:nvGrpSpPr>
            <p:cNvPr id="461" name="Google Shape;461;p36"/>
            <p:cNvGrpSpPr/>
            <p:nvPr/>
          </p:nvGrpSpPr>
          <p:grpSpPr>
            <a:xfrm>
              <a:off x="7091076" y="2293239"/>
              <a:ext cx="17430" cy="493299"/>
              <a:chOff x="7091076" y="2293239"/>
              <a:chExt cx="17430" cy="493299"/>
            </a:xfrm>
          </p:grpSpPr>
          <p:sp>
            <p:nvSpPr>
              <p:cNvPr id="462" name="Google Shape;462;p36"/>
              <p:cNvSpPr/>
              <p:nvPr/>
            </p:nvSpPr>
            <p:spPr>
              <a:xfrm>
                <a:off x="7091076" y="2293239"/>
                <a:ext cx="11715" cy="493204"/>
              </a:xfrm>
              <a:custGeom>
                <a:avLst/>
                <a:gdLst/>
                <a:ahLst/>
                <a:cxnLst/>
                <a:rect l="l" t="t" r="r" b="b"/>
                <a:pathLst>
                  <a:path w="11715" h="493204" extrusionOk="0">
                    <a:moveTo>
                      <a:pt x="0" y="0"/>
                    </a:moveTo>
                    <a:lnTo>
                      <a:pt x="11716" y="0"/>
                    </a:lnTo>
                    <a:lnTo>
                      <a:pt x="11716" y="493205"/>
                    </a:lnTo>
                    <a:lnTo>
                      <a:pt x="0" y="493205"/>
                    </a:lnTo>
                    <a:close/>
                  </a:path>
                </a:pathLst>
              </a:custGeom>
              <a:solidFill>
                <a:srgbClr val="68595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463" name="Google Shape;463;p36"/>
              <p:cNvSpPr/>
              <p:nvPr/>
            </p:nvSpPr>
            <p:spPr>
              <a:xfrm>
                <a:off x="7102696" y="2293429"/>
                <a:ext cx="5810" cy="493109"/>
              </a:xfrm>
              <a:custGeom>
                <a:avLst/>
                <a:gdLst/>
                <a:ahLst/>
                <a:cxnLst/>
                <a:rect l="l" t="t" r="r" b="b"/>
                <a:pathLst>
                  <a:path w="5810" h="493109" extrusionOk="0">
                    <a:moveTo>
                      <a:pt x="0" y="493109"/>
                    </a:moveTo>
                    <a:lnTo>
                      <a:pt x="0" y="0"/>
                    </a:lnTo>
                    <a:lnTo>
                      <a:pt x="5810" y="6382"/>
                    </a:lnTo>
                    <a:cubicBezTo>
                      <a:pt x="2858" y="58865"/>
                      <a:pt x="3048" y="434245"/>
                      <a:pt x="5810" y="486632"/>
                    </a:cubicBezTo>
                    <a:lnTo>
                      <a:pt x="0" y="493109"/>
                    </a:lnTo>
                    <a:close/>
                  </a:path>
                </a:pathLst>
              </a:custGeom>
              <a:solidFill>
                <a:srgbClr val="67606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grpSp>
          <p:nvGrpSpPr>
            <p:cNvPr id="464" name="Google Shape;464;p36"/>
            <p:cNvGrpSpPr/>
            <p:nvPr/>
          </p:nvGrpSpPr>
          <p:grpSpPr>
            <a:xfrm>
              <a:off x="5079396" y="2189511"/>
              <a:ext cx="17144" cy="312420"/>
              <a:chOff x="5079396" y="2189511"/>
              <a:chExt cx="17144" cy="312420"/>
            </a:xfrm>
          </p:grpSpPr>
          <p:sp>
            <p:nvSpPr>
              <p:cNvPr id="465" name="Google Shape;465;p36"/>
              <p:cNvSpPr/>
              <p:nvPr/>
            </p:nvSpPr>
            <p:spPr>
              <a:xfrm>
                <a:off x="5082730" y="2189511"/>
                <a:ext cx="6667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6667" h="312420" extrusionOk="0">
                    <a:moveTo>
                      <a:pt x="0" y="0"/>
                    </a:moveTo>
                    <a:lnTo>
                      <a:pt x="6667" y="0"/>
                    </a:lnTo>
                    <a:lnTo>
                      <a:pt x="6667" y="312420"/>
                    </a:lnTo>
                    <a:lnTo>
                      <a:pt x="0" y="312420"/>
                    </a:lnTo>
                    <a:close/>
                  </a:path>
                </a:pathLst>
              </a:custGeom>
              <a:solidFill>
                <a:srgbClr val="68595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466" name="Google Shape;466;p36"/>
              <p:cNvSpPr/>
              <p:nvPr/>
            </p:nvSpPr>
            <p:spPr>
              <a:xfrm>
                <a:off x="5079396" y="2189511"/>
                <a:ext cx="3333" cy="312419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12419" extrusionOk="0">
                    <a:moveTo>
                      <a:pt x="3334" y="312420"/>
                    </a:moveTo>
                    <a:lnTo>
                      <a:pt x="3334" y="0"/>
                    </a:lnTo>
                    <a:lnTo>
                      <a:pt x="0" y="4096"/>
                    </a:lnTo>
                    <a:cubicBezTo>
                      <a:pt x="1715" y="37338"/>
                      <a:pt x="1524" y="275177"/>
                      <a:pt x="0" y="308324"/>
                    </a:cubicBezTo>
                    <a:lnTo>
                      <a:pt x="3334" y="312420"/>
                    </a:lnTo>
                    <a:close/>
                  </a:path>
                </a:pathLst>
              </a:custGeom>
              <a:solidFill>
                <a:srgbClr val="67606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467" name="Google Shape;467;p36"/>
              <p:cNvSpPr/>
              <p:nvPr/>
            </p:nvSpPr>
            <p:spPr>
              <a:xfrm>
                <a:off x="5089397" y="2189511"/>
                <a:ext cx="7143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7143" h="312420" extrusionOk="0">
                    <a:moveTo>
                      <a:pt x="0" y="0"/>
                    </a:moveTo>
                    <a:lnTo>
                      <a:pt x="7144" y="0"/>
                    </a:lnTo>
                    <a:lnTo>
                      <a:pt x="7144" y="312420"/>
                    </a:lnTo>
                    <a:lnTo>
                      <a:pt x="0" y="312420"/>
                    </a:lnTo>
                    <a:close/>
                  </a:path>
                </a:pathLst>
              </a:custGeom>
              <a:solidFill>
                <a:srgbClr val="68595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grpSp>
          <p:nvGrpSpPr>
            <p:cNvPr id="468" name="Google Shape;468;p36"/>
            <p:cNvGrpSpPr/>
            <p:nvPr/>
          </p:nvGrpSpPr>
          <p:grpSpPr>
            <a:xfrm>
              <a:off x="5079396" y="2582513"/>
              <a:ext cx="17144" cy="312515"/>
              <a:chOff x="5079396" y="2582513"/>
              <a:chExt cx="17144" cy="312515"/>
            </a:xfrm>
          </p:grpSpPr>
          <p:sp>
            <p:nvSpPr>
              <p:cNvPr id="469" name="Google Shape;469;p36"/>
              <p:cNvSpPr/>
              <p:nvPr/>
            </p:nvSpPr>
            <p:spPr>
              <a:xfrm>
                <a:off x="5082730" y="2582513"/>
                <a:ext cx="6667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6667" h="312420" extrusionOk="0">
                    <a:moveTo>
                      <a:pt x="0" y="0"/>
                    </a:moveTo>
                    <a:lnTo>
                      <a:pt x="6667" y="0"/>
                    </a:lnTo>
                    <a:lnTo>
                      <a:pt x="6667" y="312420"/>
                    </a:lnTo>
                    <a:lnTo>
                      <a:pt x="0" y="312420"/>
                    </a:lnTo>
                    <a:close/>
                  </a:path>
                </a:pathLst>
              </a:custGeom>
              <a:solidFill>
                <a:srgbClr val="68595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470" name="Google Shape;470;p36"/>
              <p:cNvSpPr/>
              <p:nvPr/>
            </p:nvSpPr>
            <p:spPr>
              <a:xfrm>
                <a:off x="5079396" y="2582608"/>
                <a:ext cx="3333" cy="312324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12324" extrusionOk="0">
                    <a:moveTo>
                      <a:pt x="3334" y="312325"/>
                    </a:moveTo>
                    <a:lnTo>
                      <a:pt x="3334" y="0"/>
                    </a:lnTo>
                    <a:lnTo>
                      <a:pt x="0" y="4096"/>
                    </a:lnTo>
                    <a:cubicBezTo>
                      <a:pt x="1715" y="37338"/>
                      <a:pt x="1524" y="275177"/>
                      <a:pt x="0" y="308324"/>
                    </a:cubicBezTo>
                    <a:lnTo>
                      <a:pt x="3334" y="312325"/>
                    </a:lnTo>
                    <a:close/>
                  </a:path>
                </a:pathLst>
              </a:custGeom>
              <a:solidFill>
                <a:srgbClr val="67606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471" name="Google Shape;471;p36"/>
              <p:cNvSpPr/>
              <p:nvPr/>
            </p:nvSpPr>
            <p:spPr>
              <a:xfrm>
                <a:off x="5089397" y="2582608"/>
                <a:ext cx="7143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7143" h="312420" extrusionOk="0">
                    <a:moveTo>
                      <a:pt x="0" y="0"/>
                    </a:moveTo>
                    <a:lnTo>
                      <a:pt x="7144" y="0"/>
                    </a:lnTo>
                    <a:lnTo>
                      <a:pt x="7144" y="312420"/>
                    </a:lnTo>
                    <a:lnTo>
                      <a:pt x="0" y="312420"/>
                    </a:lnTo>
                    <a:close/>
                  </a:path>
                </a:pathLst>
              </a:custGeom>
              <a:solidFill>
                <a:srgbClr val="68595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grpSp>
          <p:nvGrpSpPr>
            <p:cNvPr id="472" name="Google Shape;472;p36"/>
            <p:cNvGrpSpPr/>
            <p:nvPr/>
          </p:nvGrpSpPr>
          <p:grpSpPr>
            <a:xfrm>
              <a:off x="5079396" y="1894331"/>
              <a:ext cx="17144" cy="160402"/>
              <a:chOff x="5079396" y="1894331"/>
              <a:chExt cx="17144" cy="160402"/>
            </a:xfrm>
          </p:grpSpPr>
          <p:sp>
            <p:nvSpPr>
              <p:cNvPr id="473" name="Google Shape;473;p36"/>
              <p:cNvSpPr/>
              <p:nvPr/>
            </p:nvSpPr>
            <p:spPr>
              <a:xfrm>
                <a:off x="5082730" y="1894332"/>
                <a:ext cx="6667" cy="160401"/>
              </a:xfrm>
              <a:custGeom>
                <a:avLst/>
                <a:gdLst/>
                <a:ahLst/>
                <a:cxnLst/>
                <a:rect l="l" t="t" r="r" b="b"/>
                <a:pathLst>
                  <a:path w="6667" h="160401" extrusionOk="0">
                    <a:moveTo>
                      <a:pt x="0" y="0"/>
                    </a:moveTo>
                    <a:lnTo>
                      <a:pt x="6667" y="0"/>
                    </a:lnTo>
                    <a:lnTo>
                      <a:pt x="6667" y="160401"/>
                    </a:lnTo>
                    <a:lnTo>
                      <a:pt x="0" y="160401"/>
                    </a:lnTo>
                    <a:close/>
                  </a:path>
                </a:pathLst>
              </a:custGeom>
              <a:solidFill>
                <a:srgbClr val="68595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474" name="Google Shape;474;p36"/>
              <p:cNvSpPr/>
              <p:nvPr/>
            </p:nvSpPr>
            <p:spPr>
              <a:xfrm>
                <a:off x="5079396" y="1894331"/>
                <a:ext cx="3333" cy="16030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160305" extrusionOk="0">
                    <a:moveTo>
                      <a:pt x="3334" y="160306"/>
                    </a:moveTo>
                    <a:lnTo>
                      <a:pt x="3334" y="0"/>
                    </a:lnTo>
                    <a:lnTo>
                      <a:pt x="0" y="3810"/>
                    </a:lnTo>
                    <a:cubicBezTo>
                      <a:pt x="1715" y="35243"/>
                      <a:pt x="1524" y="125063"/>
                      <a:pt x="0" y="156401"/>
                    </a:cubicBezTo>
                    <a:lnTo>
                      <a:pt x="3334" y="160306"/>
                    </a:lnTo>
                    <a:close/>
                  </a:path>
                </a:pathLst>
              </a:custGeom>
              <a:solidFill>
                <a:srgbClr val="67606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475" name="Google Shape;475;p36"/>
              <p:cNvSpPr/>
              <p:nvPr/>
            </p:nvSpPr>
            <p:spPr>
              <a:xfrm>
                <a:off x="5089397" y="1894332"/>
                <a:ext cx="7143" cy="160401"/>
              </a:xfrm>
              <a:custGeom>
                <a:avLst/>
                <a:gdLst/>
                <a:ahLst/>
                <a:cxnLst/>
                <a:rect l="l" t="t" r="r" b="b"/>
                <a:pathLst>
                  <a:path w="7143" h="160401" extrusionOk="0">
                    <a:moveTo>
                      <a:pt x="0" y="0"/>
                    </a:moveTo>
                    <a:lnTo>
                      <a:pt x="7144" y="0"/>
                    </a:lnTo>
                    <a:lnTo>
                      <a:pt x="7144" y="160401"/>
                    </a:lnTo>
                    <a:lnTo>
                      <a:pt x="0" y="160401"/>
                    </a:lnTo>
                    <a:close/>
                  </a:path>
                </a:pathLst>
              </a:custGeom>
              <a:solidFill>
                <a:srgbClr val="68595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grpSp>
        <p:nvGrpSpPr>
          <p:cNvPr id="476" name="Google Shape;476;p36"/>
          <p:cNvGrpSpPr/>
          <p:nvPr/>
        </p:nvGrpSpPr>
        <p:grpSpPr>
          <a:xfrm>
            <a:off x="565457" y="1304138"/>
            <a:ext cx="3079521" cy="3839362"/>
            <a:chOff x="753942" y="1738851"/>
            <a:chExt cx="4106028" cy="5119150"/>
          </a:xfrm>
        </p:grpSpPr>
        <p:sp>
          <p:nvSpPr>
            <p:cNvPr id="477" name="Google Shape;477;p36"/>
            <p:cNvSpPr/>
            <p:nvPr/>
          </p:nvSpPr>
          <p:spPr>
            <a:xfrm>
              <a:off x="753942" y="1738851"/>
              <a:ext cx="4106028" cy="5119149"/>
            </a:xfrm>
            <a:custGeom>
              <a:avLst/>
              <a:gdLst/>
              <a:ahLst/>
              <a:cxnLst/>
              <a:rect l="l" t="t" r="r" b="b"/>
              <a:pathLst>
                <a:path w="4106028" h="5119149" extrusionOk="0">
                  <a:moveTo>
                    <a:pt x="658227" y="0"/>
                  </a:moveTo>
                  <a:lnTo>
                    <a:pt x="3447801" y="0"/>
                  </a:lnTo>
                  <a:cubicBezTo>
                    <a:pt x="3811327" y="0"/>
                    <a:pt x="4106028" y="294703"/>
                    <a:pt x="4106028" y="658227"/>
                  </a:cubicBezTo>
                  <a:lnTo>
                    <a:pt x="4106028" y="5119149"/>
                  </a:lnTo>
                  <a:lnTo>
                    <a:pt x="0" y="5119149"/>
                  </a:lnTo>
                  <a:lnTo>
                    <a:pt x="0" y="658227"/>
                  </a:lnTo>
                  <a:cubicBezTo>
                    <a:pt x="196" y="294703"/>
                    <a:pt x="294703" y="0"/>
                    <a:pt x="658227" y="0"/>
                  </a:cubicBezTo>
                  <a:close/>
                </a:path>
              </a:pathLst>
            </a:custGeom>
            <a:solidFill>
              <a:srgbClr val="5E465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478" name="Google Shape;478;p36"/>
            <p:cNvSpPr/>
            <p:nvPr/>
          </p:nvSpPr>
          <p:spPr>
            <a:xfrm>
              <a:off x="773745" y="1758462"/>
              <a:ext cx="4066617" cy="5099539"/>
            </a:xfrm>
            <a:custGeom>
              <a:avLst/>
              <a:gdLst/>
              <a:ahLst/>
              <a:cxnLst/>
              <a:rect l="l" t="t" r="r" b="b"/>
              <a:pathLst>
                <a:path w="4066617" h="5099539" extrusionOk="0">
                  <a:moveTo>
                    <a:pt x="643718" y="0"/>
                  </a:moveTo>
                  <a:lnTo>
                    <a:pt x="3422703" y="0"/>
                  </a:lnTo>
                  <a:cubicBezTo>
                    <a:pt x="3778386" y="0"/>
                    <a:pt x="4066617" y="288233"/>
                    <a:pt x="4066617" y="643718"/>
                  </a:cubicBezTo>
                  <a:lnTo>
                    <a:pt x="4066617" y="5099539"/>
                  </a:lnTo>
                  <a:lnTo>
                    <a:pt x="4047010" y="5099539"/>
                  </a:lnTo>
                  <a:lnTo>
                    <a:pt x="4047010" y="649013"/>
                  </a:lnTo>
                  <a:cubicBezTo>
                    <a:pt x="4047010" y="301369"/>
                    <a:pt x="3765249" y="19608"/>
                    <a:pt x="3417606" y="19608"/>
                  </a:cubicBezTo>
                  <a:lnTo>
                    <a:pt x="648815" y="19608"/>
                  </a:lnTo>
                  <a:cubicBezTo>
                    <a:pt x="301173" y="19608"/>
                    <a:pt x="19608" y="301369"/>
                    <a:pt x="19412" y="649013"/>
                  </a:cubicBezTo>
                  <a:lnTo>
                    <a:pt x="19412" y="5099539"/>
                  </a:lnTo>
                  <a:lnTo>
                    <a:pt x="0" y="5099539"/>
                  </a:lnTo>
                  <a:lnTo>
                    <a:pt x="0" y="643718"/>
                  </a:lnTo>
                  <a:cubicBezTo>
                    <a:pt x="0" y="288233"/>
                    <a:pt x="288035" y="0"/>
                    <a:pt x="643718" y="0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479" name="Google Shape;479;p36"/>
            <p:cNvSpPr/>
            <p:nvPr/>
          </p:nvSpPr>
          <p:spPr>
            <a:xfrm>
              <a:off x="823548" y="1803164"/>
              <a:ext cx="3967010" cy="5054836"/>
            </a:xfrm>
            <a:custGeom>
              <a:avLst/>
              <a:gdLst/>
              <a:ahLst/>
              <a:cxnLst/>
              <a:rect l="l" t="t" r="r" b="b"/>
              <a:pathLst>
                <a:path w="3967010" h="5054836" extrusionOk="0">
                  <a:moveTo>
                    <a:pt x="605287" y="0"/>
                  </a:moveTo>
                  <a:lnTo>
                    <a:pt x="3361723" y="0"/>
                  </a:lnTo>
                  <a:cubicBezTo>
                    <a:pt x="3696034" y="0"/>
                    <a:pt x="3967010" y="270978"/>
                    <a:pt x="3967010" y="605287"/>
                  </a:cubicBezTo>
                  <a:lnTo>
                    <a:pt x="3967010" y="5054836"/>
                  </a:lnTo>
                  <a:lnTo>
                    <a:pt x="0" y="5054836"/>
                  </a:lnTo>
                  <a:lnTo>
                    <a:pt x="0" y="605287"/>
                  </a:lnTo>
                  <a:cubicBezTo>
                    <a:pt x="0" y="270978"/>
                    <a:pt x="270978" y="0"/>
                    <a:pt x="60528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480" name="Google Shape;480;p36"/>
            <p:cNvSpPr/>
            <p:nvPr/>
          </p:nvSpPr>
          <p:spPr>
            <a:xfrm>
              <a:off x="954135" y="1937477"/>
              <a:ext cx="3705641" cy="4920523"/>
            </a:xfrm>
            <a:custGeom>
              <a:avLst/>
              <a:gdLst/>
              <a:ahLst/>
              <a:cxnLst/>
              <a:rect l="l" t="t" r="r" b="b"/>
              <a:pathLst>
                <a:path w="3705641" h="4920523" extrusionOk="0">
                  <a:moveTo>
                    <a:pt x="471562" y="0"/>
                  </a:moveTo>
                  <a:cubicBezTo>
                    <a:pt x="574895" y="0"/>
                    <a:pt x="678816" y="0"/>
                    <a:pt x="788421" y="0"/>
                  </a:cubicBezTo>
                  <a:lnTo>
                    <a:pt x="2913494" y="0"/>
                  </a:lnTo>
                  <a:lnTo>
                    <a:pt x="3234079" y="0"/>
                  </a:lnTo>
                  <a:cubicBezTo>
                    <a:pt x="3494663" y="0"/>
                    <a:pt x="3705641" y="211173"/>
                    <a:pt x="3705641" y="471562"/>
                  </a:cubicBezTo>
                  <a:lnTo>
                    <a:pt x="3705641" y="4920523"/>
                  </a:lnTo>
                  <a:lnTo>
                    <a:pt x="0" y="4920523"/>
                  </a:lnTo>
                  <a:lnTo>
                    <a:pt x="0" y="471562"/>
                  </a:lnTo>
                  <a:cubicBezTo>
                    <a:pt x="0" y="210978"/>
                    <a:pt x="211173" y="0"/>
                    <a:pt x="4715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grpSp>
        <p:nvGrpSpPr>
          <p:cNvPr id="481" name="Google Shape;481;p36"/>
          <p:cNvGrpSpPr/>
          <p:nvPr/>
        </p:nvGrpSpPr>
        <p:grpSpPr>
          <a:xfrm>
            <a:off x="1745735" y="1545459"/>
            <a:ext cx="692343" cy="200585"/>
            <a:chOff x="5860922" y="1404080"/>
            <a:chExt cx="448436" cy="129920"/>
          </a:xfrm>
        </p:grpSpPr>
        <p:sp>
          <p:nvSpPr>
            <p:cNvPr id="482" name="Google Shape;482;p36"/>
            <p:cNvSpPr/>
            <p:nvPr/>
          </p:nvSpPr>
          <p:spPr>
            <a:xfrm>
              <a:off x="5860922" y="1404080"/>
              <a:ext cx="448436" cy="129920"/>
            </a:xfrm>
            <a:custGeom>
              <a:avLst/>
              <a:gdLst/>
              <a:ahLst/>
              <a:cxnLst/>
              <a:rect l="l" t="t" r="r" b="b"/>
              <a:pathLst>
                <a:path w="448436" h="129920" extrusionOk="0">
                  <a:moveTo>
                    <a:pt x="383477" y="129921"/>
                  </a:moveTo>
                  <a:lnTo>
                    <a:pt x="64865" y="129921"/>
                  </a:lnTo>
                  <a:cubicBezTo>
                    <a:pt x="29051" y="129921"/>
                    <a:pt x="0" y="100870"/>
                    <a:pt x="0" y="64960"/>
                  </a:cubicBezTo>
                  <a:lnTo>
                    <a:pt x="0" y="64960"/>
                  </a:lnTo>
                  <a:cubicBezTo>
                    <a:pt x="0" y="29146"/>
                    <a:pt x="29051" y="0"/>
                    <a:pt x="64865" y="0"/>
                  </a:cubicBezTo>
                  <a:lnTo>
                    <a:pt x="383477" y="0"/>
                  </a:lnTo>
                  <a:cubicBezTo>
                    <a:pt x="419290" y="0"/>
                    <a:pt x="448437" y="29051"/>
                    <a:pt x="448437" y="64960"/>
                  </a:cubicBezTo>
                  <a:lnTo>
                    <a:pt x="448437" y="64960"/>
                  </a:lnTo>
                  <a:cubicBezTo>
                    <a:pt x="448437" y="100870"/>
                    <a:pt x="419386" y="129921"/>
                    <a:pt x="383477" y="12992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483" name="Google Shape;483;p36"/>
            <p:cNvGrpSpPr/>
            <p:nvPr/>
          </p:nvGrpSpPr>
          <p:grpSpPr>
            <a:xfrm>
              <a:off x="6198107" y="1440751"/>
              <a:ext cx="58455" cy="58448"/>
              <a:chOff x="6198107" y="1440751"/>
              <a:chExt cx="58455" cy="58448"/>
            </a:xfrm>
          </p:grpSpPr>
          <p:sp>
            <p:nvSpPr>
              <p:cNvPr id="484" name="Google Shape;484;p36"/>
              <p:cNvSpPr/>
              <p:nvPr/>
            </p:nvSpPr>
            <p:spPr>
              <a:xfrm>
                <a:off x="6198107" y="1440751"/>
                <a:ext cx="56768" cy="56769"/>
              </a:xfrm>
              <a:custGeom>
                <a:avLst/>
                <a:gdLst/>
                <a:ahLst/>
                <a:cxnLst/>
                <a:rect l="l" t="t" r="r" b="b"/>
                <a:pathLst>
                  <a:path w="56768" h="56769" extrusionOk="0">
                    <a:moveTo>
                      <a:pt x="56769" y="28384"/>
                    </a:moveTo>
                    <a:cubicBezTo>
                      <a:pt x="56769" y="44061"/>
                      <a:pt x="44061" y="56769"/>
                      <a:pt x="28384" y="56769"/>
                    </a:cubicBezTo>
                    <a:cubicBezTo>
                      <a:pt x="12708" y="56769"/>
                      <a:pt x="0" y="44061"/>
                      <a:pt x="0" y="28384"/>
                    </a:cubicBezTo>
                    <a:cubicBezTo>
                      <a:pt x="0" y="12708"/>
                      <a:pt x="12708" y="0"/>
                      <a:pt x="28384" y="0"/>
                    </a:cubicBezTo>
                    <a:cubicBezTo>
                      <a:pt x="44061" y="0"/>
                      <a:pt x="56769" y="12708"/>
                      <a:pt x="56769" y="28384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pic>
            <p:nvPicPr>
              <p:cNvPr id="485" name="Google Shape;485;p36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199412" y="1442049"/>
                <a:ext cx="571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7150" h="57150" extrusionOk="0">
                    <a:moveTo>
                      <a:pt x="152" y="20"/>
                    </a:moveTo>
                    <a:lnTo>
                      <a:pt x="57302" y="20"/>
                    </a:lnTo>
                    <a:lnTo>
                      <a:pt x="57302" y="57170"/>
                    </a:lnTo>
                    <a:lnTo>
                      <a:pt x="152" y="5717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  <p:sp>
            <p:nvSpPr>
              <p:cNvPr id="486" name="Google Shape;486;p36"/>
              <p:cNvSpPr/>
              <p:nvPr/>
            </p:nvSpPr>
            <p:spPr>
              <a:xfrm>
                <a:off x="6210299" y="1452943"/>
                <a:ext cx="32384" cy="32384"/>
              </a:xfrm>
              <a:custGeom>
                <a:avLst/>
                <a:gdLst/>
                <a:ahLst/>
                <a:cxnLst/>
                <a:rect l="l" t="t" r="r" b="b"/>
                <a:pathLst>
                  <a:path w="32384" h="32384" extrusionOk="0">
                    <a:moveTo>
                      <a:pt x="32385" y="16192"/>
                    </a:moveTo>
                    <a:cubicBezTo>
                      <a:pt x="32385" y="25135"/>
                      <a:pt x="25135" y="32385"/>
                      <a:pt x="16192" y="32385"/>
                    </a:cubicBezTo>
                    <a:cubicBezTo>
                      <a:pt x="7250" y="32385"/>
                      <a:pt x="0" y="25135"/>
                      <a:pt x="0" y="16192"/>
                    </a:cubicBezTo>
                    <a:cubicBezTo>
                      <a:pt x="0" y="7250"/>
                      <a:pt x="7250" y="0"/>
                      <a:pt x="16192" y="0"/>
                    </a:cubicBezTo>
                    <a:cubicBezTo>
                      <a:pt x="25135" y="0"/>
                      <a:pt x="32385" y="7250"/>
                      <a:pt x="32385" y="16192"/>
                    </a:cubicBezTo>
                    <a:close/>
                  </a:path>
                </a:pathLst>
              </a:custGeom>
              <a:solidFill>
                <a:srgbClr val="0B131C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487" name="Google Shape;487;p36"/>
              <p:cNvGrpSpPr/>
              <p:nvPr/>
            </p:nvGrpSpPr>
            <p:grpSpPr>
              <a:xfrm>
                <a:off x="6212299" y="1454943"/>
                <a:ext cx="28384" cy="28384"/>
                <a:chOff x="6212299" y="1454943"/>
                <a:chExt cx="28384" cy="28384"/>
              </a:xfrm>
            </p:grpSpPr>
            <p:sp>
              <p:nvSpPr>
                <p:cNvPr id="488" name="Google Shape;488;p36"/>
                <p:cNvSpPr/>
                <p:nvPr/>
              </p:nvSpPr>
              <p:spPr>
                <a:xfrm>
                  <a:off x="6212299" y="1454943"/>
                  <a:ext cx="28384" cy="2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4" h="28384" extrusionOk="0">
                      <a:moveTo>
                        <a:pt x="28384" y="14192"/>
                      </a:moveTo>
                      <a:cubicBezTo>
                        <a:pt x="28384" y="22003"/>
                        <a:pt x="22003" y="28384"/>
                        <a:pt x="14192" y="28384"/>
                      </a:cubicBezTo>
                      <a:cubicBezTo>
                        <a:pt x="6286" y="28384"/>
                        <a:pt x="0" y="22098"/>
                        <a:pt x="0" y="14192"/>
                      </a:cubicBezTo>
                      <a:cubicBezTo>
                        <a:pt x="0" y="6382"/>
                        <a:pt x="6286" y="0"/>
                        <a:pt x="14192" y="0"/>
                      </a:cubicBezTo>
                      <a:cubicBezTo>
                        <a:pt x="22003" y="0"/>
                        <a:pt x="28384" y="6382"/>
                        <a:pt x="28384" y="1419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89" name="Google Shape;489;p36"/>
                <p:cNvSpPr/>
                <p:nvPr/>
              </p:nvSpPr>
              <p:spPr>
                <a:xfrm>
                  <a:off x="6212299" y="1454943"/>
                  <a:ext cx="28384" cy="2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4" h="28384" extrusionOk="0">
                      <a:moveTo>
                        <a:pt x="28384" y="14192"/>
                      </a:moveTo>
                      <a:cubicBezTo>
                        <a:pt x="28384" y="22003"/>
                        <a:pt x="22003" y="28384"/>
                        <a:pt x="14192" y="28384"/>
                      </a:cubicBezTo>
                      <a:cubicBezTo>
                        <a:pt x="6286" y="28384"/>
                        <a:pt x="0" y="22098"/>
                        <a:pt x="0" y="14192"/>
                      </a:cubicBezTo>
                      <a:cubicBezTo>
                        <a:pt x="0" y="6382"/>
                        <a:pt x="6286" y="0"/>
                        <a:pt x="14192" y="0"/>
                      </a:cubicBezTo>
                      <a:cubicBezTo>
                        <a:pt x="22003" y="0"/>
                        <a:pt x="28384" y="6382"/>
                        <a:pt x="28384" y="1419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sp>
            <p:nvSpPr>
              <p:cNvPr id="490" name="Google Shape;490;p36"/>
              <p:cNvSpPr/>
              <p:nvPr/>
            </p:nvSpPr>
            <p:spPr>
              <a:xfrm>
                <a:off x="6229254" y="1471517"/>
                <a:ext cx="10096" cy="10096"/>
              </a:xfrm>
              <a:custGeom>
                <a:avLst/>
                <a:gdLst/>
                <a:ahLst/>
                <a:cxnLst/>
                <a:rect l="l" t="t" r="r" b="b"/>
                <a:pathLst>
                  <a:path w="10096" h="10096" extrusionOk="0">
                    <a:moveTo>
                      <a:pt x="10096" y="5048"/>
                    </a:moveTo>
                    <a:cubicBezTo>
                      <a:pt x="10096" y="2286"/>
                      <a:pt x="7810" y="0"/>
                      <a:pt x="5048" y="0"/>
                    </a:cubicBezTo>
                    <a:cubicBezTo>
                      <a:pt x="2286" y="0"/>
                      <a:pt x="0" y="2286"/>
                      <a:pt x="0" y="5048"/>
                    </a:cubicBezTo>
                    <a:cubicBezTo>
                      <a:pt x="0" y="7810"/>
                      <a:pt x="2286" y="10096"/>
                      <a:pt x="5048" y="10096"/>
                    </a:cubicBezTo>
                    <a:cubicBezTo>
                      <a:pt x="7810" y="10096"/>
                      <a:pt x="10096" y="7810"/>
                      <a:pt x="10096" y="5048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sp>
        <p:nvSpPr>
          <p:cNvPr id="491" name="Google Shape;491;p36"/>
          <p:cNvSpPr txBox="1"/>
          <p:nvPr/>
        </p:nvSpPr>
        <p:spPr>
          <a:xfrm>
            <a:off x="874395" y="2306411"/>
            <a:ext cx="2462552" cy="392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Highlights</a:t>
            </a:r>
            <a:endParaRPr sz="1100"/>
          </a:p>
        </p:txBody>
      </p:sp>
      <p:sp>
        <p:nvSpPr>
          <p:cNvPr id="492" name="Google Shape;492;p36"/>
          <p:cNvSpPr/>
          <p:nvPr/>
        </p:nvSpPr>
        <p:spPr>
          <a:xfrm>
            <a:off x="2081690" y="2823210"/>
            <a:ext cx="411480" cy="1213009"/>
          </a:xfrm>
          <a:prstGeom prst="roundRect">
            <a:avLst>
              <a:gd name="adj" fmla="val 50000"/>
            </a:avLst>
          </a:prstGeom>
          <a:solidFill>
            <a:srgbClr val="211B3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36"/>
          <p:cNvSpPr txBox="1"/>
          <p:nvPr/>
        </p:nvSpPr>
        <p:spPr>
          <a:xfrm rot="-5400000">
            <a:off x="1741176" y="3284230"/>
            <a:ext cx="1092490" cy="29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83.1%</a:t>
            </a:r>
            <a:endParaRPr sz="1100"/>
          </a:p>
        </p:txBody>
      </p:sp>
      <p:sp>
        <p:nvSpPr>
          <p:cNvPr id="494" name="Google Shape;494;p36"/>
          <p:cNvSpPr/>
          <p:nvPr/>
        </p:nvSpPr>
        <p:spPr>
          <a:xfrm>
            <a:off x="2524602" y="3051810"/>
            <a:ext cx="411480" cy="98440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36"/>
          <p:cNvSpPr txBox="1"/>
          <p:nvPr/>
        </p:nvSpPr>
        <p:spPr>
          <a:xfrm rot="-5400000">
            <a:off x="2298389" y="3398530"/>
            <a:ext cx="863890" cy="29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61.8%</a:t>
            </a:r>
            <a:endParaRPr sz="1100"/>
          </a:p>
        </p:txBody>
      </p:sp>
      <p:sp>
        <p:nvSpPr>
          <p:cNvPr id="496" name="Google Shape;496;p36"/>
          <p:cNvSpPr/>
          <p:nvPr/>
        </p:nvSpPr>
        <p:spPr>
          <a:xfrm>
            <a:off x="2974658" y="3330416"/>
            <a:ext cx="411480" cy="705803"/>
          </a:xfrm>
          <a:prstGeom prst="roundRect">
            <a:avLst>
              <a:gd name="adj" fmla="val 50000"/>
            </a:avLst>
          </a:prstGeom>
          <a:solidFill>
            <a:srgbClr val="211B3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36"/>
          <p:cNvSpPr txBox="1"/>
          <p:nvPr/>
        </p:nvSpPr>
        <p:spPr>
          <a:xfrm rot="-5400000">
            <a:off x="2887748" y="3537833"/>
            <a:ext cx="585284" cy="29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12.5%</a:t>
            </a:r>
            <a:endParaRPr sz="1100"/>
          </a:p>
        </p:txBody>
      </p:sp>
      <p:sp>
        <p:nvSpPr>
          <p:cNvPr id="498" name="Google Shape;498;p36"/>
          <p:cNvSpPr txBox="1"/>
          <p:nvPr/>
        </p:nvSpPr>
        <p:spPr>
          <a:xfrm>
            <a:off x="874396" y="4495807"/>
            <a:ext cx="2297430" cy="3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Lorem ipsum dolor sit amet, consectetuer adipiscing elit. Maecenas porttitor congue. </a:t>
            </a:r>
            <a:endParaRPr sz="1100"/>
          </a:p>
        </p:txBody>
      </p:sp>
      <p:sp>
        <p:nvSpPr>
          <p:cNvPr id="499" name="Google Shape;499;p36"/>
          <p:cNvSpPr txBox="1"/>
          <p:nvPr/>
        </p:nvSpPr>
        <p:spPr>
          <a:xfrm>
            <a:off x="874396" y="4260063"/>
            <a:ext cx="2297430" cy="232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Description :</a:t>
            </a:r>
            <a:endParaRPr sz="1100"/>
          </a:p>
        </p:txBody>
      </p:sp>
      <p:grpSp>
        <p:nvGrpSpPr>
          <p:cNvPr id="500" name="Google Shape;500;p36"/>
          <p:cNvGrpSpPr/>
          <p:nvPr/>
        </p:nvGrpSpPr>
        <p:grpSpPr>
          <a:xfrm>
            <a:off x="839638" y="1815941"/>
            <a:ext cx="2489350" cy="319138"/>
            <a:chOff x="1119517" y="2459355"/>
            <a:chExt cx="3319133" cy="425517"/>
          </a:xfrm>
        </p:grpSpPr>
        <p:sp>
          <p:nvSpPr>
            <p:cNvPr id="501" name="Google Shape;501;p36"/>
            <p:cNvSpPr/>
            <p:nvPr/>
          </p:nvSpPr>
          <p:spPr>
            <a:xfrm>
              <a:off x="1119517" y="2483994"/>
              <a:ext cx="2068830" cy="376238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A5A5A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rgbClr val="7F7F7F"/>
                  </a:solidFill>
                  <a:latin typeface="Manrope"/>
                  <a:ea typeface="Manrope"/>
                  <a:cs typeface="Manrope"/>
                  <a:sym typeface="Manrope"/>
                </a:rPr>
                <a:t>Search…</a:t>
              </a:r>
              <a:endParaRPr sz="1100"/>
            </a:p>
          </p:txBody>
        </p:sp>
        <p:pic>
          <p:nvPicPr>
            <p:cNvPr id="502" name="Google Shape;502;p3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902594" y="2576862"/>
              <a:ext cx="190502" cy="19050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03" name="Google Shape;503;p36"/>
            <p:cNvGrpSpPr/>
            <p:nvPr/>
          </p:nvGrpSpPr>
          <p:grpSpPr>
            <a:xfrm>
              <a:off x="4048125" y="2459355"/>
              <a:ext cx="390525" cy="425517"/>
              <a:chOff x="4048125" y="2461260"/>
              <a:chExt cx="390525" cy="425517"/>
            </a:xfrm>
          </p:grpSpPr>
          <p:grpSp>
            <p:nvGrpSpPr>
              <p:cNvPr id="504" name="Google Shape;504;p36"/>
              <p:cNvGrpSpPr/>
              <p:nvPr/>
            </p:nvGrpSpPr>
            <p:grpSpPr>
              <a:xfrm>
                <a:off x="4048125" y="2461260"/>
                <a:ext cx="390525" cy="247183"/>
                <a:chOff x="3848747" y="2461260"/>
                <a:chExt cx="589903" cy="373380"/>
              </a:xfrm>
            </p:grpSpPr>
            <p:sp>
              <p:nvSpPr>
                <p:cNvPr id="505" name="Google Shape;505;p36"/>
                <p:cNvSpPr/>
                <p:nvPr/>
              </p:nvSpPr>
              <p:spPr>
                <a:xfrm>
                  <a:off x="4178324" y="2517787"/>
                  <a:ext cx="260326" cy="260326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06" name="Google Shape;506;p36"/>
                <p:cNvSpPr/>
                <p:nvPr/>
              </p:nvSpPr>
              <p:spPr>
                <a:xfrm>
                  <a:off x="3848747" y="2461260"/>
                  <a:ext cx="373380" cy="373380"/>
                </a:xfrm>
                <a:prstGeom prst="ellipse">
                  <a:avLst/>
                </a:prstGeom>
                <a:solidFill>
                  <a:schemeClr val="dk1"/>
                </a:solidFill>
                <a:ln w="19050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sp>
            <p:nvSpPr>
              <p:cNvPr id="507" name="Google Shape;507;p36"/>
              <p:cNvSpPr txBox="1"/>
              <p:nvPr/>
            </p:nvSpPr>
            <p:spPr>
              <a:xfrm>
                <a:off x="4057175" y="2703522"/>
                <a:ext cx="372424" cy="1832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400">
                    <a:solidFill>
                      <a:srgbClr val="7F7F7F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Dark</a:t>
                </a:r>
                <a:endParaRPr sz="1100"/>
              </a:p>
            </p:txBody>
          </p:sp>
        </p:grpSp>
      </p:grpSp>
      <p:grpSp>
        <p:nvGrpSpPr>
          <p:cNvPr id="508" name="Google Shape;508;p36"/>
          <p:cNvGrpSpPr/>
          <p:nvPr/>
        </p:nvGrpSpPr>
        <p:grpSpPr>
          <a:xfrm>
            <a:off x="4005943" y="2857499"/>
            <a:ext cx="4623707" cy="800101"/>
            <a:chOff x="685800" y="2895599"/>
            <a:chExt cx="6164943" cy="1066802"/>
          </a:xfrm>
        </p:grpSpPr>
        <p:sp>
          <p:nvSpPr>
            <p:cNvPr id="509" name="Google Shape;509;p36"/>
            <p:cNvSpPr/>
            <p:nvPr/>
          </p:nvSpPr>
          <p:spPr>
            <a:xfrm>
              <a:off x="685800" y="2895599"/>
              <a:ext cx="6164943" cy="1066802"/>
            </a:xfrm>
            <a:prstGeom prst="roundRect">
              <a:avLst>
                <a:gd name="adj" fmla="val 16667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510" name="Google Shape;510;p36"/>
            <p:cNvGrpSpPr/>
            <p:nvPr/>
          </p:nvGrpSpPr>
          <p:grpSpPr>
            <a:xfrm>
              <a:off x="823112" y="2965435"/>
              <a:ext cx="5858858" cy="927131"/>
              <a:chOff x="854362" y="3007281"/>
              <a:chExt cx="5858858" cy="927131"/>
            </a:xfrm>
          </p:grpSpPr>
          <p:grpSp>
            <p:nvGrpSpPr>
              <p:cNvPr id="511" name="Google Shape;511;p36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512" name="Google Shape;512;p36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13" name="Google Shape;513;p36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14" name="Google Shape;514;p36"/>
              <p:cNvGrpSpPr/>
              <p:nvPr/>
            </p:nvGrpSpPr>
            <p:grpSpPr>
              <a:xfrm>
                <a:off x="1757584" y="3007281"/>
                <a:ext cx="4955636" cy="927131"/>
                <a:chOff x="1757584" y="3007281"/>
                <a:chExt cx="4955636" cy="927131"/>
              </a:xfrm>
            </p:grpSpPr>
            <p:sp>
              <p:nvSpPr>
                <p:cNvPr id="515" name="Google Shape;515;p36"/>
                <p:cNvSpPr txBox="1"/>
                <p:nvPr/>
              </p:nvSpPr>
              <p:spPr>
                <a:xfrm>
                  <a:off x="1757584" y="3007281"/>
                  <a:ext cx="2791238" cy="4160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Distributed Servers</a:t>
                  </a:r>
                  <a:endParaRPr sz="1100"/>
                </a:p>
              </p:txBody>
            </p:sp>
            <p:sp>
              <p:nvSpPr>
                <p:cNvPr id="516" name="Google Shape;516;p36"/>
                <p:cNvSpPr txBox="1"/>
                <p:nvPr/>
              </p:nvSpPr>
              <p:spPr>
                <a:xfrm>
                  <a:off x="1757584" y="3381375"/>
                  <a:ext cx="4955636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 massa. Fusce posuere, magna sed pulvinar</a:t>
                  </a:r>
                  <a:endParaRPr sz="1100"/>
                </a:p>
              </p:txBody>
            </p:sp>
          </p:grpSp>
        </p:grpSp>
      </p:grpSp>
      <p:grpSp>
        <p:nvGrpSpPr>
          <p:cNvPr id="517" name="Google Shape;517;p36"/>
          <p:cNvGrpSpPr/>
          <p:nvPr/>
        </p:nvGrpSpPr>
        <p:grpSpPr>
          <a:xfrm>
            <a:off x="4005943" y="3829049"/>
            <a:ext cx="4623707" cy="800101"/>
            <a:chOff x="685800" y="2895599"/>
            <a:chExt cx="6164943" cy="1066802"/>
          </a:xfrm>
        </p:grpSpPr>
        <p:sp>
          <p:nvSpPr>
            <p:cNvPr id="518" name="Google Shape;518;p36"/>
            <p:cNvSpPr/>
            <p:nvPr/>
          </p:nvSpPr>
          <p:spPr>
            <a:xfrm>
              <a:off x="685800" y="2895599"/>
              <a:ext cx="6164943" cy="1066802"/>
            </a:xfrm>
            <a:prstGeom prst="roundRect">
              <a:avLst>
                <a:gd name="adj" fmla="val 16667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519" name="Google Shape;519;p36"/>
            <p:cNvGrpSpPr/>
            <p:nvPr/>
          </p:nvGrpSpPr>
          <p:grpSpPr>
            <a:xfrm>
              <a:off x="823112" y="2965435"/>
              <a:ext cx="5858858" cy="927131"/>
              <a:chOff x="854362" y="3007281"/>
              <a:chExt cx="5858858" cy="927131"/>
            </a:xfrm>
          </p:grpSpPr>
          <p:grpSp>
            <p:nvGrpSpPr>
              <p:cNvPr id="520" name="Google Shape;520;p36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521" name="Google Shape;521;p36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22" name="Google Shape;522;p36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23" name="Google Shape;523;p36"/>
              <p:cNvGrpSpPr/>
              <p:nvPr/>
            </p:nvGrpSpPr>
            <p:grpSpPr>
              <a:xfrm>
                <a:off x="1757584" y="3007281"/>
                <a:ext cx="4955636" cy="927131"/>
                <a:chOff x="1757584" y="3007281"/>
                <a:chExt cx="4955636" cy="927131"/>
              </a:xfrm>
            </p:grpSpPr>
            <p:sp>
              <p:nvSpPr>
                <p:cNvPr id="524" name="Google Shape;524;p36"/>
                <p:cNvSpPr txBox="1"/>
                <p:nvPr/>
              </p:nvSpPr>
              <p:spPr>
                <a:xfrm>
                  <a:off x="1757584" y="3007281"/>
                  <a:ext cx="2907352" cy="4160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Redundancy System</a:t>
                  </a:r>
                  <a:endParaRPr sz="1100"/>
                </a:p>
              </p:txBody>
            </p:sp>
            <p:sp>
              <p:nvSpPr>
                <p:cNvPr id="525" name="Google Shape;525;p36"/>
                <p:cNvSpPr txBox="1"/>
                <p:nvPr/>
              </p:nvSpPr>
              <p:spPr>
                <a:xfrm>
                  <a:off x="1757584" y="3381375"/>
                  <a:ext cx="4955636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 massa. Fusce posuere, magna sed pulvinar</a:t>
                  </a:r>
                  <a:endParaRPr sz="1100"/>
                </a:p>
              </p:txBody>
            </p:sp>
          </p:grpSp>
        </p:grpSp>
      </p:grpSp>
      <p:sp>
        <p:nvSpPr>
          <p:cNvPr id="526" name="Google Shape;526;p36"/>
          <p:cNvSpPr/>
          <p:nvPr/>
        </p:nvSpPr>
        <p:spPr>
          <a:xfrm>
            <a:off x="4193409" y="4113717"/>
            <a:ext cx="278606" cy="278605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27" name="Google Shape;527;p36"/>
          <p:cNvSpPr/>
          <p:nvPr/>
        </p:nvSpPr>
        <p:spPr>
          <a:xfrm>
            <a:off x="4193403" y="3142159"/>
            <a:ext cx="278618" cy="278620"/>
          </a:xfrm>
          <a:custGeom>
            <a:avLst/>
            <a:gdLst/>
            <a:ahLst/>
            <a:cxnLst/>
            <a:rect l="l" t="t" r="r" b="b"/>
            <a:pathLst>
              <a:path w="457219" h="457223" extrusionOk="0">
                <a:moveTo>
                  <a:pt x="375704" y="377327"/>
                </a:moveTo>
                <a:cubicBezTo>
                  <a:pt x="383000" y="384890"/>
                  <a:pt x="382772" y="396968"/>
                  <a:pt x="375190" y="404264"/>
                </a:cubicBezTo>
                <a:lnTo>
                  <a:pt x="331508" y="446307"/>
                </a:lnTo>
                <a:cubicBezTo>
                  <a:pt x="324250" y="453565"/>
                  <a:pt x="314592" y="457223"/>
                  <a:pt x="304914" y="457223"/>
                </a:cubicBezTo>
                <a:cubicBezTo>
                  <a:pt x="295142" y="457223"/>
                  <a:pt x="285350" y="453508"/>
                  <a:pt x="277882" y="446041"/>
                </a:cubicBezTo>
                <a:lnTo>
                  <a:pt x="234467" y="404264"/>
                </a:lnTo>
                <a:cubicBezTo>
                  <a:pt x="226886" y="396968"/>
                  <a:pt x="226657" y="384890"/>
                  <a:pt x="233953" y="377327"/>
                </a:cubicBezTo>
                <a:cubicBezTo>
                  <a:pt x="241249" y="369745"/>
                  <a:pt x="253308" y="369517"/>
                  <a:pt x="260890" y="376813"/>
                </a:cubicBezTo>
                <a:lnTo>
                  <a:pt x="285788" y="400778"/>
                </a:lnTo>
                <a:lnTo>
                  <a:pt x="285788" y="228623"/>
                </a:lnTo>
                <a:cubicBezTo>
                  <a:pt x="285788" y="218107"/>
                  <a:pt x="294303" y="209573"/>
                  <a:pt x="304838" y="209573"/>
                </a:cubicBezTo>
                <a:cubicBezTo>
                  <a:pt x="315373" y="209573"/>
                  <a:pt x="323888" y="218107"/>
                  <a:pt x="323888" y="228623"/>
                </a:cubicBezTo>
                <a:lnTo>
                  <a:pt x="323888" y="400492"/>
                </a:lnTo>
                <a:lnTo>
                  <a:pt x="348786" y="376813"/>
                </a:lnTo>
                <a:cubicBezTo>
                  <a:pt x="356330" y="369517"/>
                  <a:pt x="368408" y="369745"/>
                  <a:pt x="375723" y="377327"/>
                </a:cubicBezTo>
                <a:close/>
                <a:moveTo>
                  <a:pt x="228619" y="295279"/>
                </a:moveTo>
                <a:cubicBezTo>
                  <a:pt x="233629" y="295279"/>
                  <a:pt x="238601" y="293317"/>
                  <a:pt x="242354" y="289431"/>
                </a:cubicBezTo>
                <a:cubicBezTo>
                  <a:pt x="249650" y="281868"/>
                  <a:pt x="249422" y="269790"/>
                  <a:pt x="241840" y="262494"/>
                </a:cubicBezTo>
                <a:lnTo>
                  <a:pt x="198425" y="220717"/>
                </a:lnTo>
                <a:cubicBezTo>
                  <a:pt x="183585" y="205858"/>
                  <a:pt x="159391" y="205858"/>
                  <a:pt x="144818" y="220451"/>
                </a:cubicBezTo>
                <a:lnTo>
                  <a:pt x="101136" y="262494"/>
                </a:lnTo>
                <a:cubicBezTo>
                  <a:pt x="93555" y="269790"/>
                  <a:pt x="93326" y="281868"/>
                  <a:pt x="100622" y="289431"/>
                </a:cubicBezTo>
                <a:cubicBezTo>
                  <a:pt x="107918" y="297013"/>
                  <a:pt x="120015" y="297241"/>
                  <a:pt x="127559" y="289945"/>
                </a:cubicBezTo>
                <a:lnTo>
                  <a:pt x="152457" y="266266"/>
                </a:lnTo>
                <a:lnTo>
                  <a:pt x="152457" y="438135"/>
                </a:lnTo>
                <a:cubicBezTo>
                  <a:pt x="152457" y="448670"/>
                  <a:pt x="160973" y="457185"/>
                  <a:pt x="171507" y="457185"/>
                </a:cubicBezTo>
                <a:cubicBezTo>
                  <a:pt x="182042" y="457185"/>
                  <a:pt x="190557" y="448670"/>
                  <a:pt x="190557" y="438135"/>
                </a:cubicBezTo>
                <a:lnTo>
                  <a:pt x="190557" y="265980"/>
                </a:lnTo>
                <a:lnTo>
                  <a:pt x="215456" y="289945"/>
                </a:lnTo>
                <a:cubicBezTo>
                  <a:pt x="219151" y="293507"/>
                  <a:pt x="223895" y="295260"/>
                  <a:pt x="228657" y="295260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33912"/>
                  <a:pt x="46996" y="380928"/>
                  <a:pt x="104775" y="380928"/>
                </a:cubicBezTo>
                <a:lnTo>
                  <a:pt x="114300" y="380928"/>
                </a:lnTo>
                <a:lnTo>
                  <a:pt x="114300" y="333360"/>
                </a:lnTo>
                <a:lnTo>
                  <a:pt x="113233" y="333360"/>
                </a:lnTo>
                <a:cubicBezTo>
                  <a:pt x="97936" y="333055"/>
                  <a:pt x="83668" y="326826"/>
                  <a:pt x="73095" y="315815"/>
                </a:cubicBezTo>
                <a:cubicBezTo>
                  <a:pt x="62522" y="304842"/>
                  <a:pt x="56845" y="290364"/>
                  <a:pt x="57150" y="275086"/>
                </a:cubicBezTo>
                <a:cubicBezTo>
                  <a:pt x="57455" y="259808"/>
                  <a:pt x="63684" y="245578"/>
                  <a:pt x="74695" y="235005"/>
                </a:cubicBezTo>
                <a:lnTo>
                  <a:pt x="118358" y="192981"/>
                </a:lnTo>
                <a:cubicBezTo>
                  <a:pt x="132055" y="179245"/>
                  <a:pt x="151047" y="171416"/>
                  <a:pt x="171336" y="171416"/>
                </a:cubicBezTo>
                <a:lnTo>
                  <a:pt x="171621" y="171416"/>
                </a:lnTo>
                <a:cubicBezTo>
                  <a:pt x="191929" y="171492"/>
                  <a:pt x="210998" y="179417"/>
                  <a:pt x="225342" y="193762"/>
                </a:cubicBezTo>
                <a:lnTo>
                  <a:pt x="248984" y="216507"/>
                </a:lnTo>
                <a:cubicBezTo>
                  <a:pt x="254546" y="190771"/>
                  <a:pt x="277425" y="171416"/>
                  <a:pt x="304800" y="171416"/>
                </a:cubicBezTo>
                <a:cubicBezTo>
                  <a:pt x="336309" y="171416"/>
                  <a:pt x="361950" y="197057"/>
                  <a:pt x="361950" y="228566"/>
                </a:cubicBezTo>
                <a:lnTo>
                  <a:pt x="361950" y="333341"/>
                </a:lnTo>
                <a:lnTo>
                  <a:pt x="362979" y="333341"/>
                </a:lnTo>
                <a:cubicBezTo>
                  <a:pt x="377971" y="333608"/>
                  <a:pt x="391916" y="339666"/>
                  <a:pt x="402450" y="350257"/>
                </a:cubicBezTo>
                <a:cubicBezTo>
                  <a:pt x="435731" y="324083"/>
                  <a:pt x="457219" y="283544"/>
                  <a:pt x="457219" y="238015"/>
                </a:cubicBezTo>
                <a:cubicBezTo>
                  <a:pt x="457219" y="170101"/>
                  <a:pt x="408946" y="111180"/>
                  <a:pt x="342424" y="9792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528" name="Google Shape;528;p36" descr="A black and white logo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 l="23061" r="23062"/>
          <a:stretch/>
        </p:blipFill>
        <p:spPr>
          <a:xfrm>
            <a:off x="871912" y="2822972"/>
            <a:ext cx="1162050" cy="1213247"/>
          </a:xfrm>
          <a:custGeom>
            <a:avLst/>
            <a:gdLst/>
            <a:ahLst/>
            <a:cxnLst/>
            <a:rect l="l" t="t" r="r" b="b"/>
            <a:pathLst>
              <a:path w="1548765" h="1617345" extrusionOk="0">
                <a:moveTo>
                  <a:pt x="191458" y="0"/>
                </a:moveTo>
                <a:lnTo>
                  <a:pt x="1357307" y="0"/>
                </a:lnTo>
                <a:cubicBezTo>
                  <a:pt x="1463046" y="0"/>
                  <a:pt x="1548765" y="85719"/>
                  <a:pt x="1548765" y="191458"/>
                </a:cubicBezTo>
                <a:lnTo>
                  <a:pt x="1548765" y="1425887"/>
                </a:lnTo>
                <a:cubicBezTo>
                  <a:pt x="1548765" y="1531626"/>
                  <a:pt x="1463046" y="1617345"/>
                  <a:pt x="1357307" y="1617345"/>
                </a:cubicBezTo>
                <a:lnTo>
                  <a:pt x="191458" y="1617345"/>
                </a:lnTo>
                <a:cubicBezTo>
                  <a:pt x="85719" y="1617345"/>
                  <a:pt x="0" y="1531626"/>
                  <a:pt x="0" y="1425887"/>
                </a:cubicBezTo>
                <a:lnTo>
                  <a:pt x="0" y="191458"/>
                </a:lnTo>
                <a:cubicBezTo>
                  <a:pt x="0" y="85719"/>
                  <a:pt x="85719" y="0"/>
                  <a:pt x="191458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3" name="Google Shape;533;p37"/>
          <p:cNvGrpSpPr/>
          <p:nvPr/>
        </p:nvGrpSpPr>
        <p:grpSpPr>
          <a:xfrm>
            <a:off x="421821" y="607146"/>
            <a:ext cx="4923065" cy="906810"/>
            <a:chOff x="533400" y="1297646"/>
            <a:chExt cx="6564086" cy="1209080"/>
          </a:xfrm>
        </p:grpSpPr>
        <p:sp>
          <p:nvSpPr>
            <p:cNvPr id="534" name="Google Shape;534;p37"/>
            <p:cNvSpPr txBox="1"/>
            <p:nvPr/>
          </p:nvSpPr>
          <p:spPr>
            <a:xfrm>
              <a:off x="533400" y="1583396"/>
              <a:ext cx="6564086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Plans &amp; Pricing</a:t>
              </a:r>
              <a:endParaRPr sz="1100"/>
            </a:p>
          </p:txBody>
        </p:sp>
        <p:sp>
          <p:nvSpPr>
            <p:cNvPr id="535" name="Google Shape;535;p37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One Account, All Devices</a:t>
              </a:r>
              <a:endParaRPr sz="1100"/>
            </a:p>
          </p:txBody>
        </p:sp>
      </p:grpSp>
      <p:grpSp>
        <p:nvGrpSpPr>
          <p:cNvPr id="536" name="Google Shape;536;p37"/>
          <p:cNvGrpSpPr/>
          <p:nvPr/>
        </p:nvGrpSpPr>
        <p:grpSpPr>
          <a:xfrm>
            <a:off x="514350" y="1829705"/>
            <a:ext cx="2587169" cy="2706650"/>
            <a:chOff x="685800" y="2635625"/>
            <a:chExt cx="3449558" cy="3608866"/>
          </a:xfrm>
        </p:grpSpPr>
        <p:sp>
          <p:nvSpPr>
            <p:cNvPr id="537" name="Google Shape;537;p37"/>
            <p:cNvSpPr/>
            <p:nvPr/>
          </p:nvSpPr>
          <p:spPr>
            <a:xfrm>
              <a:off x="685800" y="2635625"/>
              <a:ext cx="3449558" cy="3608866"/>
            </a:xfrm>
            <a:prstGeom prst="roundRect">
              <a:avLst>
                <a:gd name="adj" fmla="val 3953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538" name="Google Shape;538;p37"/>
            <p:cNvGrpSpPr/>
            <p:nvPr/>
          </p:nvGrpSpPr>
          <p:grpSpPr>
            <a:xfrm>
              <a:off x="1034975" y="3033174"/>
              <a:ext cx="2751208" cy="2813768"/>
              <a:chOff x="1034975" y="2804574"/>
              <a:chExt cx="2751208" cy="2813768"/>
            </a:xfrm>
          </p:grpSpPr>
          <p:grpSp>
            <p:nvGrpSpPr>
              <p:cNvPr id="539" name="Google Shape;539;p37"/>
              <p:cNvGrpSpPr/>
              <p:nvPr/>
            </p:nvGrpSpPr>
            <p:grpSpPr>
              <a:xfrm>
                <a:off x="1141655" y="4245931"/>
                <a:ext cx="2156977" cy="844997"/>
                <a:chOff x="-748044" y="3933276"/>
                <a:chExt cx="2156977" cy="844997"/>
              </a:xfrm>
            </p:grpSpPr>
            <p:grpSp>
              <p:nvGrpSpPr>
                <p:cNvPr id="540" name="Google Shape;540;p37"/>
                <p:cNvGrpSpPr/>
                <p:nvPr/>
              </p:nvGrpSpPr>
              <p:grpSpPr>
                <a:xfrm>
                  <a:off x="-748044" y="3933276"/>
                  <a:ext cx="2156672" cy="276999"/>
                  <a:chOff x="-748044" y="3933276"/>
                  <a:chExt cx="2156672" cy="276999"/>
                </a:xfrm>
              </p:grpSpPr>
              <p:sp>
                <p:nvSpPr>
                  <p:cNvPr id="541" name="Google Shape;541;p37"/>
                  <p:cNvSpPr/>
                  <p:nvPr/>
                </p:nvSpPr>
                <p:spPr>
                  <a:xfrm>
                    <a:off x="-748044" y="3978894"/>
                    <a:ext cx="168527" cy="17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50" h="120650" extrusionOk="0">
                        <a:moveTo>
                          <a:pt x="88107" y="33897"/>
                        </a:moveTo>
                        <a:cubicBezTo>
                          <a:pt x="88107" y="33897"/>
                          <a:pt x="88107" y="33897"/>
                          <a:pt x="46633" y="74986"/>
                        </a:cubicBezTo>
                        <a:cubicBezTo>
                          <a:pt x="46633" y="74986"/>
                          <a:pt x="46633" y="74986"/>
                          <a:pt x="27782" y="52574"/>
                        </a:cubicBezTo>
                        <a:cubicBezTo>
                          <a:pt x="24011" y="48839"/>
                          <a:pt x="20241" y="48839"/>
                          <a:pt x="16471" y="48839"/>
                        </a:cubicBezTo>
                        <a:cubicBezTo>
                          <a:pt x="12700" y="52574"/>
                          <a:pt x="12700" y="56309"/>
                          <a:pt x="16471" y="60044"/>
                        </a:cubicBezTo>
                        <a:cubicBezTo>
                          <a:pt x="16471" y="60044"/>
                          <a:pt x="16471" y="60044"/>
                          <a:pt x="39093" y="89927"/>
                        </a:cubicBezTo>
                        <a:cubicBezTo>
                          <a:pt x="39093" y="93662"/>
                          <a:pt x="42863" y="93662"/>
                          <a:pt x="42863" y="93662"/>
                        </a:cubicBezTo>
                        <a:cubicBezTo>
                          <a:pt x="46633" y="93662"/>
                          <a:pt x="46633" y="93662"/>
                          <a:pt x="50404" y="89927"/>
                        </a:cubicBezTo>
                        <a:cubicBezTo>
                          <a:pt x="50404" y="89927"/>
                          <a:pt x="50404" y="89927"/>
                          <a:pt x="99418" y="45103"/>
                        </a:cubicBezTo>
                        <a:cubicBezTo>
                          <a:pt x="103188" y="41368"/>
                          <a:pt x="103188" y="37633"/>
                          <a:pt x="99418" y="33897"/>
                        </a:cubicBezTo>
                        <a:cubicBezTo>
                          <a:pt x="95648" y="30162"/>
                          <a:pt x="91877" y="30162"/>
                          <a:pt x="88107" y="33897"/>
                        </a:cubicBezTo>
                        <a:close/>
                        <a:moveTo>
                          <a:pt x="60325" y="0"/>
                        </a:moveTo>
                        <a:cubicBezTo>
                          <a:pt x="93642" y="0"/>
                          <a:pt x="120650" y="27008"/>
                          <a:pt x="120650" y="60325"/>
                        </a:cubicBezTo>
                        <a:cubicBezTo>
                          <a:pt x="120650" y="93642"/>
                          <a:pt x="93642" y="120650"/>
                          <a:pt x="60325" y="120650"/>
                        </a:cubicBezTo>
                        <a:cubicBezTo>
                          <a:pt x="27008" y="120650"/>
                          <a:pt x="0" y="93642"/>
                          <a:pt x="0" y="60325"/>
                        </a:cubicBezTo>
                        <a:cubicBezTo>
                          <a:pt x="0" y="27008"/>
                          <a:pt x="27008" y="0"/>
                          <a:pt x="6032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542" name="Google Shape;542;p37"/>
                  <p:cNvSpPr txBox="1"/>
                  <p:nvPr/>
                </p:nvSpPr>
                <p:spPr>
                  <a:xfrm>
                    <a:off x="-554856" y="3933276"/>
                    <a:ext cx="196348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 b="0" i="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Lorem ipsum dolor sit</a:t>
                    </a:r>
                    <a:endParaRPr sz="1100"/>
                  </a:p>
                </p:txBody>
              </p:sp>
            </p:grpSp>
            <p:grpSp>
              <p:nvGrpSpPr>
                <p:cNvPr id="543" name="Google Shape;543;p37"/>
                <p:cNvGrpSpPr/>
                <p:nvPr/>
              </p:nvGrpSpPr>
              <p:grpSpPr>
                <a:xfrm>
                  <a:off x="-748044" y="4217275"/>
                  <a:ext cx="2156672" cy="276999"/>
                  <a:chOff x="-748044" y="4384915"/>
                  <a:chExt cx="2156672" cy="276999"/>
                </a:xfrm>
              </p:grpSpPr>
              <p:sp>
                <p:nvSpPr>
                  <p:cNvPr id="544" name="Google Shape;544;p37"/>
                  <p:cNvSpPr/>
                  <p:nvPr/>
                </p:nvSpPr>
                <p:spPr>
                  <a:xfrm>
                    <a:off x="-748044" y="4430533"/>
                    <a:ext cx="168527" cy="17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50" h="120650" extrusionOk="0">
                        <a:moveTo>
                          <a:pt x="88107" y="33897"/>
                        </a:moveTo>
                        <a:cubicBezTo>
                          <a:pt x="88107" y="33897"/>
                          <a:pt x="88107" y="33897"/>
                          <a:pt x="46633" y="74986"/>
                        </a:cubicBezTo>
                        <a:cubicBezTo>
                          <a:pt x="46633" y="74986"/>
                          <a:pt x="46633" y="74986"/>
                          <a:pt x="27782" y="52574"/>
                        </a:cubicBezTo>
                        <a:cubicBezTo>
                          <a:pt x="24011" y="48839"/>
                          <a:pt x="20241" y="48839"/>
                          <a:pt x="16471" y="48839"/>
                        </a:cubicBezTo>
                        <a:cubicBezTo>
                          <a:pt x="12700" y="52574"/>
                          <a:pt x="12700" y="56309"/>
                          <a:pt x="16471" y="60044"/>
                        </a:cubicBezTo>
                        <a:cubicBezTo>
                          <a:pt x="16471" y="60044"/>
                          <a:pt x="16471" y="60044"/>
                          <a:pt x="39093" y="89927"/>
                        </a:cubicBezTo>
                        <a:cubicBezTo>
                          <a:pt x="39093" y="93662"/>
                          <a:pt x="42863" y="93662"/>
                          <a:pt x="42863" y="93662"/>
                        </a:cubicBezTo>
                        <a:cubicBezTo>
                          <a:pt x="46633" y="93662"/>
                          <a:pt x="46633" y="93662"/>
                          <a:pt x="50404" y="89927"/>
                        </a:cubicBezTo>
                        <a:cubicBezTo>
                          <a:pt x="50404" y="89927"/>
                          <a:pt x="50404" y="89927"/>
                          <a:pt x="99418" y="45103"/>
                        </a:cubicBezTo>
                        <a:cubicBezTo>
                          <a:pt x="103188" y="41368"/>
                          <a:pt x="103188" y="37633"/>
                          <a:pt x="99418" y="33897"/>
                        </a:cubicBezTo>
                        <a:cubicBezTo>
                          <a:pt x="95648" y="30162"/>
                          <a:pt x="91877" y="30162"/>
                          <a:pt x="88107" y="33897"/>
                        </a:cubicBezTo>
                        <a:close/>
                        <a:moveTo>
                          <a:pt x="60325" y="0"/>
                        </a:moveTo>
                        <a:cubicBezTo>
                          <a:pt x="93642" y="0"/>
                          <a:pt x="120650" y="27008"/>
                          <a:pt x="120650" y="60325"/>
                        </a:cubicBezTo>
                        <a:cubicBezTo>
                          <a:pt x="120650" y="93642"/>
                          <a:pt x="93642" y="120650"/>
                          <a:pt x="60325" y="120650"/>
                        </a:cubicBezTo>
                        <a:cubicBezTo>
                          <a:pt x="27008" y="120650"/>
                          <a:pt x="0" y="93642"/>
                          <a:pt x="0" y="60325"/>
                        </a:cubicBezTo>
                        <a:cubicBezTo>
                          <a:pt x="0" y="27008"/>
                          <a:pt x="27008" y="0"/>
                          <a:pt x="6032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545" name="Google Shape;545;p37"/>
                  <p:cNvSpPr txBox="1"/>
                  <p:nvPr/>
                </p:nvSpPr>
                <p:spPr>
                  <a:xfrm>
                    <a:off x="-554856" y="4384915"/>
                    <a:ext cx="196348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 b="0" i="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Lorem ipsum dolor sit</a:t>
                    </a:r>
                    <a:endParaRPr sz="1100"/>
                  </a:p>
                </p:txBody>
              </p:sp>
            </p:grpSp>
            <p:grpSp>
              <p:nvGrpSpPr>
                <p:cNvPr id="546" name="Google Shape;546;p37"/>
                <p:cNvGrpSpPr/>
                <p:nvPr/>
              </p:nvGrpSpPr>
              <p:grpSpPr>
                <a:xfrm>
                  <a:off x="-748044" y="4501274"/>
                  <a:ext cx="2156977" cy="276999"/>
                  <a:chOff x="-748044" y="4836554"/>
                  <a:chExt cx="2156977" cy="276999"/>
                </a:xfrm>
              </p:grpSpPr>
              <p:sp>
                <p:nvSpPr>
                  <p:cNvPr id="547" name="Google Shape;547;p37"/>
                  <p:cNvSpPr/>
                  <p:nvPr/>
                </p:nvSpPr>
                <p:spPr>
                  <a:xfrm>
                    <a:off x="-748044" y="4882172"/>
                    <a:ext cx="168527" cy="17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50" h="120650" extrusionOk="0">
                        <a:moveTo>
                          <a:pt x="88107" y="33897"/>
                        </a:moveTo>
                        <a:cubicBezTo>
                          <a:pt x="88107" y="33897"/>
                          <a:pt x="88107" y="33897"/>
                          <a:pt x="46633" y="74986"/>
                        </a:cubicBezTo>
                        <a:cubicBezTo>
                          <a:pt x="46633" y="74986"/>
                          <a:pt x="46633" y="74986"/>
                          <a:pt x="27782" y="52574"/>
                        </a:cubicBezTo>
                        <a:cubicBezTo>
                          <a:pt x="24011" y="48839"/>
                          <a:pt x="20241" y="48839"/>
                          <a:pt x="16471" y="48839"/>
                        </a:cubicBezTo>
                        <a:cubicBezTo>
                          <a:pt x="12700" y="52574"/>
                          <a:pt x="12700" y="56309"/>
                          <a:pt x="16471" y="60044"/>
                        </a:cubicBezTo>
                        <a:cubicBezTo>
                          <a:pt x="16471" y="60044"/>
                          <a:pt x="16471" y="60044"/>
                          <a:pt x="39093" y="89927"/>
                        </a:cubicBezTo>
                        <a:cubicBezTo>
                          <a:pt x="39093" y="93662"/>
                          <a:pt x="42863" y="93662"/>
                          <a:pt x="42863" y="93662"/>
                        </a:cubicBezTo>
                        <a:cubicBezTo>
                          <a:pt x="46633" y="93662"/>
                          <a:pt x="46633" y="93662"/>
                          <a:pt x="50404" y="89927"/>
                        </a:cubicBezTo>
                        <a:cubicBezTo>
                          <a:pt x="50404" y="89927"/>
                          <a:pt x="50404" y="89927"/>
                          <a:pt x="99418" y="45103"/>
                        </a:cubicBezTo>
                        <a:cubicBezTo>
                          <a:pt x="103188" y="41368"/>
                          <a:pt x="103188" y="37633"/>
                          <a:pt x="99418" y="33897"/>
                        </a:cubicBezTo>
                        <a:cubicBezTo>
                          <a:pt x="95648" y="30162"/>
                          <a:pt x="91877" y="30162"/>
                          <a:pt x="88107" y="33897"/>
                        </a:cubicBezTo>
                        <a:close/>
                        <a:moveTo>
                          <a:pt x="60325" y="0"/>
                        </a:moveTo>
                        <a:cubicBezTo>
                          <a:pt x="93642" y="0"/>
                          <a:pt x="120650" y="27008"/>
                          <a:pt x="120650" y="60325"/>
                        </a:cubicBezTo>
                        <a:cubicBezTo>
                          <a:pt x="120650" y="93642"/>
                          <a:pt x="93642" y="120650"/>
                          <a:pt x="60325" y="120650"/>
                        </a:cubicBezTo>
                        <a:cubicBezTo>
                          <a:pt x="27008" y="120650"/>
                          <a:pt x="0" y="93642"/>
                          <a:pt x="0" y="60325"/>
                        </a:cubicBezTo>
                        <a:cubicBezTo>
                          <a:pt x="0" y="27008"/>
                          <a:pt x="27008" y="0"/>
                          <a:pt x="6032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548" name="Google Shape;548;p37"/>
                  <p:cNvSpPr txBox="1"/>
                  <p:nvPr/>
                </p:nvSpPr>
                <p:spPr>
                  <a:xfrm>
                    <a:off x="-554856" y="4836554"/>
                    <a:ext cx="1963789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 b="0" i="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Lorem ipsum dolor sit</a:t>
                    </a:r>
                    <a:endParaRPr sz="1100"/>
                  </a:p>
                </p:txBody>
              </p:sp>
            </p:grpSp>
          </p:grpSp>
          <p:sp>
            <p:nvSpPr>
              <p:cNvPr id="549" name="Google Shape;549;p37"/>
              <p:cNvSpPr/>
              <p:nvPr/>
            </p:nvSpPr>
            <p:spPr>
              <a:xfrm>
                <a:off x="2649056" y="5257838"/>
                <a:ext cx="1136564" cy="360504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Learn More</a:t>
                </a:r>
                <a:endParaRPr sz="1100"/>
              </a:p>
            </p:txBody>
          </p:sp>
          <p:sp>
            <p:nvSpPr>
              <p:cNvPr id="550" name="Google Shape;550;p37"/>
              <p:cNvSpPr txBox="1"/>
              <p:nvPr/>
            </p:nvSpPr>
            <p:spPr>
              <a:xfrm>
                <a:off x="1034975" y="2804574"/>
                <a:ext cx="2751208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3000" b="1" baseline="300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$ </a:t>
                </a:r>
                <a:r>
                  <a:rPr lang="en-GB" sz="3300" b="1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24K</a:t>
                </a:r>
                <a:r>
                  <a:rPr lang="en-GB" sz="1200" b="1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/Day</a:t>
                </a:r>
                <a:endParaRPr sz="3000" b="1" baseline="300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  <p:sp>
            <p:nvSpPr>
              <p:cNvPr id="551" name="Google Shape;551;p37"/>
              <p:cNvSpPr txBox="1"/>
              <p:nvPr/>
            </p:nvSpPr>
            <p:spPr>
              <a:xfrm>
                <a:off x="1034975" y="3628520"/>
                <a:ext cx="2480769" cy="550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</a:t>
                </a:r>
                <a:endParaRPr sz="1100"/>
              </a:p>
            </p:txBody>
          </p:sp>
          <p:sp>
            <p:nvSpPr>
              <p:cNvPr id="552" name="Google Shape;552;p37"/>
              <p:cNvSpPr/>
              <p:nvPr/>
            </p:nvSpPr>
            <p:spPr>
              <a:xfrm>
                <a:off x="1129818" y="5257838"/>
                <a:ext cx="1403832" cy="360504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Feb - March</a:t>
                </a:r>
                <a:endParaRPr sz="1100"/>
              </a:p>
            </p:txBody>
          </p:sp>
        </p:grpSp>
      </p:grpSp>
      <p:grpSp>
        <p:nvGrpSpPr>
          <p:cNvPr id="553" name="Google Shape;553;p37"/>
          <p:cNvGrpSpPr/>
          <p:nvPr/>
        </p:nvGrpSpPr>
        <p:grpSpPr>
          <a:xfrm>
            <a:off x="6042482" y="1829705"/>
            <a:ext cx="2587168" cy="2706650"/>
            <a:chOff x="8056642" y="2635625"/>
            <a:chExt cx="3449558" cy="3608866"/>
          </a:xfrm>
        </p:grpSpPr>
        <p:sp>
          <p:nvSpPr>
            <p:cNvPr id="554" name="Google Shape;554;p37"/>
            <p:cNvSpPr/>
            <p:nvPr/>
          </p:nvSpPr>
          <p:spPr>
            <a:xfrm>
              <a:off x="8056642" y="2635625"/>
              <a:ext cx="3449558" cy="3608866"/>
            </a:xfrm>
            <a:prstGeom prst="roundRect">
              <a:avLst>
                <a:gd name="adj" fmla="val 3953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555" name="Google Shape;555;p37"/>
            <p:cNvGrpSpPr/>
            <p:nvPr/>
          </p:nvGrpSpPr>
          <p:grpSpPr>
            <a:xfrm>
              <a:off x="8405817" y="3033174"/>
              <a:ext cx="2751208" cy="2813768"/>
              <a:chOff x="8405817" y="2804574"/>
              <a:chExt cx="2751208" cy="2813768"/>
            </a:xfrm>
          </p:grpSpPr>
          <p:grpSp>
            <p:nvGrpSpPr>
              <p:cNvPr id="556" name="Google Shape;556;p37"/>
              <p:cNvGrpSpPr/>
              <p:nvPr/>
            </p:nvGrpSpPr>
            <p:grpSpPr>
              <a:xfrm>
                <a:off x="8512497" y="4245931"/>
                <a:ext cx="2156977" cy="844997"/>
                <a:chOff x="-748044" y="3933276"/>
                <a:chExt cx="2156977" cy="844997"/>
              </a:xfrm>
            </p:grpSpPr>
            <p:grpSp>
              <p:nvGrpSpPr>
                <p:cNvPr id="557" name="Google Shape;557;p37"/>
                <p:cNvGrpSpPr/>
                <p:nvPr/>
              </p:nvGrpSpPr>
              <p:grpSpPr>
                <a:xfrm>
                  <a:off x="-748044" y="3933276"/>
                  <a:ext cx="2156672" cy="276999"/>
                  <a:chOff x="-748044" y="3933276"/>
                  <a:chExt cx="2156672" cy="276999"/>
                </a:xfrm>
              </p:grpSpPr>
              <p:sp>
                <p:nvSpPr>
                  <p:cNvPr id="558" name="Google Shape;558;p37"/>
                  <p:cNvSpPr/>
                  <p:nvPr/>
                </p:nvSpPr>
                <p:spPr>
                  <a:xfrm>
                    <a:off x="-748044" y="3978894"/>
                    <a:ext cx="168527" cy="17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50" h="120650" extrusionOk="0">
                        <a:moveTo>
                          <a:pt x="88107" y="33897"/>
                        </a:moveTo>
                        <a:cubicBezTo>
                          <a:pt x="88107" y="33897"/>
                          <a:pt x="88107" y="33897"/>
                          <a:pt x="46633" y="74986"/>
                        </a:cubicBezTo>
                        <a:cubicBezTo>
                          <a:pt x="46633" y="74986"/>
                          <a:pt x="46633" y="74986"/>
                          <a:pt x="27782" y="52574"/>
                        </a:cubicBezTo>
                        <a:cubicBezTo>
                          <a:pt x="24011" y="48839"/>
                          <a:pt x="20241" y="48839"/>
                          <a:pt x="16471" y="48839"/>
                        </a:cubicBezTo>
                        <a:cubicBezTo>
                          <a:pt x="12700" y="52574"/>
                          <a:pt x="12700" y="56309"/>
                          <a:pt x="16471" y="60044"/>
                        </a:cubicBezTo>
                        <a:cubicBezTo>
                          <a:pt x="16471" y="60044"/>
                          <a:pt x="16471" y="60044"/>
                          <a:pt x="39093" y="89927"/>
                        </a:cubicBezTo>
                        <a:cubicBezTo>
                          <a:pt x="39093" y="93662"/>
                          <a:pt x="42863" y="93662"/>
                          <a:pt x="42863" y="93662"/>
                        </a:cubicBezTo>
                        <a:cubicBezTo>
                          <a:pt x="46633" y="93662"/>
                          <a:pt x="46633" y="93662"/>
                          <a:pt x="50404" y="89927"/>
                        </a:cubicBezTo>
                        <a:cubicBezTo>
                          <a:pt x="50404" y="89927"/>
                          <a:pt x="50404" y="89927"/>
                          <a:pt x="99418" y="45103"/>
                        </a:cubicBezTo>
                        <a:cubicBezTo>
                          <a:pt x="103188" y="41368"/>
                          <a:pt x="103188" y="37633"/>
                          <a:pt x="99418" y="33897"/>
                        </a:cubicBezTo>
                        <a:cubicBezTo>
                          <a:pt x="95648" y="30162"/>
                          <a:pt x="91877" y="30162"/>
                          <a:pt x="88107" y="33897"/>
                        </a:cubicBezTo>
                        <a:close/>
                        <a:moveTo>
                          <a:pt x="60325" y="0"/>
                        </a:moveTo>
                        <a:cubicBezTo>
                          <a:pt x="93642" y="0"/>
                          <a:pt x="120650" y="27008"/>
                          <a:pt x="120650" y="60325"/>
                        </a:cubicBezTo>
                        <a:cubicBezTo>
                          <a:pt x="120650" y="93642"/>
                          <a:pt x="93642" y="120650"/>
                          <a:pt x="60325" y="120650"/>
                        </a:cubicBezTo>
                        <a:cubicBezTo>
                          <a:pt x="27008" y="120650"/>
                          <a:pt x="0" y="93642"/>
                          <a:pt x="0" y="60325"/>
                        </a:cubicBezTo>
                        <a:cubicBezTo>
                          <a:pt x="0" y="27008"/>
                          <a:pt x="27008" y="0"/>
                          <a:pt x="6032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559" name="Google Shape;559;p37"/>
                  <p:cNvSpPr txBox="1"/>
                  <p:nvPr/>
                </p:nvSpPr>
                <p:spPr>
                  <a:xfrm>
                    <a:off x="-554856" y="3933276"/>
                    <a:ext cx="196348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 b="0" i="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Lorem ipsum dolor sit</a:t>
                    </a:r>
                    <a:endParaRPr sz="1100"/>
                  </a:p>
                </p:txBody>
              </p:sp>
            </p:grpSp>
            <p:grpSp>
              <p:nvGrpSpPr>
                <p:cNvPr id="560" name="Google Shape;560;p37"/>
                <p:cNvGrpSpPr/>
                <p:nvPr/>
              </p:nvGrpSpPr>
              <p:grpSpPr>
                <a:xfrm>
                  <a:off x="-748044" y="4217275"/>
                  <a:ext cx="2156672" cy="276999"/>
                  <a:chOff x="-748044" y="4384915"/>
                  <a:chExt cx="2156672" cy="276999"/>
                </a:xfrm>
              </p:grpSpPr>
              <p:sp>
                <p:nvSpPr>
                  <p:cNvPr id="561" name="Google Shape;561;p37"/>
                  <p:cNvSpPr/>
                  <p:nvPr/>
                </p:nvSpPr>
                <p:spPr>
                  <a:xfrm>
                    <a:off x="-748044" y="4430533"/>
                    <a:ext cx="168527" cy="17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50" h="120650" extrusionOk="0">
                        <a:moveTo>
                          <a:pt x="88107" y="33897"/>
                        </a:moveTo>
                        <a:cubicBezTo>
                          <a:pt x="88107" y="33897"/>
                          <a:pt x="88107" y="33897"/>
                          <a:pt x="46633" y="74986"/>
                        </a:cubicBezTo>
                        <a:cubicBezTo>
                          <a:pt x="46633" y="74986"/>
                          <a:pt x="46633" y="74986"/>
                          <a:pt x="27782" y="52574"/>
                        </a:cubicBezTo>
                        <a:cubicBezTo>
                          <a:pt x="24011" y="48839"/>
                          <a:pt x="20241" y="48839"/>
                          <a:pt x="16471" y="48839"/>
                        </a:cubicBezTo>
                        <a:cubicBezTo>
                          <a:pt x="12700" y="52574"/>
                          <a:pt x="12700" y="56309"/>
                          <a:pt x="16471" y="60044"/>
                        </a:cubicBezTo>
                        <a:cubicBezTo>
                          <a:pt x="16471" y="60044"/>
                          <a:pt x="16471" y="60044"/>
                          <a:pt x="39093" y="89927"/>
                        </a:cubicBezTo>
                        <a:cubicBezTo>
                          <a:pt x="39093" y="93662"/>
                          <a:pt x="42863" y="93662"/>
                          <a:pt x="42863" y="93662"/>
                        </a:cubicBezTo>
                        <a:cubicBezTo>
                          <a:pt x="46633" y="93662"/>
                          <a:pt x="46633" y="93662"/>
                          <a:pt x="50404" y="89927"/>
                        </a:cubicBezTo>
                        <a:cubicBezTo>
                          <a:pt x="50404" y="89927"/>
                          <a:pt x="50404" y="89927"/>
                          <a:pt x="99418" y="45103"/>
                        </a:cubicBezTo>
                        <a:cubicBezTo>
                          <a:pt x="103188" y="41368"/>
                          <a:pt x="103188" y="37633"/>
                          <a:pt x="99418" y="33897"/>
                        </a:cubicBezTo>
                        <a:cubicBezTo>
                          <a:pt x="95648" y="30162"/>
                          <a:pt x="91877" y="30162"/>
                          <a:pt x="88107" y="33897"/>
                        </a:cubicBezTo>
                        <a:close/>
                        <a:moveTo>
                          <a:pt x="60325" y="0"/>
                        </a:moveTo>
                        <a:cubicBezTo>
                          <a:pt x="93642" y="0"/>
                          <a:pt x="120650" y="27008"/>
                          <a:pt x="120650" y="60325"/>
                        </a:cubicBezTo>
                        <a:cubicBezTo>
                          <a:pt x="120650" y="93642"/>
                          <a:pt x="93642" y="120650"/>
                          <a:pt x="60325" y="120650"/>
                        </a:cubicBezTo>
                        <a:cubicBezTo>
                          <a:pt x="27008" y="120650"/>
                          <a:pt x="0" y="93642"/>
                          <a:pt x="0" y="60325"/>
                        </a:cubicBezTo>
                        <a:cubicBezTo>
                          <a:pt x="0" y="27008"/>
                          <a:pt x="27008" y="0"/>
                          <a:pt x="6032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562" name="Google Shape;562;p37"/>
                  <p:cNvSpPr txBox="1"/>
                  <p:nvPr/>
                </p:nvSpPr>
                <p:spPr>
                  <a:xfrm>
                    <a:off x="-554856" y="4384915"/>
                    <a:ext cx="196348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 b="0" i="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Lorem ipsum dolor sit</a:t>
                    </a:r>
                    <a:endParaRPr sz="900" b="0" i="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563" name="Google Shape;563;p37"/>
                <p:cNvGrpSpPr/>
                <p:nvPr/>
              </p:nvGrpSpPr>
              <p:grpSpPr>
                <a:xfrm>
                  <a:off x="-748044" y="4501274"/>
                  <a:ext cx="2156977" cy="276999"/>
                  <a:chOff x="-748044" y="4836554"/>
                  <a:chExt cx="2156977" cy="276999"/>
                </a:xfrm>
              </p:grpSpPr>
              <p:sp>
                <p:nvSpPr>
                  <p:cNvPr id="564" name="Google Shape;564;p37"/>
                  <p:cNvSpPr/>
                  <p:nvPr/>
                </p:nvSpPr>
                <p:spPr>
                  <a:xfrm>
                    <a:off x="-748044" y="4882172"/>
                    <a:ext cx="168527" cy="17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50" h="120650" extrusionOk="0">
                        <a:moveTo>
                          <a:pt x="88107" y="33897"/>
                        </a:moveTo>
                        <a:cubicBezTo>
                          <a:pt x="88107" y="33897"/>
                          <a:pt x="88107" y="33897"/>
                          <a:pt x="46633" y="74986"/>
                        </a:cubicBezTo>
                        <a:cubicBezTo>
                          <a:pt x="46633" y="74986"/>
                          <a:pt x="46633" y="74986"/>
                          <a:pt x="27782" y="52574"/>
                        </a:cubicBezTo>
                        <a:cubicBezTo>
                          <a:pt x="24011" y="48839"/>
                          <a:pt x="20241" y="48839"/>
                          <a:pt x="16471" y="48839"/>
                        </a:cubicBezTo>
                        <a:cubicBezTo>
                          <a:pt x="12700" y="52574"/>
                          <a:pt x="12700" y="56309"/>
                          <a:pt x="16471" y="60044"/>
                        </a:cubicBezTo>
                        <a:cubicBezTo>
                          <a:pt x="16471" y="60044"/>
                          <a:pt x="16471" y="60044"/>
                          <a:pt x="39093" y="89927"/>
                        </a:cubicBezTo>
                        <a:cubicBezTo>
                          <a:pt x="39093" y="93662"/>
                          <a:pt x="42863" y="93662"/>
                          <a:pt x="42863" y="93662"/>
                        </a:cubicBezTo>
                        <a:cubicBezTo>
                          <a:pt x="46633" y="93662"/>
                          <a:pt x="46633" y="93662"/>
                          <a:pt x="50404" y="89927"/>
                        </a:cubicBezTo>
                        <a:cubicBezTo>
                          <a:pt x="50404" y="89927"/>
                          <a:pt x="50404" y="89927"/>
                          <a:pt x="99418" y="45103"/>
                        </a:cubicBezTo>
                        <a:cubicBezTo>
                          <a:pt x="103188" y="41368"/>
                          <a:pt x="103188" y="37633"/>
                          <a:pt x="99418" y="33897"/>
                        </a:cubicBezTo>
                        <a:cubicBezTo>
                          <a:pt x="95648" y="30162"/>
                          <a:pt x="91877" y="30162"/>
                          <a:pt x="88107" y="33897"/>
                        </a:cubicBezTo>
                        <a:close/>
                        <a:moveTo>
                          <a:pt x="60325" y="0"/>
                        </a:moveTo>
                        <a:cubicBezTo>
                          <a:pt x="93642" y="0"/>
                          <a:pt x="120650" y="27008"/>
                          <a:pt x="120650" y="60325"/>
                        </a:cubicBezTo>
                        <a:cubicBezTo>
                          <a:pt x="120650" y="93642"/>
                          <a:pt x="93642" y="120650"/>
                          <a:pt x="60325" y="120650"/>
                        </a:cubicBezTo>
                        <a:cubicBezTo>
                          <a:pt x="27008" y="120650"/>
                          <a:pt x="0" y="93642"/>
                          <a:pt x="0" y="60325"/>
                        </a:cubicBezTo>
                        <a:cubicBezTo>
                          <a:pt x="0" y="27008"/>
                          <a:pt x="27008" y="0"/>
                          <a:pt x="6032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565" name="Google Shape;565;p37"/>
                  <p:cNvSpPr txBox="1"/>
                  <p:nvPr/>
                </p:nvSpPr>
                <p:spPr>
                  <a:xfrm>
                    <a:off x="-554856" y="4836554"/>
                    <a:ext cx="1963789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 b="0" i="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Lorem ipsum dolor sit</a:t>
                    </a:r>
                    <a:endParaRPr sz="1100"/>
                  </a:p>
                </p:txBody>
              </p:sp>
            </p:grpSp>
          </p:grpSp>
          <p:sp>
            <p:nvSpPr>
              <p:cNvPr id="566" name="Google Shape;566;p37"/>
              <p:cNvSpPr/>
              <p:nvPr/>
            </p:nvSpPr>
            <p:spPr>
              <a:xfrm>
                <a:off x="10019898" y="5257838"/>
                <a:ext cx="1136564" cy="360504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Learn More</a:t>
                </a:r>
                <a:endParaRPr sz="1100"/>
              </a:p>
            </p:txBody>
          </p:sp>
          <p:sp>
            <p:nvSpPr>
              <p:cNvPr id="567" name="Google Shape;567;p37"/>
              <p:cNvSpPr txBox="1"/>
              <p:nvPr/>
            </p:nvSpPr>
            <p:spPr>
              <a:xfrm>
                <a:off x="8405817" y="2804574"/>
                <a:ext cx="2751208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3000" b="1" baseline="300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$ </a:t>
                </a:r>
                <a:r>
                  <a:rPr lang="en-GB" sz="3300" b="1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23K</a:t>
                </a:r>
                <a:r>
                  <a:rPr lang="en-GB" sz="1200" b="1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/Day</a:t>
                </a:r>
                <a:endParaRPr sz="3000" b="1" baseline="300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  <p:sp>
            <p:nvSpPr>
              <p:cNvPr id="568" name="Google Shape;568;p37"/>
              <p:cNvSpPr txBox="1"/>
              <p:nvPr/>
            </p:nvSpPr>
            <p:spPr>
              <a:xfrm>
                <a:off x="8405817" y="3628520"/>
                <a:ext cx="2480769" cy="550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</a:t>
                </a:r>
                <a:endParaRPr sz="1100"/>
              </a:p>
            </p:txBody>
          </p:sp>
          <p:sp>
            <p:nvSpPr>
              <p:cNvPr id="569" name="Google Shape;569;p37"/>
              <p:cNvSpPr/>
              <p:nvPr/>
            </p:nvSpPr>
            <p:spPr>
              <a:xfrm>
                <a:off x="8500660" y="5257838"/>
                <a:ext cx="1403832" cy="360504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July - Okt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grpSp>
        <p:nvGrpSpPr>
          <p:cNvPr id="570" name="Google Shape;570;p37"/>
          <p:cNvGrpSpPr/>
          <p:nvPr/>
        </p:nvGrpSpPr>
        <p:grpSpPr>
          <a:xfrm>
            <a:off x="3278416" y="1829705"/>
            <a:ext cx="2587169" cy="2706650"/>
            <a:chOff x="4371221" y="2635625"/>
            <a:chExt cx="3449558" cy="3608866"/>
          </a:xfrm>
        </p:grpSpPr>
        <p:sp>
          <p:nvSpPr>
            <p:cNvPr id="571" name="Google Shape;571;p37"/>
            <p:cNvSpPr/>
            <p:nvPr/>
          </p:nvSpPr>
          <p:spPr>
            <a:xfrm>
              <a:off x="4371221" y="2635625"/>
              <a:ext cx="3449558" cy="3608866"/>
            </a:xfrm>
            <a:prstGeom prst="roundRect">
              <a:avLst>
                <a:gd name="adj" fmla="val 3953"/>
              </a:avLst>
            </a:prstGeom>
            <a:gradFill>
              <a:gsLst>
                <a:gs pos="0">
                  <a:schemeClr val="accent1"/>
                </a:gs>
                <a:gs pos="50000">
                  <a:srgbClr val="843A0B"/>
                </a:gs>
                <a:gs pos="94000">
                  <a:schemeClr val="accent3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572" name="Google Shape;572;p37"/>
            <p:cNvGrpSpPr/>
            <p:nvPr/>
          </p:nvGrpSpPr>
          <p:grpSpPr>
            <a:xfrm>
              <a:off x="4720396" y="3033174"/>
              <a:ext cx="2751208" cy="2813768"/>
              <a:chOff x="4720396" y="2804574"/>
              <a:chExt cx="2751208" cy="2813768"/>
            </a:xfrm>
          </p:grpSpPr>
          <p:grpSp>
            <p:nvGrpSpPr>
              <p:cNvPr id="573" name="Google Shape;573;p37"/>
              <p:cNvGrpSpPr/>
              <p:nvPr/>
            </p:nvGrpSpPr>
            <p:grpSpPr>
              <a:xfrm>
                <a:off x="4827076" y="4245931"/>
                <a:ext cx="2156977" cy="844997"/>
                <a:chOff x="-748044" y="3933276"/>
                <a:chExt cx="2156977" cy="844997"/>
              </a:xfrm>
            </p:grpSpPr>
            <p:grpSp>
              <p:nvGrpSpPr>
                <p:cNvPr id="574" name="Google Shape;574;p37"/>
                <p:cNvGrpSpPr/>
                <p:nvPr/>
              </p:nvGrpSpPr>
              <p:grpSpPr>
                <a:xfrm>
                  <a:off x="-748044" y="3933276"/>
                  <a:ext cx="2156672" cy="276999"/>
                  <a:chOff x="-748044" y="3933276"/>
                  <a:chExt cx="2156672" cy="276999"/>
                </a:xfrm>
              </p:grpSpPr>
              <p:sp>
                <p:nvSpPr>
                  <p:cNvPr id="575" name="Google Shape;575;p37"/>
                  <p:cNvSpPr/>
                  <p:nvPr/>
                </p:nvSpPr>
                <p:spPr>
                  <a:xfrm>
                    <a:off x="-748044" y="3978894"/>
                    <a:ext cx="168527" cy="17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50" h="120650" extrusionOk="0">
                        <a:moveTo>
                          <a:pt x="88107" y="33897"/>
                        </a:moveTo>
                        <a:cubicBezTo>
                          <a:pt x="88107" y="33897"/>
                          <a:pt x="88107" y="33897"/>
                          <a:pt x="46633" y="74986"/>
                        </a:cubicBezTo>
                        <a:cubicBezTo>
                          <a:pt x="46633" y="74986"/>
                          <a:pt x="46633" y="74986"/>
                          <a:pt x="27782" y="52574"/>
                        </a:cubicBezTo>
                        <a:cubicBezTo>
                          <a:pt x="24011" y="48839"/>
                          <a:pt x="20241" y="48839"/>
                          <a:pt x="16471" y="48839"/>
                        </a:cubicBezTo>
                        <a:cubicBezTo>
                          <a:pt x="12700" y="52574"/>
                          <a:pt x="12700" y="56309"/>
                          <a:pt x="16471" y="60044"/>
                        </a:cubicBezTo>
                        <a:cubicBezTo>
                          <a:pt x="16471" y="60044"/>
                          <a:pt x="16471" y="60044"/>
                          <a:pt x="39093" y="89927"/>
                        </a:cubicBezTo>
                        <a:cubicBezTo>
                          <a:pt x="39093" y="93662"/>
                          <a:pt x="42863" y="93662"/>
                          <a:pt x="42863" y="93662"/>
                        </a:cubicBezTo>
                        <a:cubicBezTo>
                          <a:pt x="46633" y="93662"/>
                          <a:pt x="46633" y="93662"/>
                          <a:pt x="50404" y="89927"/>
                        </a:cubicBezTo>
                        <a:cubicBezTo>
                          <a:pt x="50404" y="89927"/>
                          <a:pt x="50404" y="89927"/>
                          <a:pt x="99418" y="45103"/>
                        </a:cubicBezTo>
                        <a:cubicBezTo>
                          <a:pt x="103188" y="41368"/>
                          <a:pt x="103188" y="37633"/>
                          <a:pt x="99418" y="33897"/>
                        </a:cubicBezTo>
                        <a:cubicBezTo>
                          <a:pt x="95648" y="30162"/>
                          <a:pt x="91877" y="30162"/>
                          <a:pt x="88107" y="33897"/>
                        </a:cubicBezTo>
                        <a:close/>
                        <a:moveTo>
                          <a:pt x="60325" y="0"/>
                        </a:moveTo>
                        <a:cubicBezTo>
                          <a:pt x="93642" y="0"/>
                          <a:pt x="120650" y="27008"/>
                          <a:pt x="120650" y="60325"/>
                        </a:cubicBezTo>
                        <a:cubicBezTo>
                          <a:pt x="120650" y="93642"/>
                          <a:pt x="93642" y="120650"/>
                          <a:pt x="60325" y="120650"/>
                        </a:cubicBezTo>
                        <a:cubicBezTo>
                          <a:pt x="27008" y="120650"/>
                          <a:pt x="0" y="93642"/>
                          <a:pt x="0" y="60325"/>
                        </a:cubicBezTo>
                        <a:cubicBezTo>
                          <a:pt x="0" y="27008"/>
                          <a:pt x="27008" y="0"/>
                          <a:pt x="6032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576" name="Google Shape;576;p37"/>
                  <p:cNvSpPr txBox="1"/>
                  <p:nvPr/>
                </p:nvSpPr>
                <p:spPr>
                  <a:xfrm>
                    <a:off x="-554856" y="3933276"/>
                    <a:ext cx="196348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 b="0" i="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Lorem ipsum dolor sit</a:t>
                    </a:r>
                    <a:endParaRPr sz="1100"/>
                  </a:p>
                </p:txBody>
              </p:sp>
            </p:grpSp>
            <p:grpSp>
              <p:nvGrpSpPr>
                <p:cNvPr id="577" name="Google Shape;577;p37"/>
                <p:cNvGrpSpPr/>
                <p:nvPr/>
              </p:nvGrpSpPr>
              <p:grpSpPr>
                <a:xfrm>
                  <a:off x="-748044" y="4217275"/>
                  <a:ext cx="2156672" cy="276999"/>
                  <a:chOff x="-748044" y="4384915"/>
                  <a:chExt cx="2156672" cy="276999"/>
                </a:xfrm>
              </p:grpSpPr>
              <p:sp>
                <p:nvSpPr>
                  <p:cNvPr id="578" name="Google Shape;578;p37"/>
                  <p:cNvSpPr/>
                  <p:nvPr/>
                </p:nvSpPr>
                <p:spPr>
                  <a:xfrm>
                    <a:off x="-748044" y="4430533"/>
                    <a:ext cx="168527" cy="17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50" h="120650" extrusionOk="0">
                        <a:moveTo>
                          <a:pt x="88107" y="33897"/>
                        </a:moveTo>
                        <a:cubicBezTo>
                          <a:pt x="88107" y="33897"/>
                          <a:pt x="88107" y="33897"/>
                          <a:pt x="46633" y="74986"/>
                        </a:cubicBezTo>
                        <a:cubicBezTo>
                          <a:pt x="46633" y="74986"/>
                          <a:pt x="46633" y="74986"/>
                          <a:pt x="27782" y="52574"/>
                        </a:cubicBezTo>
                        <a:cubicBezTo>
                          <a:pt x="24011" y="48839"/>
                          <a:pt x="20241" y="48839"/>
                          <a:pt x="16471" y="48839"/>
                        </a:cubicBezTo>
                        <a:cubicBezTo>
                          <a:pt x="12700" y="52574"/>
                          <a:pt x="12700" y="56309"/>
                          <a:pt x="16471" y="60044"/>
                        </a:cubicBezTo>
                        <a:cubicBezTo>
                          <a:pt x="16471" y="60044"/>
                          <a:pt x="16471" y="60044"/>
                          <a:pt x="39093" y="89927"/>
                        </a:cubicBezTo>
                        <a:cubicBezTo>
                          <a:pt x="39093" y="93662"/>
                          <a:pt x="42863" y="93662"/>
                          <a:pt x="42863" y="93662"/>
                        </a:cubicBezTo>
                        <a:cubicBezTo>
                          <a:pt x="46633" y="93662"/>
                          <a:pt x="46633" y="93662"/>
                          <a:pt x="50404" y="89927"/>
                        </a:cubicBezTo>
                        <a:cubicBezTo>
                          <a:pt x="50404" y="89927"/>
                          <a:pt x="50404" y="89927"/>
                          <a:pt x="99418" y="45103"/>
                        </a:cubicBezTo>
                        <a:cubicBezTo>
                          <a:pt x="103188" y="41368"/>
                          <a:pt x="103188" y="37633"/>
                          <a:pt x="99418" y="33897"/>
                        </a:cubicBezTo>
                        <a:cubicBezTo>
                          <a:pt x="95648" y="30162"/>
                          <a:pt x="91877" y="30162"/>
                          <a:pt x="88107" y="33897"/>
                        </a:cubicBezTo>
                        <a:close/>
                        <a:moveTo>
                          <a:pt x="60325" y="0"/>
                        </a:moveTo>
                        <a:cubicBezTo>
                          <a:pt x="93642" y="0"/>
                          <a:pt x="120650" y="27008"/>
                          <a:pt x="120650" y="60325"/>
                        </a:cubicBezTo>
                        <a:cubicBezTo>
                          <a:pt x="120650" y="93642"/>
                          <a:pt x="93642" y="120650"/>
                          <a:pt x="60325" y="120650"/>
                        </a:cubicBezTo>
                        <a:cubicBezTo>
                          <a:pt x="27008" y="120650"/>
                          <a:pt x="0" y="93642"/>
                          <a:pt x="0" y="60325"/>
                        </a:cubicBezTo>
                        <a:cubicBezTo>
                          <a:pt x="0" y="27008"/>
                          <a:pt x="27008" y="0"/>
                          <a:pt x="6032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579" name="Google Shape;579;p37"/>
                  <p:cNvSpPr txBox="1"/>
                  <p:nvPr/>
                </p:nvSpPr>
                <p:spPr>
                  <a:xfrm>
                    <a:off x="-554856" y="4384915"/>
                    <a:ext cx="196348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 b="0" i="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Lorem ipsum dolor sit</a:t>
                    </a:r>
                    <a:endParaRPr sz="900" b="0" i="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580" name="Google Shape;580;p37"/>
                <p:cNvGrpSpPr/>
                <p:nvPr/>
              </p:nvGrpSpPr>
              <p:grpSpPr>
                <a:xfrm>
                  <a:off x="-748044" y="4501274"/>
                  <a:ext cx="2156977" cy="276999"/>
                  <a:chOff x="-748044" y="4836554"/>
                  <a:chExt cx="2156977" cy="276999"/>
                </a:xfrm>
              </p:grpSpPr>
              <p:sp>
                <p:nvSpPr>
                  <p:cNvPr id="581" name="Google Shape;581;p37"/>
                  <p:cNvSpPr/>
                  <p:nvPr/>
                </p:nvSpPr>
                <p:spPr>
                  <a:xfrm>
                    <a:off x="-748044" y="4882172"/>
                    <a:ext cx="168527" cy="17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50" h="120650" extrusionOk="0">
                        <a:moveTo>
                          <a:pt x="88107" y="33897"/>
                        </a:moveTo>
                        <a:cubicBezTo>
                          <a:pt x="88107" y="33897"/>
                          <a:pt x="88107" y="33897"/>
                          <a:pt x="46633" y="74986"/>
                        </a:cubicBezTo>
                        <a:cubicBezTo>
                          <a:pt x="46633" y="74986"/>
                          <a:pt x="46633" y="74986"/>
                          <a:pt x="27782" y="52574"/>
                        </a:cubicBezTo>
                        <a:cubicBezTo>
                          <a:pt x="24011" y="48839"/>
                          <a:pt x="20241" y="48839"/>
                          <a:pt x="16471" y="48839"/>
                        </a:cubicBezTo>
                        <a:cubicBezTo>
                          <a:pt x="12700" y="52574"/>
                          <a:pt x="12700" y="56309"/>
                          <a:pt x="16471" y="60044"/>
                        </a:cubicBezTo>
                        <a:cubicBezTo>
                          <a:pt x="16471" y="60044"/>
                          <a:pt x="16471" y="60044"/>
                          <a:pt x="39093" y="89927"/>
                        </a:cubicBezTo>
                        <a:cubicBezTo>
                          <a:pt x="39093" y="93662"/>
                          <a:pt x="42863" y="93662"/>
                          <a:pt x="42863" y="93662"/>
                        </a:cubicBezTo>
                        <a:cubicBezTo>
                          <a:pt x="46633" y="93662"/>
                          <a:pt x="46633" y="93662"/>
                          <a:pt x="50404" y="89927"/>
                        </a:cubicBezTo>
                        <a:cubicBezTo>
                          <a:pt x="50404" y="89927"/>
                          <a:pt x="50404" y="89927"/>
                          <a:pt x="99418" y="45103"/>
                        </a:cubicBezTo>
                        <a:cubicBezTo>
                          <a:pt x="103188" y="41368"/>
                          <a:pt x="103188" y="37633"/>
                          <a:pt x="99418" y="33897"/>
                        </a:cubicBezTo>
                        <a:cubicBezTo>
                          <a:pt x="95648" y="30162"/>
                          <a:pt x="91877" y="30162"/>
                          <a:pt x="88107" y="33897"/>
                        </a:cubicBezTo>
                        <a:close/>
                        <a:moveTo>
                          <a:pt x="60325" y="0"/>
                        </a:moveTo>
                        <a:cubicBezTo>
                          <a:pt x="93642" y="0"/>
                          <a:pt x="120650" y="27008"/>
                          <a:pt x="120650" y="60325"/>
                        </a:cubicBezTo>
                        <a:cubicBezTo>
                          <a:pt x="120650" y="93642"/>
                          <a:pt x="93642" y="120650"/>
                          <a:pt x="60325" y="120650"/>
                        </a:cubicBezTo>
                        <a:cubicBezTo>
                          <a:pt x="27008" y="120650"/>
                          <a:pt x="0" y="93642"/>
                          <a:pt x="0" y="60325"/>
                        </a:cubicBezTo>
                        <a:cubicBezTo>
                          <a:pt x="0" y="27008"/>
                          <a:pt x="27008" y="0"/>
                          <a:pt x="6032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582" name="Google Shape;582;p37"/>
                  <p:cNvSpPr txBox="1"/>
                  <p:nvPr/>
                </p:nvSpPr>
                <p:spPr>
                  <a:xfrm>
                    <a:off x="-554856" y="4836554"/>
                    <a:ext cx="1963789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 b="0" i="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Lorem ipsum dolor sit</a:t>
                    </a:r>
                    <a:endParaRPr sz="1100"/>
                  </a:p>
                </p:txBody>
              </p:sp>
            </p:grpSp>
          </p:grpSp>
          <p:sp>
            <p:nvSpPr>
              <p:cNvPr id="583" name="Google Shape;583;p37"/>
              <p:cNvSpPr/>
              <p:nvPr/>
            </p:nvSpPr>
            <p:spPr>
              <a:xfrm>
                <a:off x="6334477" y="5257838"/>
                <a:ext cx="1136564" cy="360504"/>
              </a:xfrm>
              <a:prstGeom prst="roundRect">
                <a:avLst>
                  <a:gd name="adj" fmla="val 50000"/>
                </a:avLst>
              </a:prstGeom>
              <a:solidFill>
                <a:srgbClr val="211B3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Learn More</a:t>
                </a:r>
                <a:endParaRPr sz="1100"/>
              </a:p>
            </p:txBody>
          </p:sp>
          <p:sp>
            <p:nvSpPr>
              <p:cNvPr id="584" name="Google Shape;584;p37"/>
              <p:cNvSpPr txBox="1"/>
              <p:nvPr/>
            </p:nvSpPr>
            <p:spPr>
              <a:xfrm>
                <a:off x="4720396" y="2804574"/>
                <a:ext cx="2751208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3000" b="1" baseline="300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$ </a:t>
                </a:r>
                <a:r>
                  <a:rPr lang="en-GB" sz="3300" b="1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27K</a:t>
                </a:r>
                <a:r>
                  <a:rPr lang="en-GB" sz="1200" b="1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/Day</a:t>
                </a:r>
                <a:endParaRPr sz="3000" b="1" baseline="300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  <p:sp>
            <p:nvSpPr>
              <p:cNvPr id="585" name="Google Shape;585;p37"/>
              <p:cNvSpPr txBox="1"/>
              <p:nvPr/>
            </p:nvSpPr>
            <p:spPr>
              <a:xfrm>
                <a:off x="4720396" y="3628520"/>
                <a:ext cx="2480769" cy="550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</a:t>
                </a:r>
                <a:endParaRPr sz="1100"/>
              </a:p>
            </p:txBody>
          </p:sp>
          <p:sp>
            <p:nvSpPr>
              <p:cNvPr id="586" name="Google Shape;586;p37"/>
              <p:cNvSpPr/>
              <p:nvPr/>
            </p:nvSpPr>
            <p:spPr>
              <a:xfrm>
                <a:off x="4815239" y="5257838"/>
                <a:ext cx="1403832" cy="360504"/>
              </a:xfrm>
              <a:prstGeom prst="roundRect">
                <a:avLst>
                  <a:gd name="adj" fmla="val 50000"/>
                </a:avLst>
              </a:prstGeom>
              <a:solidFill>
                <a:srgbClr val="211B3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April - Nov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" name="Google Shape;591;p38"/>
          <p:cNvGrpSpPr/>
          <p:nvPr/>
        </p:nvGrpSpPr>
        <p:grpSpPr>
          <a:xfrm>
            <a:off x="421821" y="607146"/>
            <a:ext cx="4041322" cy="1530057"/>
            <a:chOff x="533400" y="1297646"/>
            <a:chExt cx="5388429" cy="2040076"/>
          </a:xfrm>
        </p:grpSpPr>
        <p:sp>
          <p:nvSpPr>
            <p:cNvPr id="592" name="Google Shape;592;p38"/>
            <p:cNvSpPr txBox="1"/>
            <p:nvPr/>
          </p:nvSpPr>
          <p:spPr>
            <a:xfrm>
              <a:off x="533400" y="1583396"/>
              <a:ext cx="5388429" cy="1754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Collaboration Features</a:t>
              </a:r>
              <a:endParaRPr sz="1100"/>
            </a:p>
          </p:txBody>
        </p:sp>
        <p:sp>
          <p:nvSpPr>
            <p:cNvPr id="593" name="Google Shape;593;p38"/>
            <p:cNvSpPr txBox="1"/>
            <p:nvPr/>
          </p:nvSpPr>
          <p:spPr>
            <a:xfrm>
              <a:off x="533400" y="1297646"/>
              <a:ext cx="522877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Sharing, Editing, and Managing Access</a:t>
              </a:r>
              <a:endParaRPr sz="1100"/>
            </a:p>
          </p:txBody>
        </p:sp>
      </p:grpSp>
      <p:grpSp>
        <p:nvGrpSpPr>
          <p:cNvPr id="594" name="Google Shape;594;p38"/>
          <p:cNvGrpSpPr/>
          <p:nvPr/>
        </p:nvGrpSpPr>
        <p:grpSpPr>
          <a:xfrm>
            <a:off x="7425417" y="514350"/>
            <a:ext cx="2043793" cy="4121645"/>
            <a:chOff x="718844" y="1624552"/>
            <a:chExt cx="2029110" cy="4092035"/>
          </a:xfrm>
        </p:grpSpPr>
        <p:sp>
          <p:nvSpPr>
            <p:cNvPr id="595" name="Google Shape;595;p38"/>
            <p:cNvSpPr/>
            <p:nvPr/>
          </p:nvSpPr>
          <p:spPr>
            <a:xfrm>
              <a:off x="735894" y="1624552"/>
              <a:ext cx="1994630" cy="4092035"/>
            </a:xfrm>
            <a:custGeom>
              <a:avLst/>
              <a:gdLst/>
              <a:ahLst/>
              <a:cxnLst/>
              <a:rect l="l" t="t" r="r" b="b"/>
              <a:pathLst>
                <a:path w="1994630" h="4092035" extrusionOk="0">
                  <a:moveTo>
                    <a:pt x="1674876" y="4092035"/>
                  </a:moveTo>
                  <a:lnTo>
                    <a:pt x="319754" y="4092035"/>
                  </a:lnTo>
                  <a:cubicBezTo>
                    <a:pt x="143161" y="4092035"/>
                    <a:pt x="0" y="3948874"/>
                    <a:pt x="0" y="3772281"/>
                  </a:cubicBezTo>
                  <a:lnTo>
                    <a:pt x="0" y="319754"/>
                  </a:lnTo>
                  <a:cubicBezTo>
                    <a:pt x="95" y="143161"/>
                    <a:pt x="143161" y="0"/>
                    <a:pt x="319754" y="0"/>
                  </a:cubicBezTo>
                  <a:lnTo>
                    <a:pt x="1674876" y="0"/>
                  </a:lnTo>
                  <a:cubicBezTo>
                    <a:pt x="1851470" y="0"/>
                    <a:pt x="1994630" y="143161"/>
                    <a:pt x="1994630" y="319754"/>
                  </a:cubicBezTo>
                  <a:lnTo>
                    <a:pt x="1994630" y="3772281"/>
                  </a:lnTo>
                  <a:cubicBezTo>
                    <a:pt x="1994630" y="3948874"/>
                    <a:pt x="1851470" y="4092035"/>
                    <a:pt x="1674876" y="4092035"/>
                  </a:cubicBezTo>
                  <a:close/>
                </a:path>
              </a:pathLst>
            </a:custGeom>
            <a:solidFill>
              <a:srgbClr val="5E465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596" name="Google Shape;596;p38"/>
            <p:cNvSpPr/>
            <p:nvPr/>
          </p:nvSpPr>
          <p:spPr>
            <a:xfrm>
              <a:off x="745514" y="1634077"/>
              <a:ext cx="1975485" cy="4072890"/>
            </a:xfrm>
            <a:custGeom>
              <a:avLst/>
              <a:gdLst/>
              <a:ahLst/>
              <a:cxnLst/>
              <a:rect l="l" t="t" r="r" b="b"/>
              <a:pathLst>
                <a:path w="1975485" h="4072890" extrusionOk="0">
                  <a:moveTo>
                    <a:pt x="1662684" y="0"/>
                  </a:moveTo>
                  <a:lnTo>
                    <a:pt x="312706" y="0"/>
                  </a:lnTo>
                  <a:cubicBezTo>
                    <a:pt x="139922" y="0"/>
                    <a:pt x="0" y="140018"/>
                    <a:pt x="0" y="312706"/>
                  </a:cubicBezTo>
                  <a:lnTo>
                    <a:pt x="0" y="3760184"/>
                  </a:lnTo>
                  <a:cubicBezTo>
                    <a:pt x="0" y="3932873"/>
                    <a:pt x="140018" y="4072890"/>
                    <a:pt x="312706" y="4072890"/>
                  </a:cubicBezTo>
                  <a:lnTo>
                    <a:pt x="1662779" y="4072890"/>
                  </a:lnTo>
                  <a:cubicBezTo>
                    <a:pt x="1835468" y="4072890"/>
                    <a:pt x="1975485" y="3932873"/>
                    <a:pt x="1975485" y="3760184"/>
                  </a:cubicBezTo>
                  <a:lnTo>
                    <a:pt x="1975485" y="312706"/>
                  </a:lnTo>
                  <a:cubicBezTo>
                    <a:pt x="1975485" y="140018"/>
                    <a:pt x="1835468" y="0"/>
                    <a:pt x="1662684" y="0"/>
                  </a:cubicBezTo>
                  <a:close/>
                  <a:moveTo>
                    <a:pt x="1965960" y="3757708"/>
                  </a:moveTo>
                  <a:cubicBezTo>
                    <a:pt x="1965960" y="3926586"/>
                    <a:pt x="1829086" y="4063460"/>
                    <a:pt x="1660208" y="4063460"/>
                  </a:cubicBezTo>
                  <a:lnTo>
                    <a:pt x="315182" y="4063460"/>
                  </a:lnTo>
                  <a:cubicBezTo>
                    <a:pt x="146304" y="4063460"/>
                    <a:pt x="9430" y="3926586"/>
                    <a:pt x="9430" y="3757708"/>
                  </a:cubicBezTo>
                  <a:lnTo>
                    <a:pt x="9430" y="315278"/>
                  </a:lnTo>
                  <a:cubicBezTo>
                    <a:pt x="9525" y="146399"/>
                    <a:pt x="146304" y="9525"/>
                    <a:pt x="315182" y="9525"/>
                  </a:cubicBezTo>
                  <a:lnTo>
                    <a:pt x="1660208" y="9525"/>
                  </a:lnTo>
                  <a:cubicBezTo>
                    <a:pt x="1829086" y="9525"/>
                    <a:pt x="1965960" y="146399"/>
                    <a:pt x="1965960" y="315278"/>
                  </a:cubicBezTo>
                  <a:lnTo>
                    <a:pt x="1965960" y="3757708"/>
                  </a:ln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597" name="Google Shape;597;p38"/>
            <p:cNvSpPr/>
            <p:nvPr/>
          </p:nvSpPr>
          <p:spPr>
            <a:xfrm>
              <a:off x="769707" y="1655793"/>
              <a:ext cx="1927097" cy="4029551"/>
            </a:xfrm>
            <a:custGeom>
              <a:avLst/>
              <a:gdLst/>
              <a:ahLst/>
              <a:cxnLst/>
              <a:rect l="l" t="t" r="r" b="b"/>
              <a:pathLst>
                <a:path w="1927097" h="4029551" extrusionOk="0">
                  <a:moveTo>
                    <a:pt x="1632966" y="4029551"/>
                  </a:moveTo>
                  <a:lnTo>
                    <a:pt x="294037" y="4029551"/>
                  </a:lnTo>
                  <a:cubicBezTo>
                    <a:pt x="131636" y="4029551"/>
                    <a:pt x="0" y="3897916"/>
                    <a:pt x="0" y="3735515"/>
                  </a:cubicBezTo>
                  <a:lnTo>
                    <a:pt x="0" y="294037"/>
                  </a:lnTo>
                  <a:cubicBezTo>
                    <a:pt x="0" y="131636"/>
                    <a:pt x="131636" y="0"/>
                    <a:pt x="294037" y="0"/>
                  </a:cubicBezTo>
                  <a:lnTo>
                    <a:pt x="1633061" y="0"/>
                  </a:lnTo>
                  <a:cubicBezTo>
                    <a:pt x="1795463" y="0"/>
                    <a:pt x="1927098" y="131636"/>
                    <a:pt x="1927098" y="294037"/>
                  </a:cubicBezTo>
                  <a:lnTo>
                    <a:pt x="1927098" y="3735610"/>
                  </a:lnTo>
                  <a:cubicBezTo>
                    <a:pt x="1927003" y="3897916"/>
                    <a:pt x="1795367" y="4029551"/>
                    <a:pt x="1632966" y="402955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598" name="Google Shape;598;p38"/>
            <p:cNvGrpSpPr/>
            <p:nvPr/>
          </p:nvGrpSpPr>
          <p:grpSpPr>
            <a:xfrm>
              <a:off x="718844" y="2271108"/>
              <a:ext cx="2029110" cy="1000697"/>
              <a:chOff x="5079396" y="1894331"/>
              <a:chExt cx="2029110" cy="1000697"/>
            </a:xfrm>
          </p:grpSpPr>
          <p:grpSp>
            <p:nvGrpSpPr>
              <p:cNvPr id="599" name="Google Shape;599;p38"/>
              <p:cNvGrpSpPr/>
              <p:nvPr/>
            </p:nvGrpSpPr>
            <p:grpSpPr>
              <a:xfrm>
                <a:off x="7091076" y="2293239"/>
                <a:ext cx="17430" cy="493299"/>
                <a:chOff x="7091076" y="2293239"/>
                <a:chExt cx="17430" cy="493299"/>
              </a:xfrm>
            </p:grpSpPr>
            <p:sp>
              <p:nvSpPr>
                <p:cNvPr id="600" name="Google Shape;600;p38"/>
                <p:cNvSpPr/>
                <p:nvPr/>
              </p:nvSpPr>
              <p:spPr>
                <a:xfrm>
                  <a:off x="7091076" y="2293239"/>
                  <a:ext cx="11715" cy="493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15" h="493204" extrusionOk="0">
                      <a:moveTo>
                        <a:pt x="0" y="0"/>
                      </a:moveTo>
                      <a:lnTo>
                        <a:pt x="11716" y="0"/>
                      </a:lnTo>
                      <a:lnTo>
                        <a:pt x="11716" y="493205"/>
                      </a:lnTo>
                      <a:lnTo>
                        <a:pt x="0" y="493205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01" name="Google Shape;601;p38"/>
                <p:cNvSpPr/>
                <p:nvPr/>
              </p:nvSpPr>
              <p:spPr>
                <a:xfrm>
                  <a:off x="7102696" y="2293429"/>
                  <a:ext cx="5810" cy="493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" h="493109" extrusionOk="0">
                      <a:moveTo>
                        <a:pt x="0" y="493109"/>
                      </a:moveTo>
                      <a:lnTo>
                        <a:pt x="0" y="0"/>
                      </a:lnTo>
                      <a:lnTo>
                        <a:pt x="5810" y="6382"/>
                      </a:lnTo>
                      <a:cubicBezTo>
                        <a:pt x="2858" y="58865"/>
                        <a:pt x="3048" y="434245"/>
                        <a:pt x="5810" y="486632"/>
                      </a:cubicBezTo>
                      <a:lnTo>
                        <a:pt x="0" y="493109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02" name="Google Shape;602;p38"/>
              <p:cNvGrpSpPr/>
              <p:nvPr/>
            </p:nvGrpSpPr>
            <p:grpSpPr>
              <a:xfrm>
                <a:off x="5079396" y="2189511"/>
                <a:ext cx="17144" cy="312420"/>
                <a:chOff x="5079396" y="2189511"/>
                <a:chExt cx="17144" cy="312420"/>
              </a:xfrm>
            </p:grpSpPr>
            <p:sp>
              <p:nvSpPr>
                <p:cNvPr id="603" name="Google Shape;603;p38"/>
                <p:cNvSpPr/>
                <p:nvPr/>
              </p:nvSpPr>
              <p:spPr>
                <a:xfrm>
                  <a:off x="5082730" y="2189511"/>
                  <a:ext cx="6667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" h="312420" extrusionOk="0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04" name="Google Shape;604;p38"/>
                <p:cNvSpPr/>
                <p:nvPr/>
              </p:nvSpPr>
              <p:spPr>
                <a:xfrm>
                  <a:off x="5079396" y="2189511"/>
                  <a:ext cx="3333" cy="312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" h="312419" extrusionOk="0">
                      <a:moveTo>
                        <a:pt x="3334" y="312420"/>
                      </a:moveTo>
                      <a:lnTo>
                        <a:pt x="3334" y="0"/>
                      </a:lnTo>
                      <a:lnTo>
                        <a:pt x="0" y="4096"/>
                      </a:lnTo>
                      <a:cubicBezTo>
                        <a:pt x="1715" y="37338"/>
                        <a:pt x="1524" y="275177"/>
                        <a:pt x="0" y="308324"/>
                      </a:cubicBezTo>
                      <a:lnTo>
                        <a:pt x="3334" y="312420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05" name="Google Shape;605;p38"/>
                <p:cNvSpPr/>
                <p:nvPr/>
              </p:nvSpPr>
              <p:spPr>
                <a:xfrm>
                  <a:off x="5089397" y="2189511"/>
                  <a:ext cx="7143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" h="312420" extrusionOk="0">
                      <a:moveTo>
                        <a:pt x="0" y="0"/>
                      </a:moveTo>
                      <a:lnTo>
                        <a:pt x="7144" y="0"/>
                      </a:lnTo>
                      <a:lnTo>
                        <a:pt x="7144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06" name="Google Shape;606;p38"/>
              <p:cNvGrpSpPr/>
              <p:nvPr/>
            </p:nvGrpSpPr>
            <p:grpSpPr>
              <a:xfrm>
                <a:off x="5079396" y="2582513"/>
                <a:ext cx="17144" cy="312515"/>
                <a:chOff x="5079396" y="2582513"/>
                <a:chExt cx="17144" cy="312515"/>
              </a:xfrm>
            </p:grpSpPr>
            <p:sp>
              <p:nvSpPr>
                <p:cNvPr id="607" name="Google Shape;607;p38"/>
                <p:cNvSpPr/>
                <p:nvPr/>
              </p:nvSpPr>
              <p:spPr>
                <a:xfrm>
                  <a:off x="5082730" y="2582513"/>
                  <a:ext cx="6667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" h="312420" extrusionOk="0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08" name="Google Shape;608;p38"/>
                <p:cNvSpPr/>
                <p:nvPr/>
              </p:nvSpPr>
              <p:spPr>
                <a:xfrm>
                  <a:off x="5079396" y="2582608"/>
                  <a:ext cx="3333" cy="3123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" h="312324" extrusionOk="0">
                      <a:moveTo>
                        <a:pt x="3334" y="312325"/>
                      </a:moveTo>
                      <a:lnTo>
                        <a:pt x="3334" y="0"/>
                      </a:lnTo>
                      <a:lnTo>
                        <a:pt x="0" y="4096"/>
                      </a:lnTo>
                      <a:cubicBezTo>
                        <a:pt x="1715" y="37338"/>
                        <a:pt x="1524" y="275177"/>
                        <a:pt x="0" y="308324"/>
                      </a:cubicBezTo>
                      <a:lnTo>
                        <a:pt x="3334" y="312325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09" name="Google Shape;609;p38"/>
                <p:cNvSpPr/>
                <p:nvPr/>
              </p:nvSpPr>
              <p:spPr>
                <a:xfrm>
                  <a:off x="5089397" y="2582608"/>
                  <a:ext cx="7143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" h="312420" extrusionOk="0">
                      <a:moveTo>
                        <a:pt x="0" y="0"/>
                      </a:moveTo>
                      <a:lnTo>
                        <a:pt x="7144" y="0"/>
                      </a:lnTo>
                      <a:lnTo>
                        <a:pt x="7144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10" name="Google Shape;610;p38"/>
              <p:cNvGrpSpPr/>
              <p:nvPr/>
            </p:nvGrpSpPr>
            <p:grpSpPr>
              <a:xfrm>
                <a:off x="5079396" y="1894331"/>
                <a:ext cx="17144" cy="160402"/>
                <a:chOff x="5079396" y="1894331"/>
                <a:chExt cx="17144" cy="160402"/>
              </a:xfrm>
            </p:grpSpPr>
            <p:sp>
              <p:nvSpPr>
                <p:cNvPr id="611" name="Google Shape;611;p38"/>
                <p:cNvSpPr/>
                <p:nvPr/>
              </p:nvSpPr>
              <p:spPr>
                <a:xfrm>
                  <a:off x="5082730" y="1894332"/>
                  <a:ext cx="6667" cy="1604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" h="160401" extrusionOk="0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160401"/>
                      </a:lnTo>
                      <a:lnTo>
                        <a:pt x="0" y="160401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12" name="Google Shape;612;p38"/>
                <p:cNvSpPr/>
                <p:nvPr/>
              </p:nvSpPr>
              <p:spPr>
                <a:xfrm>
                  <a:off x="5079396" y="1894331"/>
                  <a:ext cx="3333" cy="160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" h="160305" extrusionOk="0">
                      <a:moveTo>
                        <a:pt x="3334" y="160306"/>
                      </a:moveTo>
                      <a:lnTo>
                        <a:pt x="3334" y="0"/>
                      </a:lnTo>
                      <a:lnTo>
                        <a:pt x="0" y="3810"/>
                      </a:lnTo>
                      <a:cubicBezTo>
                        <a:pt x="1715" y="35243"/>
                        <a:pt x="1524" y="125063"/>
                        <a:pt x="0" y="156401"/>
                      </a:cubicBezTo>
                      <a:lnTo>
                        <a:pt x="3334" y="160306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13" name="Google Shape;613;p38"/>
                <p:cNvSpPr/>
                <p:nvPr/>
              </p:nvSpPr>
              <p:spPr>
                <a:xfrm>
                  <a:off x="5089397" y="1894332"/>
                  <a:ext cx="7143" cy="1604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" h="160401" extrusionOk="0">
                      <a:moveTo>
                        <a:pt x="0" y="0"/>
                      </a:moveTo>
                      <a:lnTo>
                        <a:pt x="7144" y="0"/>
                      </a:lnTo>
                      <a:lnTo>
                        <a:pt x="7144" y="160401"/>
                      </a:lnTo>
                      <a:lnTo>
                        <a:pt x="0" y="160401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614" name="Google Shape;614;p38"/>
          <p:cNvSpPr/>
          <p:nvPr/>
        </p:nvSpPr>
        <p:spPr>
          <a:xfrm>
            <a:off x="7540736" y="611584"/>
            <a:ext cx="1813155" cy="3927176"/>
          </a:xfrm>
          <a:custGeom>
            <a:avLst/>
            <a:gdLst/>
            <a:ahLst/>
            <a:cxnLst/>
            <a:rect l="l" t="t" r="r" b="b"/>
            <a:pathLst>
              <a:path w="1800129" h="3898963" extrusionOk="0">
                <a:moveTo>
                  <a:pt x="1415320" y="0"/>
                </a:moveTo>
                <a:lnTo>
                  <a:pt x="1571054" y="0"/>
                </a:lnTo>
                <a:cubicBezTo>
                  <a:pt x="1697641" y="0"/>
                  <a:pt x="1800130" y="102584"/>
                  <a:pt x="1800130" y="229076"/>
                </a:cubicBezTo>
                <a:lnTo>
                  <a:pt x="1800130" y="3669888"/>
                </a:lnTo>
                <a:cubicBezTo>
                  <a:pt x="1800130" y="3796475"/>
                  <a:pt x="1697546" y="3898964"/>
                  <a:pt x="1571054" y="3898964"/>
                </a:cubicBezTo>
                <a:lnTo>
                  <a:pt x="229076" y="3898964"/>
                </a:lnTo>
                <a:cubicBezTo>
                  <a:pt x="102489" y="3898964"/>
                  <a:pt x="0" y="3796379"/>
                  <a:pt x="0" y="3669888"/>
                </a:cubicBezTo>
                <a:lnTo>
                  <a:pt x="0" y="229076"/>
                </a:lnTo>
                <a:cubicBezTo>
                  <a:pt x="0" y="102489"/>
                  <a:pt x="102584" y="0"/>
                  <a:pt x="229076" y="0"/>
                </a:cubicBezTo>
                <a:cubicBezTo>
                  <a:pt x="279273" y="0"/>
                  <a:pt x="329756" y="0"/>
                  <a:pt x="383000" y="0"/>
                </a:cubicBezTo>
                <a:lnTo>
                  <a:pt x="14153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615" name="Google Shape;615;p38"/>
          <p:cNvGrpSpPr/>
          <p:nvPr/>
        </p:nvGrpSpPr>
        <p:grpSpPr>
          <a:xfrm>
            <a:off x="7535697" y="4021931"/>
            <a:ext cx="1813156" cy="541983"/>
            <a:chOff x="9114059" y="5362575"/>
            <a:chExt cx="2417541" cy="722644"/>
          </a:xfrm>
        </p:grpSpPr>
        <p:sp>
          <p:nvSpPr>
            <p:cNvPr id="616" name="Google Shape;616;p38"/>
            <p:cNvSpPr/>
            <p:nvPr/>
          </p:nvSpPr>
          <p:spPr>
            <a:xfrm>
              <a:off x="9114059" y="5362575"/>
              <a:ext cx="2417541" cy="722644"/>
            </a:xfrm>
            <a:custGeom>
              <a:avLst/>
              <a:gdLst/>
              <a:ahLst/>
              <a:cxnLst/>
              <a:rect l="l" t="t" r="r" b="b"/>
              <a:pathLst>
                <a:path w="2417541" h="722644" extrusionOk="0">
                  <a:moveTo>
                    <a:pt x="1221470" y="0"/>
                  </a:moveTo>
                  <a:cubicBezTo>
                    <a:pt x="1387176" y="0"/>
                    <a:pt x="1529351" y="100748"/>
                    <a:pt x="1590082" y="244332"/>
                  </a:cubicBezTo>
                  <a:lnTo>
                    <a:pt x="1594598" y="266700"/>
                  </a:lnTo>
                  <a:lnTo>
                    <a:pt x="2417541" y="266700"/>
                  </a:lnTo>
                  <a:lnTo>
                    <a:pt x="2417541" y="414999"/>
                  </a:lnTo>
                  <a:cubicBezTo>
                    <a:pt x="2417541" y="585003"/>
                    <a:pt x="2279773" y="722644"/>
                    <a:pt x="2109897" y="722644"/>
                  </a:cubicBezTo>
                  <a:lnTo>
                    <a:pt x="307645" y="722644"/>
                  </a:lnTo>
                  <a:cubicBezTo>
                    <a:pt x="137641" y="722644"/>
                    <a:pt x="0" y="584874"/>
                    <a:pt x="0" y="414999"/>
                  </a:cubicBezTo>
                  <a:lnTo>
                    <a:pt x="0" y="266700"/>
                  </a:lnTo>
                  <a:lnTo>
                    <a:pt x="848342" y="266700"/>
                  </a:lnTo>
                  <a:lnTo>
                    <a:pt x="852858" y="244332"/>
                  </a:lnTo>
                  <a:cubicBezTo>
                    <a:pt x="913589" y="100748"/>
                    <a:pt x="1055764" y="0"/>
                    <a:pt x="12214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accent3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617" name="Google Shape;617;p38"/>
            <p:cNvSpPr/>
            <p:nvPr/>
          </p:nvSpPr>
          <p:spPr>
            <a:xfrm rot="5400000">
              <a:off x="10252968" y="5593394"/>
              <a:ext cx="239326" cy="206314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 w="793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accent3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grpSp>
        <p:nvGrpSpPr>
          <p:cNvPr id="618" name="Google Shape;618;p38"/>
          <p:cNvGrpSpPr/>
          <p:nvPr/>
        </p:nvGrpSpPr>
        <p:grpSpPr>
          <a:xfrm>
            <a:off x="7618959" y="2770289"/>
            <a:ext cx="1656707" cy="205681"/>
            <a:chOff x="9231056" y="3896918"/>
            <a:chExt cx="2208943" cy="274242"/>
          </a:xfrm>
        </p:grpSpPr>
        <p:sp>
          <p:nvSpPr>
            <p:cNvPr id="619" name="Google Shape;619;p38"/>
            <p:cNvSpPr txBox="1"/>
            <p:nvPr/>
          </p:nvSpPr>
          <p:spPr>
            <a:xfrm>
              <a:off x="9231056" y="3896918"/>
              <a:ext cx="1602947" cy="2742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Upcoming Events</a:t>
              </a:r>
              <a:endParaRPr sz="1100"/>
            </a:p>
          </p:txBody>
        </p:sp>
        <p:sp>
          <p:nvSpPr>
            <p:cNvPr id="620" name="Google Shape;620;p38"/>
            <p:cNvSpPr txBox="1"/>
            <p:nvPr/>
          </p:nvSpPr>
          <p:spPr>
            <a:xfrm>
              <a:off x="10737481" y="3924201"/>
              <a:ext cx="702518" cy="2196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spAutoFit/>
            </a:bodyPr>
            <a:lstStyle/>
            <a:p>
              <a:pPr marL="0" marR="0" lvl="0" indent="0" algn="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500">
                  <a:solidFill>
                    <a:schemeClr val="accent3"/>
                  </a:solidFill>
                  <a:latin typeface="Manrope"/>
                  <a:ea typeface="Manrope"/>
                  <a:cs typeface="Manrope"/>
                  <a:sym typeface="Manrope"/>
                </a:rPr>
                <a:t>View All</a:t>
              </a:r>
              <a:endParaRPr sz="1100"/>
            </a:p>
          </p:txBody>
        </p:sp>
      </p:grpSp>
      <p:grpSp>
        <p:nvGrpSpPr>
          <p:cNvPr id="621" name="Google Shape;621;p38"/>
          <p:cNvGrpSpPr/>
          <p:nvPr/>
        </p:nvGrpSpPr>
        <p:grpSpPr>
          <a:xfrm>
            <a:off x="7652930" y="3038863"/>
            <a:ext cx="1582099" cy="915568"/>
            <a:chOff x="7529834" y="3240285"/>
            <a:chExt cx="2109465" cy="1220757"/>
          </a:xfrm>
        </p:grpSpPr>
        <p:sp>
          <p:nvSpPr>
            <p:cNvPr id="622" name="Google Shape;622;p38"/>
            <p:cNvSpPr txBox="1"/>
            <p:nvPr/>
          </p:nvSpPr>
          <p:spPr>
            <a:xfrm>
              <a:off x="7529835" y="3240285"/>
              <a:ext cx="1178160" cy="2534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Description</a:t>
              </a:r>
              <a:endParaRPr sz="1100"/>
            </a:p>
          </p:txBody>
        </p:sp>
        <p:sp>
          <p:nvSpPr>
            <p:cNvPr id="623" name="Google Shape;623;p38"/>
            <p:cNvSpPr txBox="1"/>
            <p:nvPr/>
          </p:nvSpPr>
          <p:spPr>
            <a:xfrm>
              <a:off x="7529834" y="3429000"/>
              <a:ext cx="2109465" cy="4834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">
                  <a:solidFill>
                    <a:srgbClr val="BFBFBF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  <a:endParaRPr sz="1100"/>
            </a:p>
          </p:txBody>
        </p:sp>
        <p:sp>
          <p:nvSpPr>
            <p:cNvPr id="624" name="Google Shape;624;p38"/>
            <p:cNvSpPr txBox="1"/>
            <p:nvPr/>
          </p:nvSpPr>
          <p:spPr>
            <a:xfrm>
              <a:off x="7529834" y="3977640"/>
              <a:ext cx="2109465" cy="4834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00">
                  <a:solidFill>
                    <a:srgbClr val="BFBFBF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  <a:endParaRPr sz="1100"/>
            </a:p>
          </p:txBody>
        </p:sp>
      </p:grpSp>
      <p:grpSp>
        <p:nvGrpSpPr>
          <p:cNvPr id="625" name="Google Shape;625;p38"/>
          <p:cNvGrpSpPr/>
          <p:nvPr/>
        </p:nvGrpSpPr>
        <p:grpSpPr>
          <a:xfrm>
            <a:off x="5120301" y="514350"/>
            <a:ext cx="2043793" cy="4121645"/>
            <a:chOff x="718844" y="1624552"/>
            <a:chExt cx="2029110" cy="4092035"/>
          </a:xfrm>
        </p:grpSpPr>
        <p:sp>
          <p:nvSpPr>
            <p:cNvPr id="626" name="Google Shape;626;p38"/>
            <p:cNvSpPr/>
            <p:nvPr/>
          </p:nvSpPr>
          <p:spPr>
            <a:xfrm>
              <a:off x="735894" y="1624552"/>
              <a:ext cx="1994630" cy="4092035"/>
            </a:xfrm>
            <a:custGeom>
              <a:avLst/>
              <a:gdLst/>
              <a:ahLst/>
              <a:cxnLst/>
              <a:rect l="l" t="t" r="r" b="b"/>
              <a:pathLst>
                <a:path w="1994630" h="4092035" extrusionOk="0">
                  <a:moveTo>
                    <a:pt x="1674876" y="4092035"/>
                  </a:moveTo>
                  <a:lnTo>
                    <a:pt x="319754" y="4092035"/>
                  </a:lnTo>
                  <a:cubicBezTo>
                    <a:pt x="143161" y="4092035"/>
                    <a:pt x="0" y="3948874"/>
                    <a:pt x="0" y="3772281"/>
                  </a:cubicBezTo>
                  <a:lnTo>
                    <a:pt x="0" y="319754"/>
                  </a:lnTo>
                  <a:cubicBezTo>
                    <a:pt x="95" y="143161"/>
                    <a:pt x="143161" y="0"/>
                    <a:pt x="319754" y="0"/>
                  </a:cubicBezTo>
                  <a:lnTo>
                    <a:pt x="1674876" y="0"/>
                  </a:lnTo>
                  <a:cubicBezTo>
                    <a:pt x="1851470" y="0"/>
                    <a:pt x="1994630" y="143161"/>
                    <a:pt x="1994630" y="319754"/>
                  </a:cubicBezTo>
                  <a:lnTo>
                    <a:pt x="1994630" y="3772281"/>
                  </a:lnTo>
                  <a:cubicBezTo>
                    <a:pt x="1994630" y="3948874"/>
                    <a:pt x="1851470" y="4092035"/>
                    <a:pt x="1674876" y="4092035"/>
                  </a:cubicBezTo>
                  <a:close/>
                </a:path>
              </a:pathLst>
            </a:custGeom>
            <a:solidFill>
              <a:srgbClr val="5E465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627" name="Google Shape;627;p38"/>
            <p:cNvSpPr/>
            <p:nvPr/>
          </p:nvSpPr>
          <p:spPr>
            <a:xfrm>
              <a:off x="745514" y="1634077"/>
              <a:ext cx="1975485" cy="4072890"/>
            </a:xfrm>
            <a:custGeom>
              <a:avLst/>
              <a:gdLst/>
              <a:ahLst/>
              <a:cxnLst/>
              <a:rect l="l" t="t" r="r" b="b"/>
              <a:pathLst>
                <a:path w="1975485" h="4072890" extrusionOk="0">
                  <a:moveTo>
                    <a:pt x="1662684" y="0"/>
                  </a:moveTo>
                  <a:lnTo>
                    <a:pt x="312706" y="0"/>
                  </a:lnTo>
                  <a:cubicBezTo>
                    <a:pt x="139922" y="0"/>
                    <a:pt x="0" y="140018"/>
                    <a:pt x="0" y="312706"/>
                  </a:cubicBezTo>
                  <a:lnTo>
                    <a:pt x="0" y="3760184"/>
                  </a:lnTo>
                  <a:cubicBezTo>
                    <a:pt x="0" y="3932873"/>
                    <a:pt x="140018" y="4072890"/>
                    <a:pt x="312706" y="4072890"/>
                  </a:cubicBezTo>
                  <a:lnTo>
                    <a:pt x="1662779" y="4072890"/>
                  </a:lnTo>
                  <a:cubicBezTo>
                    <a:pt x="1835468" y="4072890"/>
                    <a:pt x="1975485" y="3932873"/>
                    <a:pt x="1975485" y="3760184"/>
                  </a:cubicBezTo>
                  <a:lnTo>
                    <a:pt x="1975485" y="312706"/>
                  </a:lnTo>
                  <a:cubicBezTo>
                    <a:pt x="1975485" y="140018"/>
                    <a:pt x="1835468" y="0"/>
                    <a:pt x="1662684" y="0"/>
                  </a:cubicBezTo>
                  <a:close/>
                  <a:moveTo>
                    <a:pt x="1965960" y="3757708"/>
                  </a:moveTo>
                  <a:cubicBezTo>
                    <a:pt x="1965960" y="3926586"/>
                    <a:pt x="1829086" y="4063460"/>
                    <a:pt x="1660208" y="4063460"/>
                  </a:cubicBezTo>
                  <a:lnTo>
                    <a:pt x="315182" y="4063460"/>
                  </a:lnTo>
                  <a:cubicBezTo>
                    <a:pt x="146304" y="4063460"/>
                    <a:pt x="9430" y="3926586"/>
                    <a:pt x="9430" y="3757708"/>
                  </a:cubicBezTo>
                  <a:lnTo>
                    <a:pt x="9430" y="315278"/>
                  </a:lnTo>
                  <a:cubicBezTo>
                    <a:pt x="9525" y="146399"/>
                    <a:pt x="146304" y="9525"/>
                    <a:pt x="315182" y="9525"/>
                  </a:cubicBezTo>
                  <a:lnTo>
                    <a:pt x="1660208" y="9525"/>
                  </a:lnTo>
                  <a:cubicBezTo>
                    <a:pt x="1829086" y="9525"/>
                    <a:pt x="1965960" y="146399"/>
                    <a:pt x="1965960" y="315278"/>
                  </a:cubicBezTo>
                  <a:lnTo>
                    <a:pt x="1965960" y="3757708"/>
                  </a:ln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628" name="Google Shape;628;p38"/>
            <p:cNvSpPr/>
            <p:nvPr/>
          </p:nvSpPr>
          <p:spPr>
            <a:xfrm>
              <a:off x="769707" y="1655793"/>
              <a:ext cx="1927097" cy="4029551"/>
            </a:xfrm>
            <a:custGeom>
              <a:avLst/>
              <a:gdLst/>
              <a:ahLst/>
              <a:cxnLst/>
              <a:rect l="l" t="t" r="r" b="b"/>
              <a:pathLst>
                <a:path w="1927097" h="4029551" extrusionOk="0">
                  <a:moveTo>
                    <a:pt x="1632966" y="4029551"/>
                  </a:moveTo>
                  <a:lnTo>
                    <a:pt x="294037" y="4029551"/>
                  </a:lnTo>
                  <a:cubicBezTo>
                    <a:pt x="131636" y="4029551"/>
                    <a:pt x="0" y="3897916"/>
                    <a:pt x="0" y="3735515"/>
                  </a:cubicBezTo>
                  <a:lnTo>
                    <a:pt x="0" y="294037"/>
                  </a:lnTo>
                  <a:cubicBezTo>
                    <a:pt x="0" y="131636"/>
                    <a:pt x="131636" y="0"/>
                    <a:pt x="294037" y="0"/>
                  </a:cubicBezTo>
                  <a:lnTo>
                    <a:pt x="1633061" y="0"/>
                  </a:lnTo>
                  <a:cubicBezTo>
                    <a:pt x="1795463" y="0"/>
                    <a:pt x="1927098" y="131636"/>
                    <a:pt x="1927098" y="294037"/>
                  </a:cubicBezTo>
                  <a:lnTo>
                    <a:pt x="1927098" y="3735610"/>
                  </a:lnTo>
                  <a:cubicBezTo>
                    <a:pt x="1927003" y="3897916"/>
                    <a:pt x="1795367" y="4029551"/>
                    <a:pt x="1632966" y="402955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629" name="Google Shape;629;p38"/>
            <p:cNvGrpSpPr/>
            <p:nvPr/>
          </p:nvGrpSpPr>
          <p:grpSpPr>
            <a:xfrm>
              <a:off x="718844" y="2271108"/>
              <a:ext cx="2029110" cy="1000697"/>
              <a:chOff x="5079396" y="1894331"/>
              <a:chExt cx="2029110" cy="1000697"/>
            </a:xfrm>
          </p:grpSpPr>
          <p:grpSp>
            <p:nvGrpSpPr>
              <p:cNvPr id="630" name="Google Shape;630;p38"/>
              <p:cNvGrpSpPr/>
              <p:nvPr/>
            </p:nvGrpSpPr>
            <p:grpSpPr>
              <a:xfrm>
                <a:off x="7091076" y="2293239"/>
                <a:ext cx="17430" cy="493299"/>
                <a:chOff x="7091076" y="2293239"/>
                <a:chExt cx="17430" cy="493299"/>
              </a:xfrm>
            </p:grpSpPr>
            <p:sp>
              <p:nvSpPr>
                <p:cNvPr id="631" name="Google Shape;631;p38"/>
                <p:cNvSpPr/>
                <p:nvPr/>
              </p:nvSpPr>
              <p:spPr>
                <a:xfrm>
                  <a:off x="7091076" y="2293239"/>
                  <a:ext cx="11715" cy="493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15" h="493204" extrusionOk="0">
                      <a:moveTo>
                        <a:pt x="0" y="0"/>
                      </a:moveTo>
                      <a:lnTo>
                        <a:pt x="11716" y="0"/>
                      </a:lnTo>
                      <a:lnTo>
                        <a:pt x="11716" y="493205"/>
                      </a:lnTo>
                      <a:lnTo>
                        <a:pt x="0" y="493205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32" name="Google Shape;632;p38"/>
                <p:cNvSpPr/>
                <p:nvPr/>
              </p:nvSpPr>
              <p:spPr>
                <a:xfrm>
                  <a:off x="7102696" y="2293429"/>
                  <a:ext cx="5810" cy="493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" h="493109" extrusionOk="0">
                      <a:moveTo>
                        <a:pt x="0" y="493109"/>
                      </a:moveTo>
                      <a:lnTo>
                        <a:pt x="0" y="0"/>
                      </a:lnTo>
                      <a:lnTo>
                        <a:pt x="5810" y="6382"/>
                      </a:lnTo>
                      <a:cubicBezTo>
                        <a:pt x="2858" y="58865"/>
                        <a:pt x="3048" y="434245"/>
                        <a:pt x="5810" y="486632"/>
                      </a:cubicBezTo>
                      <a:lnTo>
                        <a:pt x="0" y="493109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33" name="Google Shape;633;p38"/>
              <p:cNvGrpSpPr/>
              <p:nvPr/>
            </p:nvGrpSpPr>
            <p:grpSpPr>
              <a:xfrm>
                <a:off x="5079396" y="2189511"/>
                <a:ext cx="17144" cy="312420"/>
                <a:chOff x="5079396" y="2189511"/>
                <a:chExt cx="17144" cy="312420"/>
              </a:xfrm>
            </p:grpSpPr>
            <p:sp>
              <p:nvSpPr>
                <p:cNvPr id="634" name="Google Shape;634;p38"/>
                <p:cNvSpPr/>
                <p:nvPr/>
              </p:nvSpPr>
              <p:spPr>
                <a:xfrm>
                  <a:off x="5082730" y="2189511"/>
                  <a:ext cx="6667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" h="312420" extrusionOk="0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35" name="Google Shape;635;p38"/>
                <p:cNvSpPr/>
                <p:nvPr/>
              </p:nvSpPr>
              <p:spPr>
                <a:xfrm>
                  <a:off x="5079396" y="2189511"/>
                  <a:ext cx="3333" cy="312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" h="312419" extrusionOk="0">
                      <a:moveTo>
                        <a:pt x="3334" y="312420"/>
                      </a:moveTo>
                      <a:lnTo>
                        <a:pt x="3334" y="0"/>
                      </a:lnTo>
                      <a:lnTo>
                        <a:pt x="0" y="4096"/>
                      </a:lnTo>
                      <a:cubicBezTo>
                        <a:pt x="1715" y="37338"/>
                        <a:pt x="1524" y="275177"/>
                        <a:pt x="0" y="308324"/>
                      </a:cubicBezTo>
                      <a:lnTo>
                        <a:pt x="3334" y="312420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36" name="Google Shape;636;p38"/>
                <p:cNvSpPr/>
                <p:nvPr/>
              </p:nvSpPr>
              <p:spPr>
                <a:xfrm>
                  <a:off x="5089397" y="2189511"/>
                  <a:ext cx="7143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" h="312420" extrusionOk="0">
                      <a:moveTo>
                        <a:pt x="0" y="0"/>
                      </a:moveTo>
                      <a:lnTo>
                        <a:pt x="7144" y="0"/>
                      </a:lnTo>
                      <a:lnTo>
                        <a:pt x="7144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37" name="Google Shape;637;p38"/>
              <p:cNvGrpSpPr/>
              <p:nvPr/>
            </p:nvGrpSpPr>
            <p:grpSpPr>
              <a:xfrm>
                <a:off x="5079396" y="2582513"/>
                <a:ext cx="17144" cy="312515"/>
                <a:chOff x="5079396" y="2582513"/>
                <a:chExt cx="17144" cy="312515"/>
              </a:xfrm>
            </p:grpSpPr>
            <p:sp>
              <p:nvSpPr>
                <p:cNvPr id="638" name="Google Shape;638;p38"/>
                <p:cNvSpPr/>
                <p:nvPr/>
              </p:nvSpPr>
              <p:spPr>
                <a:xfrm>
                  <a:off x="5082730" y="2582513"/>
                  <a:ext cx="6667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" h="312420" extrusionOk="0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39" name="Google Shape;639;p38"/>
                <p:cNvSpPr/>
                <p:nvPr/>
              </p:nvSpPr>
              <p:spPr>
                <a:xfrm>
                  <a:off x="5079396" y="2582608"/>
                  <a:ext cx="3333" cy="3123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" h="312324" extrusionOk="0">
                      <a:moveTo>
                        <a:pt x="3334" y="312325"/>
                      </a:moveTo>
                      <a:lnTo>
                        <a:pt x="3334" y="0"/>
                      </a:lnTo>
                      <a:lnTo>
                        <a:pt x="0" y="4096"/>
                      </a:lnTo>
                      <a:cubicBezTo>
                        <a:pt x="1715" y="37338"/>
                        <a:pt x="1524" y="275177"/>
                        <a:pt x="0" y="308324"/>
                      </a:cubicBezTo>
                      <a:lnTo>
                        <a:pt x="3334" y="312325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40" name="Google Shape;640;p38"/>
                <p:cNvSpPr/>
                <p:nvPr/>
              </p:nvSpPr>
              <p:spPr>
                <a:xfrm>
                  <a:off x="5089397" y="2582608"/>
                  <a:ext cx="7143" cy="31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" h="312420" extrusionOk="0">
                      <a:moveTo>
                        <a:pt x="0" y="0"/>
                      </a:moveTo>
                      <a:lnTo>
                        <a:pt x="7144" y="0"/>
                      </a:lnTo>
                      <a:lnTo>
                        <a:pt x="7144" y="31242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41" name="Google Shape;641;p38"/>
              <p:cNvGrpSpPr/>
              <p:nvPr/>
            </p:nvGrpSpPr>
            <p:grpSpPr>
              <a:xfrm>
                <a:off x="5079396" y="1894331"/>
                <a:ext cx="17144" cy="160402"/>
                <a:chOff x="5079396" y="1894331"/>
                <a:chExt cx="17144" cy="160402"/>
              </a:xfrm>
            </p:grpSpPr>
            <p:sp>
              <p:nvSpPr>
                <p:cNvPr id="642" name="Google Shape;642;p38"/>
                <p:cNvSpPr/>
                <p:nvPr/>
              </p:nvSpPr>
              <p:spPr>
                <a:xfrm>
                  <a:off x="5082730" y="1894332"/>
                  <a:ext cx="6667" cy="1604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" h="160401" extrusionOk="0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160401"/>
                      </a:lnTo>
                      <a:lnTo>
                        <a:pt x="0" y="160401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43" name="Google Shape;643;p38"/>
                <p:cNvSpPr/>
                <p:nvPr/>
              </p:nvSpPr>
              <p:spPr>
                <a:xfrm>
                  <a:off x="5079396" y="1894331"/>
                  <a:ext cx="3333" cy="160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" h="160305" extrusionOk="0">
                      <a:moveTo>
                        <a:pt x="3334" y="160306"/>
                      </a:moveTo>
                      <a:lnTo>
                        <a:pt x="3334" y="0"/>
                      </a:lnTo>
                      <a:lnTo>
                        <a:pt x="0" y="3810"/>
                      </a:lnTo>
                      <a:cubicBezTo>
                        <a:pt x="1715" y="35243"/>
                        <a:pt x="1524" y="125063"/>
                        <a:pt x="0" y="156401"/>
                      </a:cubicBezTo>
                      <a:lnTo>
                        <a:pt x="3334" y="160306"/>
                      </a:lnTo>
                      <a:close/>
                    </a:path>
                  </a:pathLst>
                </a:custGeom>
                <a:solidFill>
                  <a:srgbClr val="67606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44" name="Google Shape;644;p38"/>
                <p:cNvSpPr/>
                <p:nvPr/>
              </p:nvSpPr>
              <p:spPr>
                <a:xfrm>
                  <a:off x="5089397" y="1894332"/>
                  <a:ext cx="7143" cy="1604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" h="160401" extrusionOk="0">
                      <a:moveTo>
                        <a:pt x="0" y="0"/>
                      </a:moveTo>
                      <a:lnTo>
                        <a:pt x="7144" y="0"/>
                      </a:lnTo>
                      <a:lnTo>
                        <a:pt x="7144" y="160401"/>
                      </a:lnTo>
                      <a:lnTo>
                        <a:pt x="0" y="160401"/>
                      </a:lnTo>
                      <a:close/>
                    </a:path>
                  </a:pathLst>
                </a:custGeom>
                <a:solidFill>
                  <a:srgbClr val="68595F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645" name="Google Shape;645;p38"/>
          <p:cNvSpPr/>
          <p:nvPr/>
        </p:nvSpPr>
        <p:spPr>
          <a:xfrm>
            <a:off x="5235619" y="611584"/>
            <a:ext cx="1813155" cy="3927176"/>
          </a:xfrm>
          <a:custGeom>
            <a:avLst/>
            <a:gdLst/>
            <a:ahLst/>
            <a:cxnLst/>
            <a:rect l="l" t="t" r="r" b="b"/>
            <a:pathLst>
              <a:path w="1800129" h="3898963" extrusionOk="0">
                <a:moveTo>
                  <a:pt x="1415320" y="0"/>
                </a:moveTo>
                <a:lnTo>
                  <a:pt x="1571054" y="0"/>
                </a:lnTo>
                <a:cubicBezTo>
                  <a:pt x="1697641" y="0"/>
                  <a:pt x="1800130" y="102584"/>
                  <a:pt x="1800130" y="229076"/>
                </a:cubicBezTo>
                <a:lnTo>
                  <a:pt x="1800130" y="3669888"/>
                </a:lnTo>
                <a:cubicBezTo>
                  <a:pt x="1800130" y="3796475"/>
                  <a:pt x="1697546" y="3898964"/>
                  <a:pt x="1571054" y="3898964"/>
                </a:cubicBezTo>
                <a:lnTo>
                  <a:pt x="229076" y="3898964"/>
                </a:lnTo>
                <a:cubicBezTo>
                  <a:pt x="102489" y="3898964"/>
                  <a:pt x="0" y="3796379"/>
                  <a:pt x="0" y="3669888"/>
                </a:cubicBezTo>
                <a:lnTo>
                  <a:pt x="0" y="229076"/>
                </a:lnTo>
                <a:cubicBezTo>
                  <a:pt x="0" y="102489"/>
                  <a:pt x="102584" y="0"/>
                  <a:pt x="229076" y="0"/>
                </a:cubicBezTo>
                <a:cubicBezTo>
                  <a:pt x="279273" y="0"/>
                  <a:pt x="329756" y="0"/>
                  <a:pt x="383000" y="0"/>
                </a:cubicBezTo>
                <a:lnTo>
                  <a:pt x="14153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46" name="Google Shape;646;p38"/>
          <p:cNvSpPr/>
          <p:nvPr/>
        </p:nvSpPr>
        <p:spPr>
          <a:xfrm>
            <a:off x="5235620" y="4021931"/>
            <a:ext cx="1813156" cy="541983"/>
          </a:xfrm>
          <a:custGeom>
            <a:avLst/>
            <a:gdLst/>
            <a:ahLst/>
            <a:cxnLst/>
            <a:rect l="l" t="t" r="r" b="b"/>
            <a:pathLst>
              <a:path w="2417541" h="722644" extrusionOk="0">
                <a:moveTo>
                  <a:pt x="1221470" y="0"/>
                </a:moveTo>
                <a:cubicBezTo>
                  <a:pt x="1387176" y="0"/>
                  <a:pt x="1529351" y="100748"/>
                  <a:pt x="1590082" y="244332"/>
                </a:cubicBezTo>
                <a:lnTo>
                  <a:pt x="1594598" y="266700"/>
                </a:lnTo>
                <a:lnTo>
                  <a:pt x="2417541" y="266700"/>
                </a:lnTo>
                <a:lnTo>
                  <a:pt x="2417541" y="414999"/>
                </a:lnTo>
                <a:cubicBezTo>
                  <a:pt x="2417541" y="585003"/>
                  <a:pt x="2279773" y="722644"/>
                  <a:pt x="2109897" y="722644"/>
                </a:cubicBezTo>
                <a:lnTo>
                  <a:pt x="307645" y="722644"/>
                </a:lnTo>
                <a:cubicBezTo>
                  <a:pt x="137641" y="722644"/>
                  <a:pt x="0" y="584874"/>
                  <a:pt x="0" y="414999"/>
                </a:cubicBezTo>
                <a:lnTo>
                  <a:pt x="0" y="266700"/>
                </a:lnTo>
                <a:lnTo>
                  <a:pt x="848342" y="266700"/>
                </a:lnTo>
                <a:lnTo>
                  <a:pt x="852858" y="244332"/>
                </a:lnTo>
                <a:cubicBezTo>
                  <a:pt x="913589" y="100748"/>
                  <a:pt x="1055764" y="0"/>
                  <a:pt x="12214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accent3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47" name="Google Shape;647;p38"/>
          <p:cNvSpPr/>
          <p:nvPr/>
        </p:nvSpPr>
        <p:spPr>
          <a:xfrm rot="5400000">
            <a:off x="6089802" y="4195046"/>
            <a:ext cx="179494" cy="154736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793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648" name="Google Shape;648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1315" y="716333"/>
            <a:ext cx="121443" cy="121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1637" y="716333"/>
            <a:ext cx="121443" cy="121443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p38"/>
          <p:cNvSpPr txBox="1"/>
          <p:nvPr/>
        </p:nvSpPr>
        <p:spPr>
          <a:xfrm>
            <a:off x="5272730" y="940297"/>
            <a:ext cx="1663031" cy="207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Collaboration Features</a:t>
            </a:r>
            <a:endParaRPr sz="1100"/>
          </a:p>
        </p:txBody>
      </p:sp>
      <p:grpSp>
        <p:nvGrpSpPr>
          <p:cNvPr id="651" name="Google Shape;651;p38"/>
          <p:cNvGrpSpPr/>
          <p:nvPr/>
        </p:nvGrpSpPr>
        <p:grpSpPr>
          <a:xfrm>
            <a:off x="5340251" y="1212100"/>
            <a:ext cx="1603893" cy="181207"/>
            <a:chOff x="1617230" y="2786064"/>
            <a:chExt cx="4016805" cy="453816"/>
          </a:xfrm>
        </p:grpSpPr>
        <p:sp>
          <p:nvSpPr>
            <p:cNvPr id="652" name="Google Shape;652;p38"/>
            <p:cNvSpPr/>
            <p:nvPr/>
          </p:nvSpPr>
          <p:spPr>
            <a:xfrm>
              <a:off x="1617230" y="2786064"/>
              <a:ext cx="4015217" cy="453816"/>
            </a:xfrm>
            <a:prstGeom prst="roundRect">
              <a:avLst>
                <a:gd name="adj" fmla="val 50000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500">
                  <a:solidFill>
                    <a:srgbClr val="D8D8D8"/>
                  </a:solidFill>
                  <a:latin typeface="Manrope"/>
                  <a:ea typeface="Manrope"/>
                  <a:cs typeface="Manrope"/>
                  <a:sym typeface="Manrope"/>
                </a:rPr>
                <a:t>Search…</a:t>
              </a:r>
              <a:endParaRPr sz="1100"/>
            </a:p>
          </p:txBody>
        </p:sp>
        <p:sp>
          <p:nvSpPr>
            <p:cNvPr id="653" name="Google Shape;653;p38"/>
            <p:cNvSpPr/>
            <p:nvPr/>
          </p:nvSpPr>
          <p:spPr>
            <a:xfrm>
              <a:off x="4938710" y="2786064"/>
              <a:ext cx="695325" cy="45381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pic>
          <p:nvPicPr>
            <p:cNvPr id="654" name="Google Shape;654;p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133972" y="2860572"/>
              <a:ext cx="304800" cy="3048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55" name="Google Shape;655;p38"/>
          <p:cNvGrpSpPr/>
          <p:nvPr/>
        </p:nvGrpSpPr>
        <p:grpSpPr>
          <a:xfrm>
            <a:off x="5343883" y="1458559"/>
            <a:ext cx="1596627" cy="181207"/>
            <a:chOff x="7239000" y="1944745"/>
            <a:chExt cx="2128836" cy="241610"/>
          </a:xfrm>
        </p:grpSpPr>
        <p:sp>
          <p:nvSpPr>
            <p:cNvPr id="656" name="Google Shape;656;p38"/>
            <p:cNvSpPr/>
            <p:nvPr/>
          </p:nvSpPr>
          <p:spPr>
            <a:xfrm>
              <a:off x="7239000" y="1944745"/>
              <a:ext cx="323850" cy="241610"/>
            </a:xfrm>
            <a:prstGeom prst="roundRect">
              <a:avLst>
                <a:gd name="adj" fmla="val 2043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5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All</a:t>
              </a:r>
              <a:endParaRPr sz="1100"/>
            </a:p>
          </p:txBody>
        </p:sp>
        <p:sp>
          <p:nvSpPr>
            <p:cNvPr id="657" name="Google Shape;657;p38"/>
            <p:cNvSpPr/>
            <p:nvPr/>
          </p:nvSpPr>
          <p:spPr>
            <a:xfrm>
              <a:off x="7644474" y="1944745"/>
              <a:ext cx="559990" cy="241610"/>
            </a:xfrm>
            <a:prstGeom prst="roundRect">
              <a:avLst>
                <a:gd name="adj" fmla="val 2043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5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Realisme</a:t>
              </a:r>
              <a:endParaRPr sz="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658" name="Google Shape;658;p38"/>
            <p:cNvSpPr/>
            <p:nvPr/>
          </p:nvSpPr>
          <p:spPr>
            <a:xfrm>
              <a:off x="8286088" y="1944745"/>
              <a:ext cx="528637" cy="241610"/>
            </a:xfrm>
            <a:prstGeom prst="roundRect">
              <a:avLst>
                <a:gd name="adj" fmla="val 2043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5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Baroque</a:t>
              </a:r>
              <a:endParaRPr sz="1100"/>
            </a:p>
          </p:txBody>
        </p:sp>
        <p:sp>
          <p:nvSpPr>
            <p:cNvPr id="659" name="Google Shape;659;p38"/>
            <p:cNvSpPr/>
            <p:nvPr/>
          </p:nvSpPr>
          <p:spPr>
            <a:xfrm>
              <a:off x="8896349" y="1944745"/>
              <a:ext cx="471487" cy="241610"/>
            </a:xfrm>
            <a:prstGeom prst="roundRect">
              <a:avLst>
                <a:gd name="adj" fmla="val 2043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5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Gothic</a:t>
              </a:r>
              <a:endParaRPr sz="1100"/>
            </a:p>
          </p:txBody>
        </p:sp>
      </p:grpSp>
      <p:sp>
        <p:nvSpPr>
          <p:cNvPr id="660" name="Google Shape;660;p38"/>
          <p:cNvSpPr txBox="1"/>
          <p:nvPr/>
        </p:nvSpPr>
        <p:spPr>
          <a:xfrm>
            <a:off x="5272730" y="1693964"/>
            <a:ext cx="1663031" cy="205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Featured Event</a:t>
            </a:r>
            <a:endParaRPr sz="1100"/>
          </a:p>
        </p:txBody>
      </p:sp>
      <p:sp>
        <p:nvSpPr>
          <p:cNvPr id="661" name="Google Shape;661;p38"/>
          <p:cNvSpPr txBox="1"/>
          <p:nvPr/>
        </p:nvSpPr>
        <p:spPr>
          <a:xfrm>
            <a:off x="5313843" y="2922689"/>
            <a:ext cx="1197514" cy="205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Upcoming Events</a:t>
            </a:r>
            <a:endParaRPr sz="1100"/>
          </a:p>
        </p:txBody>
      </p:sp>
      <p:sp>
        <p:nvSpPr>
          <p:cNvPr id="662" name="Google Shape;662;p38"/>
          <p:cNvSpPr txBox="1"/>
          <p:nvPr/>
        </p:nvSpPr>
        <p:spPr>
          <a:xfrm>
            <a:off x="6443662" y="2943151"/>
            <a:ext cx="526888" cy="164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spAutoFit/>
          </a:bodyPr>
          <a:lstStyle/>
          <a:p>
            <a:pPr marL="0" marR="0" lvl="0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accent3"/>
                </a:solidFill>
                <a:latin typeface="Manrope"/>
                <a:ea typeface="Manrope"/>
                <a:cs typeface="Manrope"/>
                <a:sym typeface="Manrope"/>
              </a:rPr>
              <a:t>View All</a:t>
            </a:r>
            <a:endParaRPr sz="1100"/>
          </a:p>
        </p:txBody>
      </p:sp>
      <p:sp>
        <p:nvSpPr>
          <p:cNvPr id="663" name="Google Shape;663;p38"/>
          <p:cNvSpPr txBox="1"/>
          <p:nvPr/>
        </p:nvSpPr>
        <p:spPr>
          <a:xfrm>
            <a:off x="5485372" y="3254159"/>
            <a:ext cx="1313651" cy="60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Soon</a:t>
            </a:r>
            <a:endParaRPr sz="1100"/>
          </a:p>
        </p:txBody>
      </p:sp>
      <p:grpSp>
        <p:nvGrpSpPr>
          <p:cNvPr id="664" name="Google Shape;664;p38"/>
          <p:cNvGrpSpPr/>
          <p:nvPr/>
        </p:nvGrpSpPr>
        <p:grpSpPr>
          <a:xfrm>
            <a:off x="5916165" y="672148"/>
            <a:ext cx="451681" cy="130860"/>
            <a:chOff x="5860922" y="1404080"/>
            <a:chExt cx="448436" cy="129920"/>
          </a:xfrm>
        </p:grpSpPr>
        <p:sp>
          <p:nvSpPr>
            <p:cNvPr id="665" name="Google Shape;665;p38"/>
            <p:cNvSpPr/>
            <p:nvPr/>
          </p:nvSpPr>
          <p:spPr>
            <a:xfrm>
              <a:off x="5860922" y="1404080"/>
              <a:ext cx="448436" cy="129920"/>
            </a:xfrm>
            <a:custGeom>
              <a:avLst/>
              <a:gdLst/>
              <a:ahLst/>
              <a:cxnLst/>
              <a:rect l="l" t="t" r="r" b="b"/>
              <a:pathLst>
                <a:path w="448436" h="129920" extrusionOk="0">
                  <a:moveTo>
                    <a:pt x="383477" y="129921"/>
                  </a:moveTo>
                  <a:lnTo>
                    <a:pt x="64865" y="129921"/>
                  </a:lnTo>
                  <a:cubicBezTo>
                    <a:pt x="29051" y="129921"/>
                    <a:pt x="0" y="100870"/>
                    <a:pt x="0" y="64960"/>
                  </a:cubicBezTo>
                  <a:lnTo>
                    <a:pt x="0" y="64960"/>
                  </a:lnTo>
                  <a:cubicBezTo>
                    <a:pt x="0" y="29146"/>
                    <a:pt x="29051" y="0"/>
                    <a:pt x="64865" y="0"/>
                  </a:cubicBezTo>
                  <a:lnTo>
                    <a:pt x="383477" y="0"/>
                  </a:lnTo>
                  <a:cubicBezTo>
                    <a:pt x="419290" y="0"/>
                    <a:pt x="448437" y="29051"/>
                    <a:pt x="448437" y="64960"/>
                  </a:cubicBezTo>
                  <a:lnTo>
                    <a:pt x="448437" y="64960"/>
                  </a:lnTo>
                  <a:cubicBezTo>
                    <a:pt x="448437" y="100870"/>
                    <a:pt x="419386" y="129921"/>
                    <a:pt x="383477" y="12992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666" name="Google Shape;666;p38"/>
            <p:cNvGrpSpPr/>
            <p:nvPr/>
          </p:nvGrpSpPr>
          <p:grpSpPr>
            <a:xfrm>
              <a:off x="6198107" y="1440751"/>
              <a:ext cx="58455" cy="58448"/>
              <a:chOff x="6198107" y="1440751"/>
              <a:chExt cx="58455" cy="58448"/>
            </a:xfrm>
          </p:grpSpPr>
          <p:sp>
            <p:nvSpPr>
              <p:cNvPr id="667" name="Google Shape;667;p38"/>
              <p:cNvSpPr/>
              <p:nvPr/>
            </p:nvSpPr>
            <p:spPr>
              <a:xfrm>
                <a:off x="6198107" y="1440751"/>
                <a:ext cx="56768" cy="56769"/>
              </a:xfrm>
              <a:custGeom>
                <a:avLst/>
                <a:gdLst/>
                <a:ahLst/>
                <a:cxnLst/>
                <a:rect l="l" t="t" r="r" b="b"/>
                <a:pathLst>
                  <a:path w="56768" h="56769" extrusionOk="0">
                    <a:moveTo>
                      <a:pt x="56769" y="28384"/>
                    </a:moveTo>
                    <a:cubicBezTo>
                      <a:pt x="56769" y="44061"/>
                      <a:pt x="44061" y="56769"/>
                      <a:pt x="28384" y="56769"/>
                    </a:cubicBezTo>
                    <a:cubicBezTo>
                      <a:pt x="12708" y="56769"/>
                      <a:pt x="0" y="44061"/>
                      <a:pt x="0" y="28384"/>
                    </a:cubicBezTo>
                    <a:cubicBezTo>
                      <a:pt x="0" y="12708"/>
                      <a:pt x="12708" y="0"/>
                      <a:pt x="28384" y="0"/>
                    </a:cubicBezTo>
                    <a:cubicBezTo>
                      <a:pt x="44061" y="0"/>
                      <a:pt x="56769" y="12708"/>
                      <a:pt x="56769" y="28384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pic>
            <p:nvPicPr>
              <p:cNvPr id="668" name="Google Shape;668;p38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199412" y="1442049"/>
                <a:ext cx="571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7150" h="57150" extrusionOk="0">
                    <a:moveTo>
                      <a:pt x="152" y="20"/>
                    </a:moveTo>
                    <a:lnTo>
                      <a:pt x="57302" y="20"/>
                    </a:lnTo>
                    <a:lnTo>
                      <a:pt x="57302" y="57170"/>
                    </a:lnTo>
                    <a:lnTo>
                      <a:pt x="152" y="5717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  <p:sp>
            <p:nvSpPr>
              <p:cNvPr id="669" name="Google Shape;669;p38"/>
              <p:cNvSpPr/>
              <p:nvPr/>
            </p:nvSpPr>
            <p:spPr>
              <a:xfrm>
                <a:off x="6210299" y="1452943"/>
                <a:ext cx="32384" cy="32384"/>
              </a:xfrm>
              <a:custGeom>
                <a:avLst/>
                <a:gdLst/>
                <a:ahLst/>
                <a:cxnLst/>
                <a:rect l="l" t="t" r="r" b="b"/>
                <a:pathLst>
                  <a:path w="32384" h="32384" extrusionOk="0">
                    <a:moveTo>
                      <a:pt x="32385" y="16192"/>
                    </a:moveTo>
                    <a:cubicBezTo>
                      <a:pt x="32385" y="25135"/>
                      <a:pt x="25135" y="32385"/>
                      <a:pt x="16192" y="32385"/>
                    </a:cubicBezTo>
                    <a:cubicBezTo>
                      <a:pt x="7250" y="32385"/>
                      <a:pt x="0" y="25135"/>
                      <a:pt x="0" y="16192"/>
                    </a:cubicBezTo>
                    <a:cubicBezTo>
                      <a:pt x="0" y="7250"/>
                      <a:pt x="7250" y="0"/>
                      <a:pt x="16192" y="0"/>
                    </a:cubicBezTo>
                    <a:cubicBezTo>
                      <a:pt x="25135" y="0"/>
                      <a:pt x="32385" y="7250"/>
                      <a:pt x="32385" y="16192"/>
                    </a:cubicBezTo>
                    <a:close/>
                  </a:path>
                </a:pathLst>
              </a:custGeom>
              <a:solidFill>
                <a:srgbClr val="0B131C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670" name="Google Shape;670;p38"/>
              <p:cNvGrpSpPr/>
              <p:nvPr/>
            </p:nvGrpSpPr>
            <p:grpSpPr>
              <a:xfrm>
                <a:off x="6212299" y="1454943"/>
                <a:ext cx="28384" cy="28384"/>
                <a:chOff x="6212299" y="1454943"/>
                <a:chExt cx="28384" cy="28384"/>
              </a:xfrm>
            </p:grpSpPr>
            <p:sp>
              <p:nvSpPr>
                <p:cNvPr id="671" name="Google Shape;671;p38"/>
                <p:cNvSpPr/>
                <p:nvPr/>
              </p:nvSpPr>
              <p:spPr>
                <a:xfrm>
                  <a:off x="6212299" y="1454943"/>
                  <a:ext cx="28384" cy="2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4" h="28384" extrusionOk="0">
                      <a:moveTo>
                        <a:pt x="28384" y="14192"/>
                      </a:moveTo>
                      <a:cubicBezTo>
                        <a:pt x="28384" y="22003"/>
                        <a:pt x="22003" y="28384"/>
                        <a:pt x="14192" y="28384"/>
                      </a:cubicBezTo>
                      <a:cubicBezTo>
                        <a:pt x="6286" y="28384"/>
                        <a:pt x="0" y="22098"/>
                        <a:pt x="0" y="14192"/>
                      </a:cubicBezTo>
                      <a:cubicBezTo>
                        <a:pt x="0" y="6382"/>
                        <a:pt x="6286" y="0"/>
                        <a:pt x="14192" y="0"/>
                      </a:cubicBezTo>
                      <a:cubicBezTo>
                        <a:pt x="22003" y="0"/>
                        <a:pt x="28384" y="6382"/>
                        <a:pt x="28384" y="1419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72" name="Google Shape;672;p38"/>
                <p:cNvSpPr/>
                <p:nvPr/>
              </p:nvSpPr>
              <p:spPr>
                <a:xfrm>
                  <a:off x="6212299" y="1454943"/>
                  <a:ext cx="28384" cy="2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4" h="28384" extrusionOk="0">
                      <a:moveTo>
                        <a:pt x="28384" y="14192"/>
                      </a:moveTo>
                      <a:cubicBezTo>
                        <a:pt x="28384" y="22003"/>
                        <a:pt x="22003" y="28384"/>
                        <a:pt x="14192" y="28384"/>
                      </a:cubicBezTo>
                      <a:cubicBezTo>
                        <a:pt x="6286" y="28384"/>
                        <a:pt x="0" y="22098"/>
                        <a:pt x="0" y="14192"/>
                      </a:cubicBezTo>
                      <a:cubicBezTo>
                        <a:pt x="0" y="6382"/>
                        <a:pt x="6286" y="0"/>
                        <a:pt x="14192" y="0"/>
                      </a:cubicBezTo>
                      <a:cubicBezTo>
                        <a:pt x="22003" y="0"/>
                        <a:pt x="28384" y="6382"/>
                        <a:pt x="28384" y="1419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sp>
            <p:nvSpPr>
              <p:cNvPr id="673" name="Google Shape;673;p38"/>
              <p:cNvSpPr/>
              <p:nvPr/>
            </p:nvSpPr>
            <p:spPr>
              <a:xfrm>
                <a:off x="6229254" y="1471517"/>
                <a:ext cx="10096" cy="10096"/>
              </a:xfrm>
              <a:custGeom>
                <a:avLst/>
                <a:gdLst/>
                <a:ahLst/>
                <a:cxnLst/>
                <a:rect l="l" t="t" r="r" b="b"/>
                <a:pathLst>
                  <a:path w="10096" h="10096" extrusionOk="0">
                    <a:moveTo>
                      <a:pt x="10096" y="5048"/>
                    </a:moveTo>
                    <a:cubicBezTo>
                      <a:pt x="10096" y="2286"/>
                      <a:pt x="7810" y="0"/>
                      <a:pt x="5048" y="0"/>
                    </a:cubicBezTo>
                    <a:cubicBezTo>
                      <a:pt x="2286" y="0"/>
                      <a:pt x="0" y="2286"/>
                      <a:pt x="0" y="5048"/>
                    </a:cubicBezTo>
                    <a:cubicBezTo>
                      <a:pt x="0" y="7810"/>
                      <a:pt x="2286" y="10096"/>
                      <a:pt x="5048" y="10096"/>
                    </a:cubicBezTo>
                    <a:cubicBezTo>
                      <a:pt x="7810" y="10096"/>
                      <a:pt x="10096" y="7810"/>
                      <a:pt x="10096" y="5048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grpSp>
        <p:nvGrpSpPr>
          <p:cNvPr id="674" name="Google Shape;674;p38"/>
          <p:cNvGrpSpPr/>
          <p:nvPr/>
        </p:nvGrpSpPr>
        <p:grpSpPr>
          <a:xfrm>
            <a:off x="5233988" y="1933575"/>
            <a:ext cx="1819275" cy="1043979"/>
            <a:chOff x="669342" y="1799942"/>
            <a:chExt cx="5056028" cy="3361814"/>
          </a:xfrm>
        </p:grpSpPr>
        <p:sp>
          <p:nvSpPr>
            <p:cNvPr id="675" name="Google Shape;675;p38"/>
            <p:cNvSpPr/>
            <p:nvPr/>
          </p:nvSpPr>
          <p:spPr>
            <a:xfrm>
              <a:off x="669342" y="1799942"/>
              <a:ext cx="5056028" cy="3361814"/>
            </a:xfrm>
            <a:custGeom>
              <a:avLst/>
              <a:gdLst/>
              <a:ahLst/>
              <a:cxnLst/>
              <a:rect l="l" t="t" r="r" b="b"/>
              <a:pathLst>
                <a:path w="4287030" h="1637800" extrusionOk="0">
                  <a:moveTo>
                    <a:pt x="3717909" y="1982"/>
                  </a:moveTo>
                  <a:cubicBezTo>
                    <a:pt x="3902074" y="31083"/>
                    <a:pt x="4068896" y="374762"/>
                    <a:pt x="4243494" y="641056"/>
                  </a:cubicBezTo>
                  <a:lnTo>
                    <a:pt x="4287030" y="704559"/>
                  </a:lnTo>
                  <a:lnTo>
                    <a:pt x="4287030" y="1634630"/>
                  </a:lnTo>
                  <a:lnTo>
                    <a:pt x="5455" y="1637800"/>
                  </a:lnTo>
                  <a:cubicBezTo>
                    <a:pt x="5455" y="1466989"/>
                    <a:pt x="0" y="1282774"/>
                    <a:pt x="0" y="1111963"/>
                  </a:cubicBezTo>
                  <a:cubicBezTo>
                    <a:pt x="230952" y="1112322"/>
                    <a:pt x="307185" y="834503"/>
                    <a:pt x="679939" y="822804"/>
                  </a:cubicBezTo>
                  <a:cubicBezTo>
                    <a:pt x="1054551" y="811560"/>
                    <a:pt x="1335803" y="1161173"/>
                    <a:pt x="1550119" y="1158972"/>
                  </a:cubicBezTo>
                  <a:cubicBezTo>
                    <a:pt x="1883630" y="1151030"/>
                    <a:pt x="2181690" y="575632"/>
                    <a:pt x="2589183" y="606876"/>
                  </a:cubicBezTo>
                  <a:cubicBezTo>
                    <a:pt x="3155676" y="632801"/>
                    <a:pt x="3297428" y="-49935"/>
                    <a:pt x="3655844" y="4471"/>
                  </a:cubicBezTo>
                  <a:cubicBezTo>
                    <a:pt x="3676770" y="-601"/>
                    <a:pt x="3697447" y="-1251"/>
                    <a:pt x="3717909" y="1982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rgbClr val="0E0C16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b="1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76" name="Google Shape;676;p38"/>
            <p:cNvSpPr/>
            <p:nvPr/>
          </p:nvSpPr>
          <p:spPr>
            <a:xfrm>
              <a:off x="669342" y="1799942"/>
              <a:ext cx="5056028" cy="3361814"/>
            </a:xfrm>
            <a:custGeom>
              <a:avLst/>
              <a:gdLst/>
              <a:ahLst/>
              <a:cxnLst/>
              <a:rect l="l" t="t" r="r" b="b"/>
              <a:pathLst>
                <a:path w="4287030" h="1493209" extrusionOk="0">
                  <a:moveTo>
                    <a:pt x="3915790" y="642594"/>
                  </a:moveTo>
                  <a:cubicBezTo>
                    <a:pt x="4099955" y="671695"/>
                    <a:pt x="4068896" y="230171"/>
                    <a:pt x="4243494" y="496465"/>
                  </a:cubicBezTo>
                  <a:lnTo>
                    <a:pt x="4287030" y="559968"/>
                  </a:lnTo>
                  <a:lnTo>
                    <a:pt x="4287030" y="1490039"/>
                  </a:lnTo>
                  <a:lnTo>
                    <a:pt x="5455" y="1493209"/>
                  </a:lnTo>
                  <a:cubicBezTo>
                    <a:pt x="5455" y="1322398"/>
                    <a:pt x="0" y="1138183"/>
                    <a:pt x="0" y="967372"/>
                  </a:cubicBezTo>
                  <a:cubicBezTo>
                    <a:pt x="230952" y="967731"/>
                    <a:pt x="298165" y="11800"/>
                    <a:pt x="670919" y="101"/>
                  </a:cubicBezTo>
                  <a:cubicBezTo>
                    <a:pt x="1045531" y="-11143"/>
                    <a:pt x="1227402" y="919201"/>
                    <a:pt x="1550119" y="1014381"/>
                  </a:cubicBezTo>
                  <a:cubicBezTo>
                    <a:pt x="1872836" y="1109561"/>
                    <a:pt x="2199730" y="539935"/>
                    <a:pt x="2607223" y="571179"/>
                  </a:cubicBezTo>
                  <a:cubicBezTo>
                    <a:pt x="3173716" y="597104"/>
                    <a:pt x="3053897" y="132156"/>
                    <a:pt x="3380744" y="92517"/>
                  </a:cubicBezTo>
                  <a:cubicBezTo>
                    <a:pt x="3622653" y="84970"/>
                    <a:pt x="3895328" y="639361"/>
                    <a:pt x="3915790" y="64259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rgbClr val="CF66FF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b="1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grpSp>
        <p:nvGrpSpPr>
          <p:cNvPr id="677" name="Google Shape;677;p38"/>
          <p:cNvGrpSpPr/>
          <p:nvPr/>
        </p:nvGrpSpPr>
        <p:grpSpPr>
          <a:xfrm>
            <a:off x="514350" y="2967512"/>
            <a:ext cx="3220403" cy="800101"/>
            <a:chOff x="685801" y="2895599"/>
            <a:chExt cx="4293870" cy="1066802"/>
          </a:xfrm>
        </p:grpSpPr>
        <p:sp>
          <p:nvSpPr>
            <p:cNvPr id="678" name="Google Shape;678;p38"/>
            <p:cNvSpPr/>
            <p:nvPr/>
          </p:nvSpPr>
          <p:spPr>
            <a:xfrm>
              <a:off x="685801" y="2895599"/>
              <a:ext cx="4293870" cy="1066802"/>
            </a:xfrm>
            <a:prstGeom prst="roundRect">
              <a:avLst>
                <a:gd name="adj" fmla="val 16667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679" name="Google Shape;679;p38"/>
            <p:cNvGrpSpPr/>
            <p:nvPr/>
          </p:nvGrpSpPr>
          <p:grpSpPr>
            <a:xfrm>
              <a:off x="823112" y="2965435"/>
              <a:ext cx="4057499" cy="927131"/>
              <a:chOff x="854362" y="3007281"/>
              <a:chExt cx="4057499" cy="927131"/>
            </a:xfrm>
          </p:grpSpPr>
          <p:grpSp>
            <p:nvGrpSpPr>
              <p:cNvPr id="680" name="Google Shape;680;p38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681" name="Google Shape;681;p38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82" name="Google Shape;682;p38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83" name="Google Shape;683;p38"/>
              <p:cNvGrpSpPr/>
              <p:nvPr/>
            </p:nvGrpSpPr>
            <p:grpSpPr>
              <a:xfrm>
                <a:off x="1757584" y="3007281"/>
                <a:ext cx="3154277" cy="927131"/>
                <a:chOff x="1757584" y="3007281"/>
                <a:chExt cx="3154277" cy="927131"/>
              </a:xfrm>
            </p:grpSpPr>
            <p:sp>
              <p:nvSpPr>
                <p:cNvPr id="684" name="Google Shape;684;p38"/>
                <p:cNvSpPr txBox="1"/>
                <p:nvPr/>
              </p:nvSpPr>
              <p:spPr>
                <a:xfrm>
                  <a:off x="1757584" y="3007281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Note</a:t>
                  </a:r>
                  <a:endParaRPr sz="1100"/>
                </a:p>
              </p:txBody>
            </p:sp>
            <p:sp>
              <p:nvSpPr>
                <p:cNvPr id="685" name="Google Shape;685;p38"/>
                <p:cNvSpPr txBox="1"/>
                <p:nvPr/>
              </p:nvSpPr>
              <p:spPr>
                <a:xfrm>
                  <a:off x="1757584" y="3381375"/>
                  <a:ext cx="3154277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grpSp>
        <p:nvGrpSpPr>
          <p:cNvPr id="686" name="Google Shape;686;p38"/>
          <p:cNvGrpSpPr/>
          <p:nvPr/>
        </p:nvGrpSpPr>
        <p:grpSpPr>
          <a:xfrm>
            <a:off x="514350" y="3829049"/>
            <a:ext cx="3220403" cy="800101"/>
            <a:chOff x="685801" y="2895599"/>
            <a:chExt cx="4293870" cy="1066802"/>
          </a:xfrm>
        </p:grpSpPr>
        <p:sp>
          <p:nvSpPr>
            <p:cNvPr id="687" name="Google Shape;687;p38"/>
            <p:cNvSpPr/>
            <p:nvPr/>
          </p:nvSpPr>
          <p:spPr>
            <a:xfrm>
              <a:off x="685801" y="2895599"/>
              <a:ext cx="4293870" cy="1066802"/>
            </a:xfrm>
            <a:prstGeom prst="roundRect">
              <a:avLst>
                <a:gd name="adj" fmla="val 16667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688" name="Google Shape;688;p38"/>
            <p:cNvGrpSpPr/>
            <p:nvPr/>
          </p:nvGrpSpPr>
          <p:grpSpPr>
            <a:xfrm>
              <a:off x="823112" y="2965435"/>
              <a:ext cx="4057499" cy="927131"/>
              <a:chOff x="854362" y="3007281"/>
              <a:chExt cx="4057499" cy="927131"/>
            </a:xfrm>
          </p:grpSpPr>
          <p:grpSp>
            <p:nvGrpSpPr>
              <p:cNvPr id="689" name="Google Shape;689;p38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690" name="Google Shape;690;p38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1" name="Google Shape;691;p38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92" name="Google Shape;692;p38"/>
              <p:cNvGrpSpPr/>
              <p:nvPr/>
            </p:nvGrpSpPr>
            <p:grpSpPr>
              <a:xfrm>
                <a:off x="1757584" y="3007281"/>
                <a:ext cx="3154277" cy="927131"/>
                <a:chOff x="1757584" y="3007281"/>
                <a:chExt cx="3154277" cy="927131"/>
              </a:xfrm>
            </p:grpSpPr>
            <p:sp>
              <p:nvSpPr>
                <p:cNvPr id="693" name="Google Shape;693;p38"/>
                <p:cNvSpPr txBox="1"/>
                <p:nvPr/>
              </p:nvSpPr>
              <p:spPr>
                <a:xfrm>
                  <a:off x="1757584" y="3007281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Note</a:t>
                  </a:r>
                  <a:endParaRPr sz="1100"/>
                </a:p>
              </p:txBody>
            </p:sp>
            <p:sp>
              <p:nvSpPr>
                <p:cNvPr id="694" name="Google Shape;694;p38"/>
                <p:cNvSpPr txBox="1"/>
                <p:nvPr/>
              </p:nvSpPr>
              <p:spPr>
                <a:xfrm>
                  <a:off x="1757584" y="3381375"/>
                  <a:ext cx="3154277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695" name="Google Shape;695;p38"/>
          <p:cNvSpPr/>
          <p:nvPr/>
        </p:nvSpPr>
        <p:spPr>
          <a:xfrm>
            <a:off x="701828" y="3252179"/>
            <a:ext cx="278582" cy="278608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96" name="Google Shape;696;p38"/>
          <p:cNvSpPr/>
          <p:nvPr/>
        </p:nvSpPr>
        <p:spPr>
          <a:xfrm>
            <a:off x="701809" y="4113710"/>
            <a:ext cx="278618" cy="278620"/>
          </a:xfrm>
          <a:custGeom>
            <a:avLst/>
            <a:gdLst/>
            <a:ahLst/>
            <a:cxnLst/>
            <a:rect l="l" t="t" r="r" b="b"/>
            <a:pathLst>
              <a:path w="457219" h="457223" extrusionOk="0">
                <a:moveTo>
                  <a:pt x="375704" y="377327"/>
                </a:moveTo>
                <a:cubicBezTo>
                  <a:pt x="383000" y="384890"/>
                  <a:pt x="382772" y="396968"/>
                  <a:pt x="375190" y="404264"/>
                </a:cubicBezTo>
                <a:lnTo>
                  <a:pt x="331508" y="446307"/>
                </a:lnTo>
                <a:cubicBezTo>
                  <a:pt x="324250" y="453565"/>
                  <a:pt x="314592" y="457223"/>
                  <a:pt x="304914" y="457223"/>
                </a:cubicBezTo>
                <a:cubicBezTo>
                  <a:pt x="295142" y="457223"/>
                  <a:pt x="285350" y="453508"/>
                  <a:pt x="277882" y="446041"/>
                </a:cubicBezTo>
                <a:lnTo>
                  <a:pt x="234467" y="404264"/>
                </a:lnTo>
                <a:cubicBezTo>
                  <a:pt x="226886" y="396968"/>
                  <a:pt x="226657" y="384890"/>
                  <a:pt x="233953" y="377327"/>
                </a:cubicBezTo>
                <a:cubicBezTo>
                  <a:pt x="241249" y="369745"/>
                  <a:pt x="253308" y="369517"/>
                  <a:pt x="260890" y="376813"/>
                </a:cubicBezTo>
                <a:lnTo>
                  <a:pt x="285788" y="400778"/>
                </a:lnTo>
                <a:lnTo>
                  <a:pt x="285788" y="228623"/>
                </a:lnTo>
                <a:cubicBezTo>
                  <a:pt x="285788" y="218107"/>
                  <a:pt x="294303" y="209573"/>
                  <a:pt x="304838" y="209573"/>
                </a:cubicBezTo>
                <a:cubicBezTo>
                  <a:pt x="315373" y="209573"/>
                  <a:pt x="323888" y="218107"/>
                  <a:pt x="323888" y="228623"/>
                </a:cubicBezTo>
                <a:lnTo>
                  <a:pt x="323888" y="400492"/>
                </a:lnTo>
                <a:lnTo>
                  <a:pt x="348786" y="376813"/>
                </a:lnTo>
                <a:cubicBezTo>
                  <a:pt x="356330" y="369517"/>
                  <a:pt x="368408" y="369745"/>
                  <a:pt x="375723" y="377327"/>
                </a:cubicBezTo>
                <a:close/>
                <a:moveTo>
                  <a:pt x="228619" y="295279"/>
                </a:moveTo>
                <a:cubicBezTo>
                  <a:pt x="233629" y="295279"/>
                  <a:pt x="238601" y="293317"/>
                  <a:pt x="242354" y="289431"/>
                </a:cubicBezTo>
                <a:cubicBezTo>
                  <a:pt x="249650" y="281868"/>
                  <a:pt x="249422" y="269790"/>
                  <a:pt x="241840" y="262494"/>
                </a:cubicBezTo>
                <a:lnTo>
                  <a:pt x="198425" y="220717"/>
                </a:lnTo>
                <a:cubicBezTo>
                  <a:pt x="183585" y="205858"/>
                  <a:pt x="159391" y="205858"/>
                  <a:pt x="144818" y="220451"/>
                </a:cubicBezTo>
                <a:lnTo>
                  <a:pt x="101136" y="262494"/>
                </a:lnTo>
                <a:cubicBezTo>
                  <a:pt x="93555" y="269790"/>
                  <a:pt x="93326" y="281868"/>
                  <a:pt x="100622" y="289431"/>
                </a:cubicBezTo>
                <a:cubicBezTo>
                  <a:pt x="107918" y="297013"/>
                  <a:pt x="120015" y="297241"/>
                  <a:pt x="127559" y="289945"/>
                </a:cubicBezTo>
                <a:lnTo>
                  <a:pt x="152457" y="266266"/>
                </a:lnTo>
                <a:lnTo>
                  <a:pt x="152457" y="438135"/>
                </a:lnTo>
                <a:cubicBezTo>
                  <a:pt x="152457" y="448670"/>
                  <a:pt x="160973" y="457185"/>
                  <a:pt x="171507" y="457185"/>
                </a:cubicBezTo>
                <a:cubicBezTo>
                  <a:pt x="182042" y="457185"/>
                  <a:pt x="190557" y="448670"/>
                  <a:pt x="190557" y="438135"/>
                </a:cubicBezTo>
                <a:lnTo>
                  <a:pt x="190557" y="265980"/>
                </a:lnTo>
                <a:lnTo>
                  <a:pt x="215456" y="289945"/>
                </a:lnTo>
                <a:cubicBezTo>
                  <a:pt x="219151" y="293507"/>
                  <a:pt x="223895" y="295260"/>
                  <a:pt x="228657" y="295260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33912"/>
                  <a:pt x="46996" y="380928"/>
                  <a:pt x="104775" y="380928"/>
                </a:cubicBezTo>
                <a:lnTo>
                  <a:pt x="114300" y="380928"/>
                </a:lnTo>
                <a:lnTo>
                  <a:pt x="114300" y="333360"/>
                </a:lnTo>
                <a:lnTo>
                  <a:pt x="113233" y="333360"/>
                </a:lnTo>
                <a:cubicBezTo>
                  <a:pt x="97936" y="333055"/>
                  <a:pt x="83668" y="326826"/>
                  <a:pt x="73095" y="315815"/>
                </a:cubicBezTo>
                <a:cubicBezTo>
                  <a:pt x="62522" y="304842"/>
                  <a:pt x="56845" y="290364"/>
                  <a:pt x="57150" y="275086"/>
                </a:cubicBezTo>
                <a:cubicBezTo>
                  <a:pt x="57455" y="259808"/>
                  <a:pt x="63684" y="245578"/>
                  <a:pt x="74695" y="235005"/>
                </a:cubicBezTo>
                <a:lnTo>
                  <a:pt x="118358" y="192981"/>
                </a:lnTo>
                <a:cubicBezTo>
                  <a:pt x="132055" y="179245"/>
                  <a:pt x="151047" y="171416"/>
                  <a:pt x="171336" y="171416"/>
                </a:cubicBezTo>
                <a:lnTo>
                  <a:pt x="171621" y="171416"/>
                </a:lnTo>
                <a:cubicBezTo>
                  <a:pt x="191929" y="171492"/>
                  <a:pt x="210998" y="179417"/>
                  <a:pt x="225342" y="193762"/>
                </a:cubicBezTo>
                <a:lnTo>
                  <a:pt x="248984" y="216507"/>
                </a:lnTo>
                <a:cubicBezTo>
                  <a:pt x="254546" y="190771"/>
                  <a:pt x="277425" y="171416"/>
                  <a:pt x="304800" y="171416"/>
                </a:cubicBezTo>
                <a:cubicBezTo>
                  <a:pt x="336309" y="171416"/>
                  <a:pt x="361950" y="197057"/>
                  <a:pt x="361950" y="228566"/>
                </a:cubicBezTo>
                <a:lnTo>
                  <a:pt x="361950" y="333341"/>
                </a:lnTo>
                <a:lnTo>
                  <a:pt x="362979" y="333341"/>
                </a:lnTo>
                <a:cubicBezTo>
                  <a:pt x="377971" y="333608"/>
                  <a:pt x="391916" y="339666"/>
                  <a:pt x="402450" y="350257"/>
                </a:cubicBezTo>
                <a:cubicBezTo>
                  <a:pt x="435731" y="324083"/>
                  <a:pt x="457219" y="283544"/>
                  <a:pt x="457219" y="238015"/>
                </a:cubicBezTo>
                <a:cubicBezTo>
                  <a:pt x="457219" y="170101"/>
                  <a:pt x="408946" y="111180"/>
                  <a:pt x="342424" y="9792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697" name="Google Shape;697;p38"/>
          <p:cNvGrpSpPr/>
          <p:nvPr/>
        </p:nvGrpSpPr>
        <p:grpSpPr>
          <a:xfrm>
            <a:off x="7696431" y="716333"/>
            <a:ext cx="1501765" cy="121443"/>
            <a:chOff x="7290021" y="955111"/>
            <a:chExt cx="2002353" cy="161924"/>
          </a:xfrm>
        </p:grpSpPr>
        <p:pic>
          <p:nvPicPr>
            <p:cNvPr id="698" name="Google Shape;698;p3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290021" y="955111"/>
              <a:ext cx="161924" cy="1619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9" name="Google Shape;699;p3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130450" y="955111"/>
              <a:ext cx="161924" cy="1619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00" name="Google Shape;700;p38"/>
          <p:cNvGrpSpPr/>
          <p:nvPr/>
        </p:nvGrpSpPr>
        <p:grpSpPr>
          <a:xfrm rot="-53662">
            <a:off x="8183911" y="672149"/>
            <a:ext cx="451681" cy="130860"/>
            <a:chOff x="5860922" y="1404080"/>
            <a:chExt cx="448436" cy="129920"/>
          </a:xfrm>
        </p:grpSpPr>
        <p:sp>
          <p:nvSpPr>
            <p:cNvPr id="701" name="Google Shape;701;p38"/>
            <p:cNvSpPr/>
            <p:nvPr/>
          </p:nvSpPr>
          <p:spPr>
            <a:xfrm>
              <a:off x="5860922" y="1404080"/>
              <a:ext cx="448436" cy="129920"/>
            </a:xfrm>
            <a:custGeom>
              <a:avLst/>
              <a:gdLst/>
              <a:ahLst/>
              <a:cxnLst/>
              <a:rect l="l" t="t" r="r" b="b"/>
              <a:pathLst>
                <a:path w="448436" h="129920" extrusionOk="0">
                  <a:moveTo>
                    <a:pt x="383477" y="129921"/>
                  </a:moveTo>
                  <a:lnTo>
                    <a:pt x="64865" y="129921"/>
                  </a:lnTo>
                  <a:cubicBezTo>
                    <a:pt x="29051" y="129921"/>
                    <a:pt x="0" y="100870"/>
                    <a:pt x="0" y="64960"/>
                  </a:cubicBezTo>
                  <a:lnTo>
                    <a:pt x="0" y="64960"/>
                  </a:lnTo>
                  <a:cubicBezTo>
                    <a:pt x="0" y="29146"/>
                    <a:pt x="29051" y="0"/>
                    <a:pt x="64865" y="0"/>
                  </a:cubicBezTo>
                  <a:lnTo>
                    <a:pt x="383477" y="0"/>
                  </a:lnTo>
                  <a:cubicBezTo>
                    <a:pt x="419290" y="0"/>
                    <a:pt x="448437" y="29051"/>
                    <a:pt x="448437" y="64960"/>
                  </a:cubicBezTo>
                  <a:lnTo>
                    <a:pt x="448437" y="64960"/>
                  </a:lnTo>
                  <a:cubicBezTo>
                    <a:pt x="448437" y="100870"/>
                    <a:pt x="419386" y="129921"/>
                    <a:pt x="383477" y="12992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702" name="Google Shape;702;p38"/>
            <p:cNvGrpSpPr/>
            <p:nvPr/>
          </p:nvGrpSpPr>
          <p:grpSpPr>
            <a:xfrm>
              <a:off x="6198107" y="1440751"/>
              <a:ext cx="58455" cy="58448"/>
              <a:chOff x="6198107" y="1440751"/>
              <a:chExt cx="58455" cy="58448"/>
            </a:xfrm>
          </p:grpSpPr>
          <p:sp>
            <p:nvSpPr>
              <p:cNvPr id="703" name="Google Shape;703;p38"/>
              <p:cNvSpPr/>
              <p:nvPr/>
            </p:nvSpPr>
            <p:spPr>
              <a:xfrm>
                <a:off x="6198107" y="1440751"/>
                <a:ext cx="56768" cy="56769"/>
              </a:xfrm>
              <a:custGeom>
                <a:avLst/>
                <a:gdLst/>
                <a:ahLst/>
                <a:cxnLst/>
                <a:rect l="l" t="t" r="r" b="b"/>
                <a:pathLst>
                  <a:path w="56768" h="56769" extrusionOk="0">
                    <a:moveTo>
                      <a:pt x="56769" y="28384"/>
                    </a:moveTo>
                    <a:cubicBezTo>
                      <a:pt x="56769" y="44061"/>
                      <a:pt x="44061" y="56769"/>
                      <a:pt x="28384" y="56769"/>
                    </a:cubicBezTo>
                    <a:cubicBezTo>
                      <a:pt x="12708" y="56769"/>
                      <a:pt x="0" y="44061"/>
                      <a:pt x="0" y="28384"/>
                    </a:cubicBezTo>
                    <a:cubicBezTo>
                      <a:pt x="0" y="12708"/>
                      <a:pt x="12708" y="0"/>
                      <a:pt x="28384" y="0"/>
                    </a:cubicBezTo>
                    <a:cubicBezTo>
                      <a:pt x="44061" y="0"/>
                      <a:pt x="56769" y="12708"/>
                      <a:pt x="56769" y="28384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pic>
            <p:nvPicPr>
              <p:cNvPr id="704" name="Google Shape;704;p38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199412" y="1442049"/>
                <a:ext cx="571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7150" h="57150" extrusionOk="0">
                    <a:moveTo>
                      <a:pt x="152" y="20"/>
                    </a:moveTo>
                    <a:lnTo>
                      <a:pt x="57302" y="20"/>
                    </a:lnTo>
                    <a:lnTo>
                      <a:pt x="57302" y="57170"/>
                    </a:lnTo>
                    <a:lnTo>
                      <a:pt x="152" y="5717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  <p:sp>
            <p:nvSpPr>
              <p:cNvPr id="705" name="Google Shape;705;p38"/>
              <p:cNvSpPr/>
              <p:nvPr/>
            </p:nvSpPr>
            <p:spPr>
              <a:xfrm>
                <a:off x="6210299" y="1452943"/>
                <a:ext cx="32384" cy="32384"/>
              </a:xfrm>
              <a:custGeom>
                <a:avLst/>
                <a:gdLst/>
                <a:ahLst/>
                <a:cxnLst/>
                <a:rect l="l" t="t" r="r" b="b"/>
                <a:pathLst>
                  <a:path w="32384" h="32384" extrusionOk="0">
                    <a:moveTo>
                      <a:pt x="32385" y="16192"/>
                    </a:moveTo>
                    <a:cubicBezTo>
                      <a:pt x="32385" y="25135"/>
                      <a:pt x="25135" y="32385"/>
                      <a:pt x="16192" y="32385"/>
                    </a:cubicBezTo>
                    <a:cubicBezTo>
                      <a:pt x="7250" y="32385"/>
                      <a:pt x="0" y="25135"/>
                      <a:pt x="0" y="16192"/>
                    </a:cubicBezTo>
                    <a:cubicBezTo>
                      <a:pt x="0" y="7250"/>
                      <a:pt x="7250" y="0"/>
                      <a:pt x="16192" y="0"/>
                    </a:cubicBezTo>
                    <a:cubicBezTo>
                      <a:pt x="25135" y="0"/>
                      <a:pt x="32385" y="7250"/>
                      <a:pt x="32385" y="16192"/>
                    </a:cubicBezTo>
                    <a:close/>
                  </a:path>
                </a:pathLst>
              </a:custGeom>
              <a:solidFill>
                <a:srgbClr val="0B131C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706" name="Google Shape;706;p38"/>
              <p:cNvGrpSpPr/>
              <p:nvPr/>
            </p:nvGrpSpPr>
            <p:grpSpPr>
              <a:xfrm>
                <a:off x="6212299" y="1454943"/>
                <a:ext cx="28384" cy="28384"/>
                <a:chOff x="6212299" y="1454943"/>
                <a:chExt cx="28384" cy="28384"/>
              </a:xfrm>
            </p:grpSpPr>
            <p:sp>
              <p:nvSpPr>
                <p:cNvPr id="707" name="Google Shape;707;p38"/>
                <p:cNvSpPr/>
                <p:nvPr/>
              </p:nvSpPr>
              <p:spPr>
                <a:xfrm>
                  <a:off x="6212299" y="1454943"/>
                  <a:ext cx="28384" cy="2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4" h="28384" extrusionOk="0">
                      <a:moveTo>
                        <a:pt x="28384" y="14192"/>
                      </a:moveTo>
                      <a:cubicBezTo>
                        <a:pt x="28384" y="22003"/>
                        <a:pt x="22003" y="28384"/>
                        <a:pt x="14192" y="28384"/>
                      </a:cubicBezTo>
                      <a:cubicBezTo>
                        <a:pt x="6286" y="28384"/>
                        <a:pt x="0" y="22098"/>
                        <a:pt x="0" y="14192"/>
                      </a:cubicBezTo>
                      <a:cubicBezTo>
                        <a:pt x="0" y="6382"/>
                        <a:pt x="6286" y="0"/>
                        <a:pt x="14192" y="0"/>
                      </a:cubicBezTo>
                      <a:cubicBezTo>
                        <a:pt x="22003" y="0"/>
                        <a:pt x="28384" y="6382"/>
                        <a:pt x="28384" y="1419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08" name="Google Shape;708;p38"/>
                <p:cNvSpPr/>
                <p:nvPr/>
              </p:nvSpPr>
              <p:spPr>
                <a:xfrm>
                  <a:off x="6212299" y="1454943"/>
                  <a:ext cx="28384" cy="2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4" h="28384" extrusionOk="0">
                      <a:moveTo>
                        <a:pt x="28384" y="14192"/>
                      </a:moveTo>
                      <a:cubicBezTo>
                        <a:pt x="28384" y="22003"/>
                        <a:pt x="22003" y="28384"/>
                        <a:pt x="14192" y="28384"/>
                      </a:cubicBezTo>
                      <a:cubicBezTo>
                        <a:pt x="6286" y="28384"/>
                        <a:pt x="0" y="22098"/>
                        <a:pt x="0" y="14192"/>
                      </a:cubicBezTo>
                      <a:cubicBezTo>
                        <a:pt x="0" y="6382"/>
                        <a:pt x="6286" y="0"/>
                        <a:pt x="14192" y="0"/>
                      </a:cubicBezTo>
                      <a:cubicBezTo>
                        <a:pt x="22003" y="0"/>
                        <a:pt x="28384" y="6382"/>
                        <a:pt x="28384" y="1419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100"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sp>
            <p:nvSpPr>
              <p:cNvPr id="709" name="Google Shape;709;p38"/>
              <p:cNvSpPr/>
              <p:nvPr/>
            </p:nvSpPr>
            <p:spPr>
              <a:xfrm>
                <a:off x="6229254" y="1471517"/>
                <a:ext cx="10096" cy="10096"/>
              </a:xfrm>
              <a:custGeom>
                <a:avLst/>
                <a:gdLst/>
                <a:ahLst/>
                <a:cxnLst/>
                <a:rect l="l" t="t" r="r" b="b"/>
                <a:pathLst>
                  <a:path w="10096" h="10096" extrusionOk="0">
                    <a:moveTo>
                      <a:pt x="10096" y="5048"/>
                    </a:moveTo>
                    <a:cubicBezTo>
                      <a:pt x="10096" y="2286"/>
                      <a:pt x="7810" y="0"/>
                      <a:pt x="5048" y="0"/>
                    </a:cubicBezTo>
                    <a:cubicBezTo>
                      <a:pt x="2286" y="0"/>
                      <a:pt x="0" y="2286"/>
                      <a:pt x="0" y="5048"/>
                    </a:cubicBezTo>
                    <a:cubicBezTo>
                      <a:pt x="0" y="7810"/>
                      <a:pt x="2286" y="10096"/>
                      <a:pt x="5048" y="10096"/>
                    </a:cubicBezTo>
                    <a:cubicBezTo>
                      <a:pt x="7810" y="10096"/>
                      <a:pt x="10096" y="7810"/>
                      <a:pt x="10096" y="5048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pic>
        <p:nvPicPr>
          <p:cNvPr id="710" name="Google Shape;710;p38" descr="A black and white logo&#10;&#10;AI-generated content may be incorrect."/>
          <p:cNvPicPr preferRelativeResize="0"/>
          <p:nvPr/>
        </p:nvPicPr>
        <p:blipFill rotWithShape="1">
          <a:blip r:embed="rId7">
            <a:alphaModFix/>
          </a:blip>
          <a:srcRect l="23755" r="23755"/>
          <a:stretch/>
        </p:blipFill>
        <p:spPr>
          <a:xfrm>
            <a:off x="7529579" y="611981"/>
            <a:ext cx="1828800" cy="1959769"/>
          </a:xfrm>
          <a:custGeom>
            <a:avLst/>
            <a:gdLst/>
            <a:ahLst/>
            <a:cxnLst/>
            <a:rect l="l" t="t" r="r" b="b"/>
            <a:pathLst>
              <a:path w="2438400" h="2613555" extrusionOk="0">
                <a:moveTo>
                  <a:pt x="310299" y="0"/>
                </a:moveTo>
                <a:cubicBezTo>
                  <a:pt x="378294" y="0"/>
                  <a:pt x="446677" y="0"/>
                  <a:pt x="518800" y="0"/>
                </a:cubicBezTo>
                <a:lnTo>
                  <a:pt x="1917149" y="0"/>
                </a:lnTo>
                <a:lnTo>
                  <a:pt x="2128101" y="0"/>
                </a:lnTo>
                <a:cubicBezTo>
                  <a:pt x="2299571" y="0"/>
                  <a:pt x="2438400" y="137769"/>
                  <a:pt x="2438400" y="307645"/>
                </a:cubicBezTo>
                <a:lnTo>
                  <a:pt x="2438400" y="2613555"/>
                </a:lnTo>
                <a:lnTo>
                  <a:pt x="0" y="2613555"/>
                </a:lnTo>
                <a:lnTo>
                  <a:pt x="0" y="307645"/>
                </a:lnTo>
                <a:cubicBezTo>
                  <a:pt x="0" y="137641"/>
                  <a:pt x="138957" y="0"/>
                  <a:pt x="31029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5" name="Google Shape;715;p39"/>
          <p:cNvGrpSpPr/>
          <p:nvPr/>
        </p:nvGrpSpPr>
        <p:grpSpPr>
          <a:xfrm>
            <a:off x="421821" y="2914343"/>
            <a:ext cx="4923065" cy="1530057"/>
            <a:chOff x="533400" y="1297646"/>
            <a:chExt cx="6564086" cy="2040076"/>
          </a:xfrm>
        </p:grpSpPr>
        <p:sp>
          <p:nvSpPr>
            <p:cNvPr id="716" name="Google Shape;716;p39"/>
            <p:cNvSpPr txBox="1"/>
            <p:nvPr/>
          </p:nvSpPr>
          <p:spPr>
            <a:xfrm>
              <a:off x="533400" y="1583396"/>
              <a:ext cx="6564086" cy="1754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Use Case: Creative Teams</a:t>
              </a:r>
              <a:endParaRPr sz="1100"/>
            </a:p>
          </p:txBody>
        </p:sp>
        <p:sp>
          <p:nvSpPr>
            <p:cNvPr id="717" name="Google Shape;717;p39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Fast File Transfer &amp; Version Control</a:t>
              </a:r>
              <a:endParaRPr sz="1100"/>
            </a:p>
          </p:txBody>
        </p:sp>
      </p:grpSp>
      <p:grpSp>
        <p:nvGrpSpPr>
          <p:cNvPr id="718" name="Google Shape;718;p39"/>
          <p:cNvGrpSpPr/>
          <p:nvPr/>
        </p:nvGrpSpPr>
        <p:grpSpPr>
          <a:xfrm>
            <a:off x="6109335" y="2833007"/>
            <a:ext cx="2520315" cy="800101"/>
            <a:chOff x="8145780" y="685800"/>
            <a:chExt cx="3360420" cy="1066802"/>
          </a:xfrm>
        </p:grpSpPr>
        <p:sp>
          <p:nvSpPr>
            <p:cNvPr id="719" name="Google Shape;719;p39"/>
            <p:cNvSpPr/>
            <p:nvPr/>
          </p:nvSpPr>
          <p:spPr>
            <a:xfrm>
              <a:off x="8145780" y="685800"/>
              <a:ext cx="3360420" cy="1066802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1"/>
                </a:gs>
                <a:gs pos="50000">
                  <a:srgbClr val="843A0B"/>
                </a:gs>
                <a:gs pos="94000">
                  <a:schemeClr val="accent3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720" name="Google Shape;720;p39"/>
            <p:cNvGrpSpPr/>
            <p:nvPr/>
          </p:nvGrpSpPr>
          <p:grpSpPr>
            <a:xfrm>
              <a:off x="8248852" y="755636"/>
              <a:ext cx="3154277" cy="927131"/>
              <a:chOff x="798734" y="3007281"/>
              <a:chExt cx="3154277" cy="927131"/>
            </a:xfrm>
          </p:grpSpPr>
          <p:sp>
            <p:nvSpPr>
              <p:cNvPr id="721" name="Google Shape;721;p39"/>
              <p:cNvSpPr txBox="1"/>
              <p:nvPr/>
            </p:nvSpPr>
            <p:spPr>
              <a:xfrm>
                <a:off x="798734" y="3007281"/>
                <a:ext cx="1666875" cy="4217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Note!</a:t>
                </a:r>
                <a:endParaRPr sz="1100"/>
              </a:p>
            </p:txBody>
          </p:sp>
          <p:sp>
            <p:nvSpPr>
              <p:cNvPr id="722" name="Google Shape;722;p39"/>
              <p:cNvSpPr txBox="1"/>
              <p:nvPr/>
            </p:nvSpPr>
            <p:spPr>
              <a:xfrm>
                <a:off x="798734" y="3381375"/>
                <a:ext cx="3154277" cy="553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Maecenas porttitor congue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grpSp>
        <p:nvGrpSpPr>
          <p:cNvPr id="723" name="Google Shape;723;p39"/>
          <p:cNvGrpSpPr/>
          <p:nvPr/>
        </p:nvGrpSpPr>
        <p:grpSpPr>
          <a:xfrm>
            <a:off x="6109335" y="3725636"/>
            <a:ext cx="2520315" cy="800101"/>
            <a:chOff x="8145780" y="685800"/>
            <a:chExt cx="3360420" cy="1066802"/>
          </a:xfrm>
        </p:grpSpPr>
        <p:sp>
          <p:nvSpPr>
            <p:cNvPr id="724" name="Google Shape;724;p39"/>
            <p:cNvSpPr/>
            <p:nvPr/>
          </p:nvSpPr>
          <p:spPr>
            <a:xfrm>
              <a:off x="8145780" y="685800"/>
              <a:ext cx="3360420" cy="1066802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1"/>
                </a:gs>
                <a:gs pos="50000">
                  <a:srgbClr val="843A0B"/>
                </a:gs>
                <a:gs pos="94000">
                  <a:schemeClr val="accent3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725" name="Google Shape;725;p39"/>
            <p:cNvGrpSpPr/>
            <p:nvPr/>
          </p:nvGrpSpPr>
          <p:grpSpPr>
            <a:xfrm>
              <a:off x="8248852" y="755636"/>
              <a:ext cx="3154277" cy="927131"/>
              <a:chOff x="798734" y="3007281"/>
              <a:chExt cx="3154277" cy="927131"/>
            </a:xfrm>
          </p:grpSpPr>
          <p:sp>
            <p:nvSpPr>
              <p:cNvPr id="726" name="Google Shape;726;p39"/>
              <p:cNvSpPr txBox="1"/>
              <p:nvPr/>
            </p:nvSpPr>
            <p:spPr>
              <a:xfrm>
                <a:off x="798734" y="3007281"/>
                <a:ext cx="1666875" cy="4217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Note!</a:t>
                </a:r>
                <a:endParaRPr sz="1100"/>
              </a:p>
            </p:txBody>
          </p:sp>
          <p:sp>
            <p:nvSpPr>
              <p:cNvPr id="727" name="Google Shape;727;p39"/>
              <p:cNvSpPr txBox="1"/>
              <p:nvPr/>
            </p:nvSpPr>
            <p:spPr>
              <a:xfrm>
                <a:off x="798734" y="3381375"/>
                <a:ext cx="3154277" cy="553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Maecenas porttitor congue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pic>
        <p:nvPicPr>
          <p:cNvPr id="728" name="Google Shape;728;p39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t="25000" b="25000"/>
          <a:stretch/>
        </p:blipFill>
        <p:spPr>
          <a:xfrm>
            <a:off x="0" y="0"/>
            <a:ext cx="9144000" cy="2571750"/>
          </a:xfrm>
          <a:custGeom>
            <a:avLst/>
            <a:gdLst/>
            <a:ahLst/>
            <a:cxnLst/>
            <a:rect l="l" t="t" r="r" b="b"/>
            <a:pathLst>
              <a:path w="12192000" h="3429001" extrusionOk="0">
                <a:moveTo>
                  <a:pt x="0" y="0"/>
                </a:moveTo>
                <a:lnTo>
                  <a:pt x="12192000" y="0"/>
                </a:lnTo>
                <a:lnTo>
                  <a:pt x="12192000" y="2857489"/>
                </a:lnTo>
                <a:cubicBezTo>
                  <a:pt x="12192000" y="3173126"/>
                  <a:pt x="11936125" y="3429001"/>
                  <a:pt x="11620488" y="3429001"/>
                </a:cubicBezTo>
                <a:lnTo>
                  <a:pt x="571512" y="3429001"/>
                </a:lnTo>
                <a:cubicBezTo>
                  <a:pt x="255875" y="3429001"/>
                  <a:pt x="0" y="3173126"/>
                  <a:pt x="0" y="2857489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3" name="Google Shape;733;p40"/>
          <p:cNvGrpSpPr/>
          <p:nvPr/>
        </p:nvGrpSpPr>
        <p:grpSpPr>
          <a:xfrm>
            <a:off x="421821" y="804310"/>
            <a:ext cx="4586288" cy="1299225"/>
            <a:chOff x="533400" y="1297646"/>
            <a:chExt cx="6115050" cy="1732300"/>
          </a:xfrm>
        </p:grpSpPr>
        <p:sp>
          <p:nvSpPr>
            <p:cNvPr id="734" name="Google Shape;734;p40"/>
            <p:cNvSpPr txBox="1"/>
            <p:nvPr/>
          </p:nvSpPr>
          <p:spPr>
            <a:xfrm>
              <a:off x="533401" y="1583396"/>
              <a:ext cx="5228772" cy="1446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3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Use Case: Creative Teams</a:t>
              </a:r>
              <a:endParaRPr sz="1100"/>
            </a:p>
          </p:txBody>
        </p:sp>
        <p:sp>
          <p:nvSpPr>
            <p:cNvPr id="735" name="Google Shape;735;p40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Fast File Transfer &amp; Version Control</a:t>
              </a:r>
              <a:endParaRPr sz="1100"/>
            </a:p>
          </p:txBody>
        </p:sp>
      </p:grpSp>
      <p:grpSp>
        <p:nvGrpSpPr>
          <p:cNvPr id="736" name="Google Shape;736;p40"/>
          <p:cNvGrpSpPr/>
          <p:nvPr/>
        </p:nvGrpSpPr>
        <p:grpSpPr>
          <a:xfrm>
            <a:off x="6657975" y="525236"/>
            <a:ext cx="1971675" cy="1857375"/>
            <a:chOff x="685800" y="3181350"/>
            <a:chExt cx="2628900" cy="2476500"/>
          </a:xfrm>
        </p:grpSpPr>
        <p:sp>
          <p:nvSpPr>
            <p:cNvPr id="737" name="Google Shape;737;p40"/>
            <p:cNvSpPr/>
            <p:nvPr/>
          </p:nvSpPr>
          <p:spPr>
            <a:xfrm>
              <a:off x="685800" y="3181350"/>
              <a:ext cx="2628900" cy="2476500"/>
            </a:xfrm>
            <a:prstGeom prst="roundRect">
              <a:avLst>
                <a:gd name="adj" fmla="val 7979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738" name="Google Shape;738;p40"/>
            <p:cNvGrpSpPr/>
            <p:nvPr/>
          </p:nvGrpSpPr>
          <p:grpSpPr>
            <a:xfrm>
              <a:off x="768695" y="3313046"/>
              <a:ext cx="2430894" cy="2113063"/>
              <a:chOff x="932888" y="3328954"/>
              <a:chExt cx="2430894" cy="2113063"/>
            </a:xfrm>
          </p:grpSpPr>
          <p:grpSp>
            <p:nvGrpSpPr>
              <p:cNvPr id="739" name="Google Shape;739;p40"/>
              <p:cNvGrpSpPr/>
              <p:nvPr/>
            </p:nvGrpSpPr>
            <p:grpSpPr>
              <a:xfrm>
                <a:off x="932888" y="3328954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740" name="Google Shape;740;p40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741" name="Google Shape;741;p40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742" name="Google Shape;742;p40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743" name="Google Shape;743;p40"/>
                <p:cNvSpPr txBox="1"/>
                <p:nvPr/>
              </p:nvSpPr>
              <p:spPr>
                <a:xfrm>
                  <a:off x="1619250" y="3365822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Computing</a:t>
                  </a:r>
                  <a:endParaRPr sz="1100"/>
                </a:p>
              </p:txBody>
            </p:sp>
          </p:grpSp>
          <p:sp>
            <p:nvSpPr>
              <p:cNvPr id="744" name="Google Shape;744;p40"/>
              <p:cNvSpPr txBox="1"/>
              <p:nvPr/>
            </p:nvSpPr>
            <p:spPr>
              <a:xfrm>
                <a:off x="1088118" y="4133823"/>
                <a:ext cx="2212975" cy="7931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Maecenas porttitor congue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745" name="Google Shape;745;p40"/>
              <p:cNvGrpSpPr/>
              <p:nvPr/>
            </p:nvGrpSpPr>
            <p:grpSpPr>
              <a:xfrm>
                <a:off x="1088118" y="5079455"/>
                <a:ext cx="2095500" cy="362562"/>
                <a:chOff x="1012014" y="5185092"/>
                <a:chExt cx="2095500" cy="362562"/>
              </a:xfrm>
            </p:grpSpPr>
            <p:grpSp>
              <p:nvGrpSpPr>
                <p:cNvPr id="746" name="Google Shape;746;p40"/>
                <p:cNvGrpSpPr/>
                <p:nvPr/>
              </p:nvGrpSpPr>
              <p:grpSpPr>
                <a:xfrm>
                  <a:off x="1012014" y="5185092"/>
                  <a:ext cx="1378857" cy="362562"/>
                  <a:chOff x="7293071" y="4804376"/>
                  <a:chExt cx="1378857" cy="362562"/>
                </a:xfrm>
              </p:grpSpPr>
              <p:sp>
                <p:nvSpPr>
                  <p:cNvPr id="747" name="Google Shape;747;p40"/>
                  <p:cNvSpPr/>
                  <p:nvPr/>
                </p:nvSpPr>
                <p:spPr>
                  <a:xfrm>
                    <a:off x="7293071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748" name="Google Shape;748;p40"/>
                  <p:cNvSpPr txBox="1"/>
                  <p:nvPr/>
                </p:nvSpPr>
                <p:spPr>
                  <a:xfrm>
                    <a:off x="7369452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749" name="Google Shape;749;p40"/>
                <p:cNvCxnSpPr/>
                <p:nvPr/>
              </p:nvCxnSpPr>
              <p:spPr>
                <a:xfrm>
                  <a:off x="2434414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grpSp>
        <p:nvGrpSpPr>
          <p:cNvPr id="750" name="Google Shape;750;p40"/>
          <p:cNvGrpSpPr/>
          <p:nvPr/>
        </p:nvGrpSpPr>
        <p:grpSpPr>
          <a:xfrm>
            <a:off x="4572000" y="525236"/>
            <a:ext cx="1971675" cy="1857375"/>
            <a:chOff x="685800" y="3181350"/>
            <a:chExt cx="2628900" cy="2476500"/>
          </a:xfrm>
        </p:grpSpPr>
        <p:sp>
          <p:nvSpPr>
            <p:cNvPr id="751" name="Google Shape;751;p40"/>
            <p:cNvSpPr/>
            <p:nvPr/>
          </p:nvSpPr>
          <p:spPr>
            <a:xfrm>
              <a:off x="685800" y="3181350"/>
              <a:ext cx="2628900" cy="2476500"/>
            </a:xfrm>
            <a:prstGeom prst="roundRect">
              <a:avLst>
                <a:gd name="adj" fmla="val 7979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752" name="Google Shape;752;p40"/>
            <p:cNvGrpSpPr/>
            <p:nvPr/>
          </p:nvGrpSpPr>
          <p:grpSpPr>
            <a:xfrm>
              <a:off x="768695" y="3313046"/>
              <a:ext cx="2430894" cy="2113063"/>
              <a:chOff x="932888" y="3328954"/>
              <a:chExt cx="2430894" cy="2113063"/>
            </a:xfrm>
          </p:grpSpPr>
          <p:grpSp>
            <p:nvGrpSpPr>
              <p:cNvPr id="753" name="Google Shape;753;p40"/>
              <p:cNvGrpSpPr/>
              <p:nvPr/>
            </p:nvGrpSpPr>
            <p:grpSpPr>
              <a:xfrm>
                <a:off x="932888" y="3328954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754" name="Google Shape;754;p40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755" name="Google Shape;755;p40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756" name="Google Shape;756;p40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757" name="Google Shape;757;p40"/>
                <p:cNvSpPr txBox="1"/>
                <p:nvPr/>
              </p:nvSpPr>
              <p:spPr>
                <a:xfrm>
                  <a:off x="1619250" y="3365822"/>
                  <a:ext cx="1666875" cy="4160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Hybrid</a:t>
                  </a:r>
                  <a:endParaRPr sz="1100"/>
                </a:p>
              </p:txBody>
            </p:sp>
          </p:grpSp>
          <p:sp>
            <p:nvSpPr>
              <p:cNvPr id="758" name="Google Shape;758;p40"/>
              <p:cNvSpPr txBox="1"/>
              <p:nvPr/>
            </p:nvSpPr>
            <p:spPr>
              <a:xfrm>
                <a:off x="1088118" y="4133823"/>
                <a:ext cx="2212975" cy="7931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Maecenas porttitor congue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759" name="Google Shape;759;p40"/>
              <p:cNvGrpSpPr/>
              <p:nvPr/>
            </p:nvGrpSpPr>
            <p:grpSpPr>
              <a:xfrm>
                <a:off x="1088118" y="5079455"/>
                <a:ext cx="2095500" cy="362562"/>
                <a:chOff x="1012014" y="5185092"/>
                <a:chExt cx="2095500" cy="362562"/>
              </a:xfrm>
            </p:grpSpPr>
            <p:grpSp>
              <p:nvGrpSpPr>
                <p:cNvPr id="760" name="Google Shape;760;p40"/>
                <p:cNvGrpSpPr/>
                <p:nvPr/>
              </p:nvGrpSpPr>
              <p:grpSpPr>
                <a:xfrm>
                  <a:off x="1012014" y="5185092"/>
                  <a:ext cx="1378857" cy="362562"/>
                  <a:chOff x="7293071" y="4804376"/>
                  <a:chExt cx="1378857" cy="362562"/>
                </a:xfrm>
              </p:grpSpPr>
              <p:sp>
                <p:nvSpPr>
                  <p:cNvPr id="761" name="Google Shape;761;p40"/>
                  <p:cNvSpPr/>
                  <p:nvPr/>
                </p:nvSpPr>
                <p:spPr>
                  <a:xfrm>
                    <a:off x="7293071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762" name="Google Shape;762;p40"/>
                  <p:cNvSpPr txBox="1"/>
                  <p:nvPr/>
                </p:nvSpPr>
                <p:spPr>
                  <a:xfrm>
                    <a:off x="7369452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763" name="Google Shape;763;p40"/>
                <p:cNvCxnSpPr/>
                <p:nvPr/>
              </p:nvCxnSpPr>
              <p:spPr>
                <a:xfrm>
                  <a:off x="2434414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sp>
        <p:nvSpPr>
          <p:cNvPr id="764" name="Google Shape;764;p40"/>
          <p:cNvSpPr/>
          <p:nvPr/>
        </p:nvSpPr>
        <p:spPr>
          <a:xfrm>
            <a:off x="6810004" y="813727"/>
            <a:ext cx="278606" cy="278605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65" name="Google Shape;765;p40"/>
          <p:cNvSpPr/>
          <p:nvPr/>
        </p:nvSpPr>
        <p:spPr>
          <a:xfrm>
            <a:off x="4724041" y="813725"/>
            <a:ext cx="278582" cy="278609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766" name="Google Shape;766;p40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t="27465" b="27465"/>
          <a:stretch/>
        </p:blipFill>
        <p:spPr>
          <a:xfrm>
            <a:off x="514350" y="2571750"/>
            <a:ext cx="8115300" cy="2057400"/>
          </a:xfrm>
          <a:custGeom>
            <a:avLst/>
            <a:gdLst/>
            <a:ahLst/>
            <a:cxnLst/>
            <a:rect l="l" t="t" r="r" b="b"/>
            <a:pathLst>
              <a:path w="10820400" h="2743200" extrusionOk="0">
                <a:moveTo>
                  <a:pt x="457209" y="0"/>
                </a:moveTo>
                <a:lnTo>
                  <a:pt x="10363191" y="0"/>
                </a:lnTo>
                <a:cubicBezTo>
                  <a:pt x="10615701" y="0"/>
                  <a:pt x="10820400" y="204699"/>
                  <a:pt x="10820400" y="457209"/>
                </a:cubicBezTo>
                <a:lnTo>
                  <a:pt x="10820400" y="2285991"/>
                </a:lnTo>
                <a:cubicBezTo>
                  <a:pt x="10820400" y="2538501"/>
                  <a:pt x="10615701" y="2743200"/>
                  <a:pt x="10363191" y="2743200"/>
                </a:cubicBezTo>
                <a:lnTo>
                  <a:pt x="457209" y="2743200"/>
                </a:lnTo>
                <a:cubicBezTo>
                  <a:pt x="204699" y="2743200"/>
                  <a:pt x="0" y="2538501"/>
                  <a:pt x="0" y="2285991"/>
                </a:cubicBezTo>
                <a:lnTo>
                  <a:pt x="0" y="457209"/>
                </a:lnTo>
                <a:cubicBezTo>
                  <a:pt x="0" y="204699"/>
                  <a:pt x="204699" y="0"/>
                  <a:pt x="45720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1" name="Google Shape;771;p41"/>
          <p:cNvGrpSpPr/>
          <p:nvPr/>
        </p:nvGrpSpPr>
        <p:grpSpPr>
          <a:xfrm>
            <a:off x="421820" y="449037"/>
            <a:ext cx="5184322" cy="1299225"/>
            <a:chOff x="533399" y="1297646"/>
            <a:chExt cx="6912429" cy="1732300"/>
          </a:xfrm>
        </p:grpSpPr>
        <p:sp>
          <p:nvSpPr>
            <p:cNvPr id="772" name="Google Shape;772;p41"/>
            <p:cNvSpPr txBox="1"/>
            <p:nvPr/>
          </p:nvSpPr>
          <p:spPr>
            <a:xfrm>
              <a:off x="533401" y="1583396"/>
              <a:ext cx="5228772" cy="1446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3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Cloud Industry Growth Trends</a:t>
              </a:r>
              <a:endParaRPr sz="1100"/>
            </a:p>
          </p:txBody>
        </p:sp>
        <p:sp>
          <p:nvSpPr>
            <p:cNvPr id="773" name="Google Shape;773;p41"/>
            <p:cNvSpPr txBox="1"/>
            <p:nvPr/>
          </p:nvSpPr>
          <p:spPr>
            <a:xfrm>
              <a:off x="533399" y="1297646"/>
              <a:ext cx="6912429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dirty="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The Global Shift Toward Cloud-Based Infrastructure</a:t>
              </a:r>
              <a:endParaRPr sz="1100" dirty="0"/>
            </a:p>
          </p:txBody>
        </p:sp>
      </p:grpSp>
      <p:grpSp>
        <p:nvGrpSpPr>
          <p:cNvPr id="774" name="Google Shape;774;p41"/>
          <p:cNvGrpSpPr/>
          <p:nvPr/>
        </p:nvGrpSpPr>
        <p:grpSpPr>
          <a:xfrm>
            <a:off x="6109335" y="698599"/>
            <a:ext cx="2520315" cy="800101"/>
            <a:chOff x="8145780" y="685800"/>
            <a:chExt cx="3360420" cy="1066802"/>
          </a:xfrm>
        </p:grpSpPr>
        <p:sp>
          <p:nvSpPr>
            <p:cNvPr id="775" name="Google Shape;775;p41"/>
            <p:cNvSpPr/>
            <p:nvPr/>
          </p:nvSpPr>
          <p:spPr>
            <a:xfrm>
              <a:off x="8145780" y="685800"/>
              <a:ext cx="3360420" cy="1066802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1"/>
                </a:gs>
                <a:gs pos="50000">
                  <a:srgbClr val="843A0B"/>
                </a:gs>
                <a:gs pos="94000">
                  <a:schemeClr val="accent3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776" name="Google Shape;776;p41"/>
            <p:cNvGrpSpPr/>
            <p:nvPr/>
          </p:nvGrpSpPr>
          <p:grpSpPr>
            <a:xfrm>
              <a:off x="8248852" y="755636"/>
              <a:ext cx="3154277" cy="927131"/>
              <a:chOff x="798734" y="3007281"/>
              <a:chExt cx="3154277" cy="927131"/>
            </a:xfrm>
          </p:grpSpPr>
          <p:sp>
            <p:nvSpPr>
              <p:cNvPr id="777" name="Google Shape;777;p41"/>
              <p:cNvSpPr txBox="1"/>
              <p:nvPr/>
            </p:nvSpPr>
            <p:spPr>
              <a:xfrm>
                <a:off x="798734" y="3007281"/>
                <a:ext cx="1666875" cy="4217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Note!</a:t>
                </a:r>
                <a:endParaRPr sz="1100"/>
              </a:p>
            </p:txBody>
          </p:sp>
          <p:sp>
            <p:nvSpPr>
              <p:cNvPr id="778" name="Google Shape;778;p41"/>
              <p:cNvSpPr txBox="1"/>
              <p:nvPr/>
            </p:nvSpPr>
            <p:spPr>
              <a:xfrm>
                <a:off x="798734" y="3381375"/>
                <a:ext cx="3154277" cy="553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 dirty="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</a:t>
                </a:r>
                <a:r>
                  <a:rPr lang="en-GB" sz="900" dirty="0" err="1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dolor</a:t>
                </a:r>
                <a:r>
                  <a:rPr lang="en-GB" sz="900" dirty="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 sit </a:t>
                </a:r>
                <a:r>
                  <a:rPr lang="en-GB" sz="900" dirty="0" err="1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amet</a:t>
                </a:r>
                <a:r>
                  <a:rPr lang="en-GB" sz="900" dirty="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, </a:t>
                </a:r>
                <a:r>
                  <a:rPr lang="en-GB" sz="900" dirty="0" err="1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consectetuer</a:t>
                </a:r>
                <a:r>
                  <a:rPr lang="en-GB" sz="900" dirty="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 </a:t>
                </a:r>
                <a:r>
                  <a:rPr lang="en-GB" sz="900" dirty="0" err="1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adipiscing</a:t>
                </a:r>
                <a:r>
                  <a:rPr lang="en-GB" sz="900" dirty="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 </a:t>
                </a:r>
                <a:r>
                  <a:rPr lang="en-GB" sz="900" dirty="0" err="1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elit</a:t>
                </a:r>
                <a:r>
                  <a:rPr lang="en-GB" sz="900" dirty="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. Maecenas </a:t>
                </a:r>
                <a:r>
                  <a:rPr lang="en-GB" sz="900" dirty="0" err="1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porttitor</a:t>
                </a:r>
                <a:r>
                  <a:rPr lang="en-GB" sz="900" dirty="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 </a:t>
                </a:r>
                <a:r>
                  <a:rPr lang="en-GB" sz="900" dirty="0" err="1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congue</a:t>
                </a:r>
                <a:endParaRPr sz="900" dirty="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sp>
        <p:nvSpPr>
          <p:cNvPr id="780" name="Google Shape;780;p41"/>
          <p:cNvSpPr/>
          <p:nvPr/>
        </p:nvSpPr>
        <p:spPr>
          <a:xfrm>
            <a:off x="735807" y="4328549"/>
            <a:ext cx="6973838" cy="2068"/>
          </a:xfrm>
          <a:custGeom>
            <a:avLst/>
            <a:gdLst/>
            <a:ahLst/>
            <a:cxnLst/>
            <a:rect l="l" t="t" r="r" b="b"/>
            <a:pathLst>
              <a:path w="10689007" h="3170" extrusionOk="0">
                <a:moveTo>
                  <a:pt x="-30" y="-1463"/>
                </a:moveTo>
                <a:lnTo>
                  <a:pt x="10688977" y="-1463"/>
                </a:lnTo>
              </a:path>
            </a:pathLst>
          </a:custGeom>
          <a:noFill/>
          <a:ln w="10900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781" name="Google Shape;781;p41"/>
          <p:cNvSpPr txBox="1"/>
          <p:nvPr/>
        </p:nvSpPr>
        <p:spPr>
          <a:xfrm>
            <a:off x="363950" y="4227347"/>
            <a:ext cx="31690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82" name="Google Shape;782;p41"/>
          <p:cNvSpPr txBox="1"/>
          <p:nvPr/>
        </p:nvSpPr>
        <p:spPr>
          <a:xfrm>
            <a:off x="363950" y="3852899"/>
            <a:ext cx="31690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1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83" name="Google Shape;783;p41"/>
          <p:cNvSpPr txBox="1"/>
          <p:nvPr/>
        </p:nvSpPr>
        <p:spPr>
          <a:xfrm>
            <a:off x="363950" y="3476382"/>
            <a:ext cx="31690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84" name="Google Shape;784;p41"/>
          <p:cNvSpPr txBox="1"/>
          <p:nvPr/>
        </p:nvSpPr>
        <p:spPr>
          <a:xfrm>
            <a:off x="363950" y="3099865"/>
            <a:ext cx="31690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3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85" name="Google Shape;785;p41"/>
          <p:cNvSpPr txBox="1"/>
          <p:nvPr/>
        </p:nvSpPr>
        <p:spPr>
          <a:xfrm>
            <a:off x="363950" y="2723348"/>
            <a:ext cx="31690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4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86" name="Google Shape;786;p41"/>
          <p:cNvSpPr txBox="1"/>
          <p:nvPr/>
        </p:nvSpPr>
        <p:spPr>
          <a:xfrm>
            <a:off x="363950" y="2346831"/>
            <a:ext cx="31690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5</a:t>
            </a:r>
            <a:endParaRPr sz="1100" dirty="0">
              <a:latin typeface="Manrope" panose="020B0604020202020204" charset="0"/>
            </a:endParaRPr>
          </a:p>
        </p:txBody>
      </p:sp>
      <p:sp>
        <p:nvSpPr>
          <p:cNvPr id="787" name="Google Shape;787;p41"/>
          <p:cNvSpPr txBox="1"/>
          <p:nvPr/>
        </p:nvSpPr>
        <p:spPr>
          <a:xfrm>
            <a:off x="363950" y="1970314"/>
            <a:ext cx="31690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6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88" name="Google Shape;788;p41"/>
          <p:cNvSpPr txBox="1"/>
          <p:nvPr/>
        </p:nvSpPr>
        <p:spPr>
          <a:xfrm>
            <a:off x="789890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01-Oct</a:t>
            </a:r>
            <a:endParaRPr sz="1100" dirty="0">
              <a:latin typeface="Manrope" panose="020B0604020202020204" charset="0"/>
            </a:endParaRPr>
          </a:p>
        </p:txBody>
      </p:sp>
      <p:sp>
        <p:nvSpPr>
          <p:cNvPr id="789" name="Google Shape;789;p41"/>
          <p:cNvSpPr txBox="1"/>
          <p:nvPr/>
        </p:nvSpPr>
        <p:spPr>
          <a:xfrm>
            <a:off x="1326281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02-Oct</a:t>
            </a:r>
            <a:endParaRPr sz="1100" dirty="0">
              <a:latin typeface="Manrope" panose="020B0604020202020204" charset="0"/>
            </a:endParaRPr>
          </a:p>
        </p:txBody>
      </p:sp>
      <p:sp>
        <p:nvSpPr>
          <p:cNvPr id="790" name="Google Shape;790;p41"/>
          <p:cNvSpPr txBox="1"/>
          <p:nvPr/>
        </p:nvSpPr>
        <p:spPr>
          <a:xfrm>
            <a:off x="1862673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03-Oct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91" name="Google Shape;791;p41"/>
          <p:cNvSpPr txBox="1"/>
          <p:nvPr/>
        </p:nvSpPr>
        <p:spPr>
          <a:xfrm>
            <a:off x="2399086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04-Oct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92" name="Google Shape;792;p41"/>
          <p:cNvSpPr txBox="1"/>
          <p:nvPr/>
        </p:nvSpPr>
        <p:spPr>
          <a:xfrm>
            <a:off x="2935478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05-Oct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93" name="Google Shape;793;p41"/>
          <p:cNvSpPr txBox="1"/>
          <p:nvPr/>
        </p:nvSpPr>
        <p:spPr>
          <a:xfrm>
            <a:off x="3471870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06-Oct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94" name="Google Shape;794;p41"/>
          <p:cNvSpPr txBox="1"/>
          <p:nvPr/>
        </p:nvSpPr>
        <p:spPr>
          <a:xfrm>
            <a:off x="4008282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07-Oct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95" name="Google Shape;795;p41"/>
          <p:cNvSpPr txBox="1"/>
          <p:nvPr/>
        </p:nvSpPr>
        <p:spPr>
          <a:xfrm>
            <a:off x="4544674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08-Oct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96" name="Google Shape;796;p41"/>
          <p:cNvSpPr txBox="1"/>
          <p:nvPr/>
        </p:nvSpPr>
        <p:spPr>
          <a:xfrm>
            <a:off x="5081066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09-Oct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97" name="Google Shape;797;p41"/>
          <p:cNvSpPr txBox="1"/>
          <p:nvPr/>
        </p:nvSpPr>
        <p:spPr>
          <a:xfrm>
            <a:off x="5617478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10-Oct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98" name="Google Shape;798;p41"/>
          <p:cNvSpPr txBox="1"/>
          <p:nvPr/>
        </p:nvSpPr>
        <p:spPr>
          <a:xfrm>
            <a:off x="6153870" y="4376299"/>
            <a:ext cx="17508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1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799" name="Google Shape;799;p41"/>
          <p:cNvSpPr txBox="1"/>
          <p:nvPr/>
        </p:nvSpPr>
        <p:spPr>
          <a:xfrm>
            <a:off x="6208713" y="4376299"/>
            <a:ext cx="422974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1-Oct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00" name="Google Shape;800;p41"/>
          <p:cNvSpPr txBox="1"/>
          <p:nvPr/>
        </p:nvSpPr>
        <p:spPr>
          <a:xfrm>
            <a:off x="6690262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12-Oct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01" name="Google Shape;801;p41"/>
          <p:cNvSpPr txBox="1"/>
          <p:nvPr/>
        </p:nvSpPr>
        <p:spPr>
          <a:xfrm>
            <a:off x="7226675" y="4376299"/>
            <a:ext cx="482970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13-Oct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02" name="Google Shape;802;p41"/>
          <p:cNvSpPr/>
          <p:nvPr/>
        </p:nvSpPr>
        <p:spPr>
          <a:xfrm>
            <a:off x="7855494" y="3057287"/>
            <a:ext cx="182052" cy="62063"/>
          </a:xfrm>
          <a:custGeom>
            <a:avLst/>
            <a:gdLst/>
            <a:ahLst/>
            <a:cxnLst/>
            <a:rect l="l" t="t" r="r" b="b"/>
            <a:pathLst>
              <a:path w="279036" h="95126" extrusionOk="0">
                <a:moveTo>
                  <a:pt x="0" y="0"/>
                </a:moveTo>
                <a:lnTo>
                  <a:pt x="279037" y="0"/>
                </a:lnTo>
                <a:lnTo>
                  <a:pt x="279037" y="95126"/>
                </a:lnTo>
                <a:lnTo>
                  <a:pt x="0" y="95126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803" name="Google Shape;803;p41"/>
          <p:cNvSpPr txBox="1"/>
          <p:nvPr/>
        </p:nvSpPr>
        <p:spPr>
          <a:xfrm>
            <a:off x="7996300" y="2986083"/>
            <a:ext cx="678797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Old 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04" name="Google Shape;804;p41"/>
          <p:cNvSpPr txBox="1"/>
          <p:nvPr/>
        </p:nvSpPr>
        <p:spPr>
          <a:xfrm>
            <a:off x="8204977" y="2986083"/>
            <a:ext cx="166708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V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05" name="Google Shape;805;p41"/>
          <p:cNvSpPr txBox="1"/>
          <p:nvPr/>
        </p:nvSpPr>
        <p:spPr>
          <a:xfrm>
            <a:off x="8278811" y="2986083"/>
            <a:ext cx="554058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isit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06" name="Google Shape;806;p41"/>
          <p:cNvSpPr/>
          <p:nvPr/>
        </p:nvSpPr>
        <p:spPr>
          <a:xfrm>
            <a:off x="7855494" y="3468973"/>
            <a:ext cx="182052" cy="2068"/>
          </a:xfrm>
          <a:custGeom>
            <a:avLst/>
            <a:gdLst/>
            <a:ahLst/>
            <a:cxnLst/>
            <a:rect l="l" t="t" r="r" b="b"/>
            <a:pathLst>
              <a:path w="279036" h="3170" extrusionOk="0">
                <a:moveTo>
                  <a:pt x="-30" y="-1463"/>
                </a:moveTo>
                <a:lnTo>
                  <a:pt x="279006" y="-1463"/>
                </a:lnTo>
              </a:path>
            </a:pathLst>
          </a:custGeom>
          <a:noFill/>
          <a:ln w="32675" cap="rnd" cmpd="sng">
            <a:solidFill>
              <a:srgbClr val="7365AB">
                <a:alpha val="4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807" name="Google Shape;807;p41"/>
          <p:cNvSpPr/>
          <p:nvPr/>
        </p:nvSpPr>
        <p:spPr>
          <a:xfrm>
            <a:off x="7921695" y="3444148"/>
            <a:ext cx="45513" cy="45513"/>
          </a:xfrm>
          <a:custGeom>
            <a:avLst/>
            <a:gdLst/>
            <a:ahLst/>
            <a:cxnLst/>
            <a:rect l="l" t="t" r="r" b="b"/>
            <a:pathLst>
              <a:path w="69759" h="69759" extrusionOk="0">
                <a:moveTo>
                  <a:pt x="69729" y="33417"/>
                </a:moveTo>
                <a:cubicBezTo>
                  <a:pt x="69729" y="52696"/>
                  <a:pt x="54128" y="68297"/>
                  <a:pt x="34849" y="68297"/>
                </a:cubicBezTo>
                <a:cubicBezTo>
                  <a:pt x="15570" y="68297"/>
                  <a:pt x="-30" y="52696"/>
                  <a:pt x="-30" y="33417"/>
                </a:cubicBezTo>
                <a:cubicBezTo>
                  <a:pt x="-30" y="14139"/>
                  <a:pt x="15570" y="-1463"/>
                  <a:pt x="34849" y="-1463"/>
                </a:cubicBezTo>
                <a:cubicBezTo>
                  <a:pt x="54128" y="-1463"/>
                  <a:pt x="69729" y="14139"/>
                  <a:pt x="69729" y="33417"/>
                </a:cubicBezTo>
                <a:close/>
              </a:path>
            </a:pathLst>
          </a:custGeom>
          <a:solidFill>
            <a:srgbClr val="7365AB"/>
          </a:solidFill>
          <a:ln w="10900" cap="flat" cmpd="sng">
            <a:solidFill>
              <a:srgbClr val="7365AB">
                <a:alpha val="4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808" name="Google Shape;808;p41"/>
          <p:cNvSpPr txBox="1"/>
          <p:nvPr/>
        </p:nvSpPr>
        <p:spPr>
          <a:xfrm>
            <a:off x="7996300" y="3366737"/>
            <a:ext cx="772354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New 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09" name="Google Shape;809;p41"/>
          <p:cNvSpPr txBox="1"/>
          <p:nvPr/>
        </p:nvSpPr>
        <p:spPr>
          <a:xfrm>
            <a:off x="8255537" y="3366737"/>
            <a:ext cx="414243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V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10" name="Google Shape;810;p41"/>
          <p:cNvSpPr txBox="1"/>
          <p:nvPr/>
        </p:nvSpPr>
        <p:spPr>
          <a:xfrm>
            <a:off x="8329372" y="3366737"/>
            <a:ext cx="439282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isit</a:t>
            </a:r>
            <a:endParaRPr sz="1100">
              <a:latin typeface="Manrope" panose="020B0604020202020204" charset="0"/>
            </a:endParaRPr>
          </a:p>
        </p:txBody>
      </p:sp>
      <p:grpSp>
        <p:nvGrpSpPr>
          <p:cNvPr id="811" name="Google Shape;811;p41"/>
          <p:cNvGrpSpPr/>
          <p:nvPr/>
        </p:nvGrpSpPr>
        <p:grpSpPr>
          <a:xfrm>
            <a:off x="862900" y="2418142"/>
            <a:ext cx="6634313" cy="1135880"/>
            <a:chOff x="1836680" y="3569381"/>
            <a:chExt cx="6078279" cy="1040680"/>
          </a:xfrm>
        </p:grpSpPr>
        <p:cxnSp>
          <p:nvCxnSpPr>
            <p:cNvPr id="812" name="Google Shape;812;p41"/>
            <p:cNvCxnSpPr>
              <a:stCxn id="813" idx="6"/>
              <a:endCxn id="814" idx="3"/>
            </p:cNvCxnSpPr>
            <p:nvPr/>
          </p:nvCxnSpPr>
          <p:spPr>
            <a:xfrm>
              <a:off x="1917025" y="4363980"/>
              <a:ext cx="674700" cy="16950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815" name="Google Shape;815;p41"/>
            <p:cNvCxnSpPr>
              <a:stCxn id="814" idx="6"/>
              <a:endCxn id="816" idx="3"/>
            </p:cNvCxnSpPr>
            <p:nvPr/>
          </p:nvCxnSpPr>
          <p:spPr>
            <a:xfrm rot="10800000" flipH="1">
              <a:off x="2660334" y="3977447"/>
              <a:ext cx="688200" cy="52590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817" name="Google Shape;817;p41"/>
            <p:cNvCxnSpPr>
              <a:stCxn id="816" idx="6"/>
              <a:endCxn id="818" idx="2"/>
            </p:cNvCxnSpPr>
            <p:nvPr/>
          </p:nvCxnSpPr>
          <p:spPr>
            <a:xfrm>
              <a:off x="3417087" y="3947201"/>
              <a:ext cx="674700" cy="10680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13" name="Google Shape;813;p41"/>
            <p:cNvSpPr/>
            <p:nvPr/>
          </p:nvSpPr>
          <p:spPr>
            <a:xfrm>
              <a:off x="1836680" y="4321407"/>
              <a:ext cx="80345" cy="85146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14" name="Google Shape;814;p41"/>
            <p:cNvSpPr/>
            <p:nvPr/>
          </p:nvSpPr>
          <p:spPr>
            <a:xfrm>
              <a:off x="2579989" y="4460774"/>
              <a:ext cx="80345" cy="85146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16" name="Google Shape;816;p41"/>
            <p:cNvSpPr/>
            <p:nvPr/>
          </p:nvSpPr>
          <p:spPr>
            <a:xfrm>
              <a:off x="3336742" y="3904628"/>
              <a:ext cx="80345" cy="85146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18" name="Google Shape;818;p41"/>
            <p:cNvSpPr/>
            <p:nvPr/>
          </p:nvSpPr>
          <p:spPr>
            <a:xfrm>
              <a:off x="4091817" y="4011341"/>
              <a:ext cx="80345" cy="85146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19" name="Google Shape;819;p41"/>
            <p:cNvCxnSpPr>
              <a:stCxn id="818" idx="7"/>
              <a:endCxn id="820" idx="2"/>
            </p:cNvCxnSpPr>
            <p:nvPr/>
          </p:nvCxnSpPr>
          <p:spPr>
            <a:xfrm rot="10800000" flipH="1">
              <a:off x="4160396" y="3611910"/>
              <a:ext cx="671400" cy="41190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20" name="Google Shape;820;p41"/>
            <p:cNvSpPr/>
            <p:nvPr/>
          </p:nvSpPr>
          <p:spPr>
            <a:xfrm>
              <a:off x="4831652" y="3569381"/>
              <a:ext cx="80345" cy="85146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21" name="Google Shape;821;p41"/>
            <p:cNvCxnSpPr>
              <a:stCxn id="820" idx="5"/>
              <a:endCxn id="822" idx="2"/>
            </p:cNvCxnSpPr>
            <p:nvPr/>
          </p:nvCxnSpPr>
          <p:spPr>
            <a:xfrm>
              <a:off x="4900231" y="3642058"/>
              <a:ext cx="686400" cy="82770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22" name="Google Shape;822;p41"/>
            <p:cNvSpPr/>
            <p:nvPr/>
          </p:nvSpPr>
          <p:spPr>
            <a:xfrm>
              <a:off x="5586727" y="4427221"/>
              <a:ext cx="80345" cy="85146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23" name="Google Shape;823;p41"/>
            <p:cNvCxnSpPr>
              <a:stCxn id="822" idx="6"/>
              <a:endCxn id="824" idx="2"/>
            </p:cNvCxnSpPr>
            <p:nvPr/>
          </p:nvCxnSpPr>
          <p:spPr>
            <a:xfrm rot="10800000" flipH="1">
              <a:off x="5667072" y="4277794"/>
              <a:ext cx="674700" cy="19200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24" name="Google Shape;824;p41"/>
            <p:cNvSpPr/>
            <p:nvPr/>
          </p:nvSpPr>
          <p:spPr>
            <a:xfrm>
              <a:off x="6341802" y="4235362"/>
              <a:ext cx="80345" cy="85146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25" name="Google Shape;825;p41"/>
            <p:cNvCxnSpPr>
              <a:stCxn id="824" idx="7"/>
              <a:endCxn id="826" idx="2"/>
            </p:cNvCxnSpPr>
            <p:nvPr/>
          </p:nvCxnSpPr>
          <p:spPr>
            <a:xfrm rot="10800000" flipH="1">
              <a:off x="6410381" y="4060031"/>
              <a:ext cx="657900" cy="18780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26" name="Google Shape;826;p41"/>
            <p:cNvSpPr/>
            <p:nvPr/>
          </p:nvSpPr>
          <p:spPr>
            <a:xfrm>
              <a:off x="7068359" y="4017530"/>
              <a:ext cx="80345" cy="85146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27" name="Google Shape;827;p41"/>
            <p:cNvCxnSpPr>
              <a:stCxn id="826" idx="5"/>
              <a:endCxn id="828" idx="2"/>
            </p:cNvCxnSpPr>
            <p:nvPr/>
          </p:nvCxnSpPr>
          <p:spPr>
            <a:xfrm>
              <a:off x="7136938" y="4090207"/>
              <a:ext cx="697800" cy="47730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28" name="Google Shape;828;p41"/>
            <p:cNvSpPr/>
            <p:nvPr/>
          </p:nvSpPr>
          <p:spPr>
            <a:xfrm>
              <a:off x="7834614" y="4524915"/>
              <a:ext cx="80345" cy="85146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</p:grpSp>
      <p:grpSp>
        <p:nvGrpSpPr>
          <p:cNvPr id="829" name="Google Shape;829;p41"/>
          <p:cNvGrpSpPr/>
          <p:nvPr/>
        </p:nvGrpSpPr>
        <p:grpSpPr>
          <a:xfrm>
            <a:off x="862899" y="2908810"/>
            <a:ext cx="6590464" cy="822251"/>
            <a:chOff x="1836680" y="3702251"/>
            <a:chExt cx="6038106" cy="753337"/>
          </a:xfrm>
        </p:grpSpPr>
        <p:cxnSp>
          <p:nvCxnSpPr>
            <p:cNvPr id="830" name="Google Shape;830;p41"/>
            <p:cNvCxnSpPr>
              <a:stCxn id="831" idx="6"/>
              <a:endCxn id="832" idx="3"/>
            </p:cNvCxnSpPr>
            <p:nvPr/>
          </p:nvCxnSpPr>
          <p:spPr>
            <a:xfrm>
              <a:off x="1917025" y="4363980"/>
              <a:ext cx="705900" cy="7110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833" name="Google Shape;833;p41"/>
            <p:cNvCxnSpPr>
              <a:stCxn id="832" idx="6"/>
              <a:endCxn id="834" idx="3"/>
            </p:cNvCxnSpPr>
            <p:nvPr/>
          </p:nvCxnSpPr>
          <p:spPr>
            <a:xfrm rot="10800000" flipH="1">
              <a:off x="2691628" y="4137479"/>
              <a:ext cx="675900" cy="26760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835" name="Google Shape;835;p41"/>
            <p:cNvCxnSpPr>
              <a:stCxn id="834" idx="6"/>
              <a:endCxn id="836" idx="2"/>
            </p:cNvCxnSpPr>
            <p:nvPr/>
          </p:nvCxnSpPr>
          <p:spPr>
            <a:xfrm>
              <a:off x="3436195" y="4107289"/>
              <a:ext cx="646200" cy="5910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31" name="Google Shape;831;p41"/>
            <p:cNvSpPr/>
            <p:nvPr/>
          </p:nvSpPr>
          <p:spPr>
            <a:xfrm>
              <a:off x="1836680" y="4321407"/>
              <a:ext cx="80345" cy="85146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32" name="Google Shape;832;p41"/>
            <p:cNvSpPr/>
            <p:nvPr/>
          </p:nvSpPr>
          <p:spPr>
            <a:xfrm>
              <a:off x="2611283" y="4362506"/>
              <a:ext cx="80345" cy="85146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34" name="Google Shape;834;p41"/>
            <p:cNvSpPr/>
            <p:nvPr/>
          </p:nvSpPr>
          <p:spPr>
            <a:xfrm>
              <a:off x="3355850" y="4064716"/>
              <a:ext cx="80345" cy="85146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36" name="Google Shape;836;p41"/>
            <p:cNvSpPr/>
            <p:nvPr/>
          </p:nvSpPr>
          <p:spPr>
            <a:xfrm>
              <a:off x="4082407" y="4123731"/>
              <a:ext cx="80345" cy="85146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37" name="Google Shape;837;p41"/>
            <p:cNvCxnSpPr>
              <a:stCxn id="836" idx="7"/>
              <a:endCxn id="838" idx="2"/>
            </p:cNvCxnSpPr>
            <p:nvPr/>
          </p:nvCxnSpPr>
          <p:spPr>
            <a:xfrm rot="10800000" flipH="1">
              <a:off x="4150986" y="3744700"/>
              <a:ext cx="680700" cy="39150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38" name="Google Shape;838;p41"/>
            <p:cNvSpPr/>
            <p:nvPr/>
          </p:nvSpPr>
          <p:spPr>
            <a:xfrm>
              <a:off x="4831652" y="3702251"/>
              <a:ext cx="80345" cy="85146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39" name="Google Shape;839;p41"/>
            <p:cNvCxnSpPr>
              <a:stCxn id="838" idx="5"/>
              <a:endCxn id="840" idx="2"/>
            </p:cNvCxnSpPr>
            <p:nvPr/>
          </p:nvCxnSpPr>
          <p:spPr>
            <a:xfrm>
              <a:off x="4900231" y="3774928"/>
              <a:ext cx="674700" cy="50310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40" name="Google Shape;840;p41"/>
            <p:cNvSpPr/>
            <p:nvPr/>
          </p:nvSpPr>
          <p:spPr>
            <a:xfrm>
              <a:off x="5575072" y="4235362"/>
              <a:ext cx="80345" cy="85146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41" name="Google Shape;841;p41"/>
            <p:cNvCxnSpPr>
              <a:stCxn id="840" idx="6"/>
              <a:endCxn id="842" idx="2"/>
            </p:cNvCxnSpPr>
            <p:nvPr/>
          </p:nvCxnSpPr>
          <p:spPr>
            <a:xfrm>
              <a:off x="5655417" y="4277935"/>
              <a:ext cx="686400" cy="13500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42" name="Google Shape;842;p41"/>
            <p:cNvSpPr/>
            <p:nvPr/>
          </p:nvSpPr>
          <p:spPr>
            <a:xfrm>
              <a:off x="6341802" y="4370442"/>
              <a:ext cx="80345" cy="85146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43" name="Google Shape;843;p41"/>
            <p:cNvCxnSpPr>
              <a:stCxn id="842" idx="7"/>
              <a:endCxn id="844" idx="2"/>
            </p:cNvCxnSpPr>
            <p:nvPr/>
          </p:nvCxnSpPr>
          <p:spPr>
            <a:xfrm rot="10800000" flipH="1">
              <a:off x="6410381" y="3973411"/>
              <a:ext cx="629400" cy="40950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44" name="Google Shape;844;p41"/>
            <p:cNvSpPr/>
            <p:nvPr/>
          </p:nvSpPr>
          <p:spPr>
            <a:xfrm>
              <a:off x="7039806" y="3930882"/>
              <a:ext cx="80345" cy="85146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  <p:cxnSp>
          <p:nvCxnSpPr>
            <p:cNvPr id="845" name="Google Shape;845;p41"/>
            <p:cNvCxnSpPr>
              <a:stCxn id="844" idx="5"/>
              <a:endCxn id="846" idx="2"/>
            </p:cNvCxnSpPr>
            <p:nvPr/>
          </p:nvCxnSpPr>
          <p:spPr>
            <a:xfrm>
              <a:off x="7108385" y="4003559"/>
              <a:ext cx="686100" cy="39300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46" name="Google Shape;846;p41"/>
            <p:cNvSpPr/>
            <p:nvPr/>
          </p:nvSpPr>
          <p:spPr>
            <a:xfrm>
              <a:off x="7794441" y="4353955"/>
              <a:ext cx="80345" cy="85146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1642"/>
                </a:solidFill>
                <a:latin typeface="Manrope" panose="020B0604020202020204" charset="0"/>
                <a:ea typeface="Manrope"/>
                <a:cs typeface="Manrope"/>
                <a:sym typeface="Manrope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1" name="Google Shape;851;p42"/>
          <p:cNvGrpSpPr/>
          <p:nvPr/>
        </p:nvGrpSpPr>
        <p:grpSpPr>
          <a:xfrm>
            <a:off x="421821" y="449037"/>
            <a:ext cx="5587093" cy="791393"/>
            <a:chOff x="533400" y="1297646"/>
            <a:chExt cx="7449457" cy="1055191"/>
          </a:xfrm>
        </p:grpSpPr>
        <p:sp>
          <p:nvSpPr>
            <p:cNvPr id="852" name="Google Shape;852;p42"/>
            <p:cNvSpPr txBox="1"/>
            <p:nvPr/>
          </p:nvSpPr>
          <p:spPr>
            <a:xfrm>
              <a:off x="533400" y="1583396"/>
              <a:ext cx="7449457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3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Monthly Active Users</a:t>
              </a:r>
              <a:endParaRPr sz="1100"/>
            </a:p>
          </p:txBody>
        </p:sp>
        <p:sp>
          <p:nvSpPr>
            <p:cNvPr id="853" name="Google Shape;853;p42"/>
            <p:cNvSpPr txBox="1"/>
            <p:nvPr/>
          </p:nvSpPr>
          <p:spPr>
            <a:xfrm>
              <a:off x="533400" y="1297646"/>
              <a:ext cx="519974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Expanding Reach and Retention Rates</a:t>
              </a:r>
              <a:endParaRPr sz="1100"/>
            </a:p>
          </p:txBody>
        </p:sp>
      </p:grpSp>
      <p:grpSp>
        <p:nvGrpSpPr>
          <p:cNvPr id="854" name="Google Shape;854;p42"/>
          <p:cNvGrpSpPr/>
          <p:nvPr/>
        </p:nvGrpSpPr>
        <p:grpSpPr>
          <a:xfrm>
            <a:off x="6023610" y="2480581"/>
            <a:ext cx="2606040" cy="995363"/>
            <a:chOff x="8031480" y="685800"/>
            <a:chExt cx="3474720" cy="1327150"/>
          </a:xfrm>
        </p:grpSpPr>
        <p:sp>
          <p:nvSpPr>
            <p:cNvPr id="855" name="Google Shape;855;p42"/>
            <p:cNvSpPr/>
            <p:nvPr/>
          </p:nvSpPr>
          <p:spPr>
            <a:xfrm>
              <a:off x="8031480" y="685800"/>
              <a:ext cx="3474720" cy="1327150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40000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856" name="Google Shape;856;p42"/>
            <p:cNvGrpSpPr/>
            <p:nvPr/>
          </p:nvGrpSpPr>
          <p:grpSpPr>
            <a:xfrm>
              <a:off x="8214413" y="906993"/>
              <a:ext cx="3108854" cy="884764"/>
              <a:chOff x="8214413" y="1040978"/>
              <a:chExt cx="3108854" cy="884764"/>
            </a:xfrm>
          </p:grpSpPr>
          <p:sp>
            <p:nvSpPr>
              <p:cNvPr id="857" name="Google Shape;857;p42"/>
              <p:cNvSpPr/>
              <p:nvPr/>
            </p:nvSpPr>
            <p:spPr>
              <a:xfrm>
                <a:off x="10728440" y="1185947"/>
                <a:ext cx="594827" cy="594827"/>
              </a:xfrm>
              <a:prstGeom prst="roundRect">
                <a:avLst>
                  <a:gd name="adj" fmla="val 1666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rgbClr val="211B34"/>
                  </a:buClr>
                  <a:buSzPts val="1800"/>
                  <a:buFont typeface="Orbitron"/>
                  <a:buNone/>
                </a:pPr>
                <a:r>
                  <a:rPr lang="en-GB" sz="1800">
                    <a:solidFill>
                      <a:srgbClr val="211B34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1</a:t>
                </a:r>
                <a:endParaRPr sz="1400">
                  <a:solidFill>
                    <a:srgbClr val="211B34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  <p:grpSp>
            <p:nvGrpSpPr>
              <p:cNvPr id="858" name="Google Shape;858;p42"/>
              <p:cNvGrpSpPr/>
              <p:nvPr/>
            </p:nvGrpSpPr>
            <p:grpSpPr>
              <a:xfrm>
                <a:off x="8214413" y="1040978"/>
                <a:ext cx="2357860" cy="884764"/>
                <a:chOff x="8214413" y="1040978"/>
                <a:chExt cx="2357860" cy="884764"/>
              </a:xfrm>
            </p:grpSpPr>
            <p:sp>
              <p:nvSpPr>
                <p:cNvPr id="859" name="Google Shape;859;p42"/>
                <p:cNvSpPr txBox="1"/>
                <p:nvPr/>
              </p:nvSpPr>
              <p:spPr>
                <a:xfrm>
                  <a:off x="8214413" y="1040978"/>
                  <a:ext cx="1760307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2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Data Analytics</a:t>
                  </a:r>
                  <a:endParaRPr sz="1100"/>
                </a:p>
              </p:txBody>
            </p:sp>
            <p:sp>
              <p:nvSpPr>
                <p:cNvPr id="860" name="Google Shape;860;p42"/>
                <p:cNvSpPr txBox="1"/>
                <p:nvPr/>
              </p:nvSpPr>
              <p:spPr>
                <a:xfrm>
                  <a:off x="8214413" y="1373674"/>
                  <a:ext cx="1150707" cy="2873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Orbitron"/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+19K</a:t>
                  </a:r>
                  <a:endParaRPr sz="14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endParaRPr>
                </a:p>
              </p:txBody>
            </p:sp>
            <p:cxnSp>
              <p:nvCxnSpPr>
                <p:cNvPr id="861" name="Google Shape;861;p42"/>
                <p:cNvCxnSpPr/>
                <p:nvPr/>
              </p:nvCxnSpPr>
              <p:spPr>
                <a:xfrm>
                  <a:off x="8224943" y="1850924"/>
                  <a:ext cx="18288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D8D8D8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862" name="Google Shape;862;p42"/>
                <p:cNvCxnSpPr/>
                <p:nvPr/>
              </p:nvCxnSpPr>
              <p:spPr>
                <a:xfrm>
                  <a:off x="8224943" y="1850924"/>
                  <a:ext cx="1024941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oval" w="med" len="med"/>
                </a:ln>
              </p:spPr>
            </p:cxnSp>
            <p:sp>
              <p:nvSpPr>
                <p:cNvPr id="863" name="Google Shape;863;p42"/>
                <p:cNvSpPr txBox="1"/>
                <p:nvPr/>
              </p:nvSpPr>
              <p:spPr>
                <a:xfrm>
                  <a:off x="10210242" y="1761530"/>
                  <a:ext cx="362031" cy="1642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800"/>
                    <a:buFont typeface="Orbitron"/>
                    <a:buNone/>
                  </a:pPr>
                  <a:r>
                    <a:rPr lang="en-GB" sz="8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54%</a:t>
                  </a:r>
                  <a:endParaRPr sz="14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endParaRPr>
                </a:p>
              </p:txBody>
            </p:sp>
          </p:grpSp>
        </p:grpSp>
      </p:grpSp>
      <p:grpSp>
        <p:nvGrpSpPr>
          <p:cNvPr id="864" name="Google Shape;864;p42"/>
          <p:cNvGrpSpPr/>
          <p:nvPr/>
        </p:nvGrpSpPr>
        <p:grpSpPr>
          <a:xfrm>
            <a:off x="6023610" y="3633788"/>
            <a:ext cx="2606040" cy="995363"/>
            <a:chOff x="8031480" y="685800"/>
            <a:chExt cx="3474720" cy="1327150"/>
          </a:xfrm>
        </p:grpSpPr>
        <p:sp>
          <p:nvSpPr>
            <p:cNvPr id="865" name="Google Shape;865;p42"/>
            <p:cNvSpPr/>
            <p:nvPr/>
          </p:nvSpPr>
          <p:spPr>
            <a:xfrm>
              <a:off x="8031480" y="685800"/>
              <a:ext cx="3474720" cy="132715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1"/>
                </a:gs>
                <a:gs pos="50000">
                  <a:srgbClr val="843A0B"/>
                </a:gs>
                <a:gs pos="94000">
                  <a:schemeClr val="accent3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866" name="Google Shape;866;p42"/>
            <p:cNvGrpSpPr/>
            <p:nvPr/>
          </p:nvGrpSpPr>
          <p:grpSpPr>
            <a:xfrm>
              <a:off x="8214413" y="906993"/>
              <a:ext cx="3108854" cy="884764"/>
              <a:chOff x="8214413" y="1040978"/>
              <a:chExt cx="3108854" cy="884764"/>
            </a:xfrm>
          </p:grpSpPr>
          <p:sp>
            <p:nvSpPr>
              <p:cNvPr id="867" name="Google Shape;867;p42"/>
              <p:cNvSpPr/>
              <p:nvPr/>
            </p:nvSpPr>
            <p:spPr>
              <a:xfrm>
                <a:off x="10728440" y="1185947"/>
                <a:ext cx="594827" cy="594827"/>
              </a:xfrm>
              <a:prstGeom prst="roundRect">
                <a:avLst>
                  <a:gd name="adj" fmla="val 1666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rgbClr val="211B34"/>
                  </a:buClr>
                  <a:buSzPts val="1800"/>
                  <a:buFont typeface="Orbitron"/>
                  <a:buNone/>
                </a:pPr>
                <a:r>
                  <a:rPr lang="en-GB" sz="1800">
                    <a:solidFill>
                      <a:srgbClr val="211B34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2</a:t>
                </a:r>
                <a:endParaRPr sz="1400">
                  <a:solidFill>
                    <a:srgbClr val="211B34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  <p:grpSp>
            <p:nvGrpSpPr>
              <p:cNvPr id="868" name="Google Shape;868;p42"/>
              <p:cNvGrpSpPr/>
              <p:nvPr/>
            </p:nvGrpSpPr>
            <p:grpSpPr>
              <a:xfrm>
                <a:off x="8214413" y="1040978"/>
                <a:ext cx="2357860" cy="884764"/>
                <a:chOff x="8214413" y="1040978"/>
                <a:chExt cx="2357860" cy="884764"/>
              </a:xfrm>
            </p:grpSpPr>
            <p:sp>
              <p:nvSpPr>
                <p:cNvPr id="869" name="Google Shape;869;p42"/>
                <p:cNvSpPr txBox="1"/>
                <p:nvPr/>
              </p:nvSpPr>
              <p:spPr>
                <a:xfrm>
                  <a:off x="8214413" y="1040978"/>
                  <a:ext cx="1760307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2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Data Analytics</a:t>
                  </a:r>
                  <a:endParaRPr sz="1100"/>
                </a:p>
              </p:txBody>
            </p:sp>
            <p:sp>
              <p:nvSpPr>
                <p:cNvPr id="870" name="Google Shape;870;p42"/>
                <p:cNvSpPr txBox="1"/>
                <p:nvPr/>
              </p:nvSpPr>
              <p:spPr>
                <a:xfrm>
                  <a:off x="8214413" y="1373674"/>
                  <a:ext cx="1150707" cy="2873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Orbitron"/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+345K</a:t>
                  </a:r>
                  <a:endParaRPr sz="14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endParaRPr>
                </a:p>
              </p:txBody>
            </p:sp>
            <p:cxnSp>
              <p:nvCxnSpPr>
                <p:cNvPr id="871" name="Google Shape;871;p42"/>
                <p:cNvCxnSpPr/>
                <p:nvPr/>
              </p:nvCxnSpPr>
              <p:spPr>
                <a:xfrm>
                  <a:off x="8224943" y="1850924"/>
                  <a:ext cx="18288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D8D8D8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872" name="Google Shape;872;p42"/>
                <p:cNvCxnSpPr/>
                <p:nvPr/>
              </p:nvCxnSpPr>
              <p:spPr>
                <a:xfrm>
                  <a:off x="8224943" y="1850924"/>
                  <a:ext cx="1731857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oval" w="med" len="med"/>
                </a:ln>
              </p:spPr>
            </p:cxnSp>
            <p:sp>
              <p:nvSpPr>
                <p:cNvPr id="873" name="Google Shape;873;p42"/>
                <p:cNvSpPr txBox="1"/>
                <p:nvPr/>
              </p:nvSpPr>
              <p:spPr>
                <a:xfrm>
                  <a:off x="10210242" y="1761530"/>
                  <a:ext cx="362031" cy="1642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800"/>
                    <a:buFont typeface="Orbitron"/>
                    <a:buNone/>
                  </a:pPr>
                  <a:r>
                    <a:rPr lang="en-GB" sz="8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96%</a:t>
                  </a:r>
                  <a:endParaRPr sz="14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endParaRPr>
                </a:p>
              </p:txBody>
            </p:sp>
          </p:grpSp>
        </p:grpSp>
      </p:grpSp>
      <p:sp>
        <p:nvSpPr>
          <p:cNvPr id="875" name="Google Shape;875;p42"/>
          <p:cNvSpPr/>
          <p:nvPr/>
        </p:nvSpPr>
        <p:spPr>
          <a:xfrm>
            <a:off x="431416" y="4493479"/>
            <a:ext cx="5378751" cy="2099"/>
          </a:xfrm>
          <a:custGeom>
            <a:avLst/>
            <a:gdLst/>
            <a:ahLst/>
            <a:cxnLst/>
            <a:rect l="l" t="t" r="r" b="b"/>
            <a:pathLst>
              <a:path w="11029626" h="4305" extrusionOk="0">
                <a:moveTo>
                  <a:pt x="-30" y="-25"/>
                </a:moveTo>
                <a:lnTo>
                  <a:pt x="11029597" y="-25"/>
                </a:lnTo>
              </a:path>
            </a:pathLst>
          </a:custGeom>
          <a:noFill/>
          <a:ln w="14800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876" name="Google Shape;876;p42"/>
          <p:cNvSpPr txBox="1"/>
          <p:nvPr/>
        </p:nvSpPr>
        <p:spPr>
          <a:xfrm>
            <a:off x="124189" y="4411349"/>
            <a:ext cx="248439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77" name="Google Shape;877;p42"/>
          <p:cNvSpPr txBox="1"/>
          <p:nvPr/>
        </p:nvSpPr>
        <p:spPr>
          <a:xfrm>
            <a:off x="21193" y="4100632"/>
            <a:ext cx="351435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0,5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78" name="Google Shape;878;p42"/>
          <p:cNvSpPr txBox="1"/>
          <p:nvPr/>
        </p:nvSpPr>
        <p:spPr>
          <a:xfrm>
            <a:off x="124189" y="3789916"/>
            <a:ext cx="248439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1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79" name="Google Shape;879;p42"/>
          <p:cNvSpPr txBox="1"/>
          <p:nvPr/>
        </p:nvSpPr>
        <p:spPr>
          <a:xfrm>
            <a:off x="21193" y="3479200"/>
            <a:ext cx="351435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1,5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0" name="Google Shape;880;p42"/>
          <p:cNvSpPr txBox="1"/>
          <p:nvPr/>
        </p:nvSpPr>
        <p:spPr>
          <a:xfrm>
            <a:off x="124189" y="3168484"/>
            <a:ext cx="248439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1" name="Google Shape;881;p42"/>
          <p:cNvSpPr txBox="1"/>
          <p:nvPr/>
        </p:nvSpPr>
        <p:spPr>
          <a:xfrm>
            <a:off x="21193" y="2857767"/>
            <a:ext cx="351435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2,5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2" name="Google Shape;882;p42"/>
          <p:cNvSpPr txBox="1"/>
          <p:nvPr/>
        </p:nvSpPr>
        <p:spPr>
          <a:xfrm>
            <a:off x="124189" y="2549151"/>
            <a:ext cx="248439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3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3" name="Google Shape;883;p42"/>
          <p:cNvSpPr txBox="1"/>
          <p:nvPr/>
        </p:nvSpPr>
        <p:spPr>
          <a:xfrm>
            <a:off x="21193" y="2238434"/>
            <a:ext cx="351435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3,5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4" name="Google Shape;884;p42"/>
          <p:cNvSpPr txBox="1"/>
          <p:nvPr/>
        </p:nvSpPr>
        <p:spPr>
          <a:xfrm>
            <a:off x="124189" y="1927718"/>
            <a:ext cx="248439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4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5" name="Google Shape;885;p42"/>
          <p:cNvSpPr txBox="1"/>
          <p:nvPr/>
        </p:nvSpPr>
        <p:spPr>
          <a:xfrm>
            <a:off x="21193" y="1617002"/>
            <a:ext cx="351435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4,5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6" name="Google Shape;886;p42"/>
          <p:cNvSpPr txBox="1"/>
          <p:nvPr/>
        </p:nvSpPr>
        <p:spPr>
          <a:xfrm>
            <a:off x="124189" y="1306286"/>
            <a:ext cx="248439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5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7" name="Google Shape;887;p42"/>
          <p:cNvSpPr txBox="1"/>
          <p:nvPr/>
        </p:nvSpPr>
        <p:spPr>
          <a:xfrm>
            <a:off x="326381" y="4537315"/>
            <a:ext cx="351434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jan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8" name="Google Shape;888;p42"/>
          <p:cNvSpPr txBox="1"/>
          <p:nvPr/>
        </p:nvSpPr>
        <p:spPr>
          <a:xfrm>
            <a:off x="811393" y="4537315"/>
            <a:ext cx="357789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feb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89" name="Google Shape;889;p42"/>
          <p:cNvSpPr txBox="1"/>
          <p:nvPr/>
        </p:nvSpPr>
        <p:spPr>
          <a:xfrm>
            <a:off x="1286075" y="4537315"/>
            <a:ext cx="402274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mar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90" name="Google Shape;890;p42"/>
          <p:cNvSpPr txBox="1"/>
          <p:nvPr/>
        </p:nvSpPr>
        <p:spPr>
          <a:xfrm>
            <a:off x="1788301" y="4537315"/>
            <a:ext cx="365734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apr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91" name="Google Shape;891;p42"/>
          <p:cNvSpPr txBox="1"/>
          <p:nvPr/>
        </p:nvSpPr>
        <p:spPr>
          <a:xfrm>
            <a:off x="2259203" y="4537315"/>
            <a:ext cx="422929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may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92" name="Google Shape;892;p42"/>
          <p:cNvSpPr txBox="1"/>
          <p:nvPr/>
        </p:nvSpPr>
        <p:spPr>
          <a:xfrm>
            <a:off x="2769430" y="4537315"/>
            <a:ext cx="351434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jun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93" name="Google Shape;893;p42"/>
          <p:cNvSpPr txBox="1"/>
          <p:nvPr/>
        </p:nvSpPr>
        <p:spPr>
          <a:xfrm>
            <a:off x="3272728" y="4537315"/>
            <a:ext cx="310126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jul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94" name="Google Shape;894;p42"/>
          <p:cNvSpPr txBox="1"/>
          <p:nvPr/>
        </p:nvSpPr>
        <p:spPr>
          <a:xfrm>
            <a:off x="3738655" y="4537315"/>
            <a:ext cx="392742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aug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95" name="Google Shape;895;p42"/>
          <p:cNvSpPr txBox="1"/>
          <p:nvPr/>
        </p:nvSpPr>
        <p:spPr>
          <a:xfrm>
            <a:off x="4230657" y="4537315"/>
            <a:ext cx="386387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sep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96" name="Google Shape;896;p42"/>
          <p:cNvSpPr txBox="1"/>
          <p:nvPr/>
        </p:nvSpPr>
        <p:spPr>
          <a:xfrm>
            <a:off x="4725894" y="4537315"/>
            <a:ext cx="351434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oct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97" name="Google Shape;897;p42"/>
          <p:cNvSpPr txBox="1"/>
          <p:nvPr/>
        </p:nvSpPr>
        <p:spPr>
          <a:xfrm>
            <a:off x="5204416" y="4537315"/>
            <a:ext cx="386387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nov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898" name="Google Shape;898;p42"/>
          <p:cNvSpPr txBox="1"/>
          <p:nvPr/>
        </p:nvSpPr>
        <p:spPr>
          <a:xfrm>
            <a:off x="5696293" y="4537315"/>
            <a:ext cx="386387" cy="192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dec</a:t>
            </a:r>
            <a:endParaRPr sz="1100">
              <a:latin typeface="Manrope" panose="020B0604020202020204" charset="0"/>
            </a:endParaRPr>
          </a:p>
        </p:txBody>
      </p:sp>
      <p:cxnSp>
        <p:nvCxnSpPr>
          <p:cNvPr id="900" name="Google Shape;900;p42"/>
          <p:cNvCxnSpPr>
            <a:stCxn id="901" idx="6"/>
            <a:endCxn id="902" idx="3"/>
          </p:cNvCxnSpPr>
          <p:nvPr/>
        </p:nvCxnSpPr>
        <p:spPr>
          <a:xfrm rot="10800000" flipH="1">
            <a:off x="1149682" y="2847265"/>
            <a:ext cx="1192895" cy="1323045"/>
          </a:xfrm>
          <a:prstGeom prst="straightConnector1">
            <a:avLst/>
          </a:prstGeom>
          <a:noFill/>
          <a:ln w="381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903" name="Google Shape;903;p42"/>
          <p:cNvCxnSpPr>
            <a:stCxn id="902" idx="6"/>
            <a:endCxn id="904" idx="3"/>
          </p:cNvCxnSpPr>
          <p:nvPr/>
        </p:nvCxnSpPr>
        <p:spPr>
          <a:xfrm rot="10800000" flipH="1">
            <a:off x="2409251" y="2261522"/>
            <a:ext cx="1219100" cy="556412"/>
          </a:xfrm>
          <a:prstGeom prst="straightConnector1">
            <a:avLst/>
          </a:prstGeom>
          <a:noFill/>
          <a:ln w="381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905" name="Google Shape;905;p42"/>
          <p:cNvCxnSpPr>
            <a:stCxn id="904" idx="6"/>
            <a:endCxn id="906" idx="2"/>
          </p:cNvCxnSpPr>
          <p:nvPr/>
        </p:nvCxnSpPr>
        <p:spPr>
          <a:xfrm>
            <a:off x="3694764" y="2232335"/>
            <a:ext cx="1203668" cy="274567"/>
          </a:xfrm>
          <a:prstGeom prst="straightConnector1">
            <a:avLst/>
          </a:prstGeom>
          <a:noFill/>
          <a:ln w="381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01" name="Google Shape;901;p42"/>
          <p:cNvSpPr/>
          <p:nvPr/>
        </p:nvSpPr>
        <p:spPr>
          <a:xfrm>
            <a:off x="1071704" y="4128991"/>
            <a:ext cx="77978" cy="82638"/>
          </a:xfrm>
          <a:prstGeom prst="ellipse">
            <a:avLst/>
          </a:prstGeom>
          <a:solidFill>
            <a:schemeClr val="accent3"/>
          </a:solidFill>
          <a:ln w="2857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1642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902" name="Google Shape;902;p42"/>
          <p:cNvSpPr/>
          <p:nvPr/>
        </p:nvSpPr>
        <p:spPr>
          <a:xfrm>
            <a:off x="2331273" y="2776616"/>
            <a:ext cx="77978" cy="82638"/>
          </a:xfrm>
          <a:prstGeom prst="ellipse">
            <a:avLst/>
          </a:prstGeom>
          <a:solidFill>
            <a:schemeClr val="accent3"/>
          </a:solidFill>
          <a:ln w="2857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1642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904" name="Google Shape;904;p42"/>
          <p:cNvSpPr/>
          <p:nvPr/>
        </p:nvSpPr>
        <p:spPr>
          <a:xfrm>
            <a:off x="3616786" y="2191016"/>
            <a:ext cx="77978" cy="82638"/>
          </a:xfrm>
          <a:prstGeom prst="ellipse">
            <a:avLst/>
          </a:prstGeom>
          <a:solidFill>
            <a:schemeClr val="accent3"/>
          </a:solidFill>
          <a:ln w="2857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1642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906" name="Google Shape;906;p42"/>
          <p:cNvSpPr/>
          <p:nvPr/>
        </p:nvSpPr>
        <p:spPr>
          <a:xfrm>
            <a:off x="4898413" y="2465724"/>
            <a:ext cx="77978" cy="82638"/>
          </a:xfrm>
          <a:prstGeom prst="ellipse">
            <a:avLst/>
          </a:prstGeom>
          <a:solidFill>
            <a:schemeClr val="accent3"/>
          </a:solidFill>
          <a:ln w="2857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1642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cxnSp>
        <p:nvCxnSpPr>
          <p:cNvPr id="908" name="Google Shape;908;p42"/>
          <p:cNvCxnSpPr>
            <a:stCxn id="909" idx="6"/>
            <a:endCxn id="910" idx="3"/>
          </p:cNvCxnSpPr>
          <p:nvPr/>
        </p:nvCxnSpPr>
        <p:spPr>
          <a:xfrm rot="10800000" flipH="1">
            <a:off x="1116172" y="3450787"/>
            <a:ext cx="1218226" cy="496724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911" name="Google Shape;911;p42"/>
          <p:cNvCxnSpPr>
            <a:stCxn id="910" idx="6"/>
            <a:endCxn id="912" idx="3"/>
          </p:cNvCxnSpPr>
          <p:nvPr/>
        </p:nvCxnSpPr>
        <p:spPr>
          <a:xfrm rot="10800000" flipH="1">
            <a:off x="2401042" y="1803761"/>
            <a:ext cx="1237152" cy="1617702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913" name="Google Shape;913;p42"/>
          <p:cNvCxnSpPr>
            <a:stCxn id="912" idx="6"/>
            <a:endCxn id="914" idx="2"/>
          </p:cNvCxnSpPr>
          <p:nvPr/>
        </p:nvCxnSpPr>
        <p:spPr>
          <a:xfrm>
            <a:off x="3704617" y="1774687"/>
            <a:ext cx="1203668" cy="24748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09" name="Google Shape;909;p42"/>
          <p:cNvSpPr/>
          <p:nvPr/>
        </p:nvSpPr>
        <p:spPr>
          <a:xfrm>
            <a:off x="1038194" y="3906192"/>
            <a:ext cx="77978" cy="82638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1642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910" name="Google Shape;910;p42"/>
          <p:cNvSpPr/>
          <p:nvPr/>
        </p:nvSpPr>
        <p:spPr>
          <a:xfrm>
            <a:off x="2323063" y="3380143"/>
            <a:ext cx="77978" cy="82638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1642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912" name="Google Shape;912;p42"/>
          <p:cNvSpPr/>
          <p:nvPr/>
        </p:nvSpPr>
        <p:spPr>
          <a:xfrm>
            <a:off x="3626639" y="1733368"/>
            <a:ext cx="77978" cy="82638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1642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914" name="Google Shape;914;p42"/>
          <p:cNvSpPr/>
          <p:nvPr/>
        </p:nvSpPr>
        <p:spPr>
          <a:xfrm>
            <a:off x="4908266" y="1980910"/>
            <a:ext cx="77978" cy="82638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1642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9" name="Google Shape;919;p43"/>
          <p:cNvGrpSpPr/>
          <p:nvPr/>
        </p:nvGrpSpPr>
        <p:grpSpPr>
          <a:xfrm>
            <a:off x="421821" y="449037"/>
            <a:ext cx="4977494" cy="791393"/>
            <a:chOff x="533400" y="1297646"/>
            <a:chExt cx="6636659" cy="1055191"/>
          </a:xfrm>
        </p:grpSpPr>
        <p:sp>
          <p:nvSpPr>
            <p:cNvPr id="920" name="Google Shape;920;p43"/>
            <p:cNvSpPr txBox="1"/>
            <p:nvPr/>
          </p:nvSpPr>
          <p:spPr>
            <a:xfrm>
              <a:off x="533401" y="1583396"/>
              <a:ext cx="6636658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3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Server Uptime Stats</a:t>
              </a:r>
              <a:endParaRPr sz="1100"/>
            </a:p>
          </p:txBody>
        </p:sp>
        <p:sp>
          <p:nvSpPr>
            <p:cNvPr id="921" name="Google Shape;921;p43"/>
            <p:cNvSpPr txBox="1"/>
            <p:nvPr/>
          </p:nvSpPr>
          <p:spPr>
            <a:xfrm>
              <a:off x="533400" y="1297646"/>
              <a:ext cx="44450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Yearly Availability Performance</a:t>
              </a:r>
              <a:endParaRPr sz="1100"/>
            </a:p>
          </p:txBody>
        </p:sp>
      </p:grpSp>
      <p:sp>
        <p:nvSpPr>
          <p:cNvPr id="922" name="Google Shape;922;p43"/>
          <p:cNvSpPr/>
          <p:nvPr/>
        </p:nvSpPr>
        <p:spPr>
          <a:xfrm>
            <a:off x="7743825" y="2157413"/>
            <a:ext cx="885825" cy="2986088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23" name="Google Shape;923;p43"/>
          <p:cNvSpPr/>
          <p:nvPr/>
        </p:nvSpPr>
        <p:spPr>
          <a:xfrm>
            <a:off x="6791325" y="1228725"/>
            <a:ext cx="885825" cy="3914775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24" name="Google Shape;924;p43"/>
          <p:cNvSpPr/>
          <p:nvPr/>
        </p:nvSpPr>
        <p:spPr>
          <a:xfrm>
            <a:off x="5838825" y="514350"/>
            <a:ext cx="885825" cy="4629150"/>
          </a:xfrm>
          <a:prstGeom prst="round2SameRect">
            <a:avLst>
              <a:gd name="adj1" fmla="val 16667"/>
              <a:gd name="adj2" fmla="val 0"/>
            </a:avLst>
          </a:prstGeom>
          <a:gradFill>
            <a:gsLst>
              <a:gs pos="0">
                <a:schemeClr val="accent1"/>
              </a:gs>
              <a:gs pos="50000">
                <a:srgbClr val="843A0B"/>
              </a:gs>
              <a:gs pos="94000">
                <a:schemeClr val="accent3"/>
              </a:gs>
              <a:gs pos="100000">
                <a:schemeClr val="accent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25" name="Google Shape;925;p43"/>
          <p:cNvSpPr/>
          <p:nvPr/>
        </p:nvSpPr>
        <p:spPr>
          <a:xfrm>
            <a:off x="4886325" y="1357313"/>
            <a:ext cx="885825" cy="3786187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926" name="Google Shape;926;p43"/>
          <p:cNvGrpSpPr/>
          <p:nvPr/>
        </p:nvGrpSpPr>
        <p:grpSpPr>
          <a:xfrm>
            <a:off x="514350" y="3294244"/>
            <a:ext cx="3177638" cy="1334906"/>
            <a:chOff x="849499" y="3721551"/>
            <a:chExt cx="2960501" cy="1243688"/>
          </a:xfrm>
        </p:grpSpPr>
        <p:grpSp>
          <p:nvGrpSpPr>
            <p:cNvPr id="927" name="Google Shape;927;p43"/>
            <p:cNvGrpSpPr/>
            <p:nvPr/>
          </p:nvGrpSpPr>
          <p:grpSpPr>
            <a:xfrm>
              <a:off x="849499" y="3721551"/>
              <a:ext cx="2960501" cy="183941"/>
              <a:chOff x="849499" y="3721551"/>
              <a:chExt cx="2960501" cy="183941"/>
            </a:xfrm>
          </p:grpSpPr>
          <p:sp>
            <p:nvSpPr>
              <p:cNvPr id="928" name="Google Shape;928;p43"/>
              <p:cNvSpPr txBox="1"/>
              <p:nvPr/>
            </p:nvSpPr>
            <p:spPr>
              <a:xfrm>
                <a:off x="849499" y="3721551"/>
                <a:ext cx="482030" cy="86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Orbitron"/>
                  <a:buNone/>
                </a:pPr>
                <a:r>
                  <a:rPr lang="en-GB" sz="6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Data</a:t>
                </a:r>
                <a:endParaRPr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  <p:cxnSp>
            <p:nvCxnSpPr>
              <p:cNvPr id="929" name="Google Shape;929;p43"/>
              <p:cNvCxnSpPr/>
              <p:nvPr/>
            </p:nvCxnSpPr>
            <p:spPr>
              <a:xfrm>
                <a:off x="853309" y="3882868"/>
                <a:ext cx="2310830" cy="0"/>
              </a:xfrm>
              <a:prstGeom prst="straightConnector1">
                <a:avLst/>
              </a:prstGeom>
              <a:noFill/>
              <a:ln w="41275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30" name="Google Shape;930;p43"/>
              <p:cNvCxnSpPr/>
              <p:nvPr/>
            </p:nvCxnSpPr>
            <p:spPr>
              <a:xfrm>
                <a:off x="853309" y="3882868"/>
                <a:ext cx="1473824" cy="0"/>
              </a:xfrm>
              <a:prstGeom prst="straightConnector1">
                <a:avLst/>
              </a:prstGeom>
              <a:noFill/>
              <a:ln w="41275" cap="flat" cmpd="sng">
                <a:solidFill>
                  <a:srgbClr val="595959"/>
                </a:solidFill>
                <a:prstDash val="solid"/>
                <a:miter lim="800000"/>
                <a:headEnd type="none" w="sm" len="sm"/>
                <a:tailEnd type="oval" w="med" len="med"/>
              </a:ln>
            </p:spPr>
          </p:cxnSp>
          <p:sp>
            <p:nvSpPr>
              <p:cNvPr id="931" name="Google Shape;931;p43"/>
              <p:cNvSpPr txBox="1"/>
              <p:nvPr/>
            </p:nvSpPr>
            <p:spPr>
              <a:xfrm>
                <a:off x="3327970" y="3819468"/>
                <a:ext cx="482030" cy="86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Orbitron"/>
                  <a:buNone/>
                </a:pPr>
                <a:r>
                  <a:rPr lang="en-GB" sz="6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63/100</a:t>
                </a:r>
                <a:endParaRPr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</p:grpSp>
        <p:grpSp>
          <p:nvGrpSpPr>
            <p:cNvPr id="932" name="Google Shape;932;p43"/>
            <p:cNvGrpSpPr/>
            <p:nvPr/>
          </p:nvGrpSpPr>
          <p:grpSpPr>
            <a:xfrm>
              <a:off x="849499" y="4074800"/>
              <a:ext cx="2960501" cy="183941"/>
              <a:chOff x="849499" y="4072638"/>
              <a:chExt cx="2960501" cy="183941"/>
            </a:xfrm>
          </p:grpSpPr>
          <p:sp>
            <p:nvSpPr>
              <p:cNvPr id="933" name="Google Shape;933;p43"/>
              <p:cNvSpPr txBox="1"/>
              <p:nvPr/>
            </p:nvSpPr>
            <p:spPr>
              <a:xfrm>
                <a:off x="849499" y="4072638"/>
                <a:ext cx="482030" cy="86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Data</a:t>
                </a:r>
                <a:endParaRPr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  <p:cxnSp>
            <p:nvCxnSpPr>
              <p:cNvPr id="934" name="Google Shape;934;p43"/>
              <p:cNvCxnSpPr/>
              <p:nvPr/>
            </p:nvCxnSpPr>
            <p:spPr>
              <a:xfrm>
                <a:off x="853309" y="4233955"/>
                <a:ext cx="2310830" cy="0"/>
              </a:xfrm>
              <a:prstGeom prst="straightConnector1">
                <a:avLst/>
              </a:prstGeom>
              <a:noFill/>
              <a:ln w="41275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35" name="Google Shape;935;p43"/>
              <p:cNvCxnSpPr/>
              <p:nvPr/>
            </p:nvCxnSpPr>
            <p:spPr>
              <a:xfrm>
                <a:off x="853309" y="4233955"/>
                <a:ext cx="1891795" cy="0"/>
              </a:xfrm>
              <a:prstGeom prst="straightConnector1">
                <a:avLst/>
              </a:prstGeom>
              <a:noFill/>
              <a:ln w="41275" cap="flat" cmpd="sng">
                <a:solidFill>
                  <a:srgbClr val="595959"/>
                </a:solidFill>
                <a:prstDash val="solid"/>
                <a:miter lim="800000"/>
                <a:headEnd type="none" w="sm" len="sm"/>
                <a:tailEnd type="oval" w="med" len="med"/>
              </a:ln>
            </p:spPr>
          </p:cxnSp>
          <p:sp>
            <p:nvSpPr>
              <p:cNvPr id="936" name="Google Shape;936;p43"/>
              <p:cNvSpPr txBox="1"/>
              <p:nvPr/>
            </p:nvSpPr>
            <p:spPr>
              <a:xfrm>
                <a:off x="3327970" y="4170555"/>
                <a:ext cx="482030" cy="86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81/100</a:t>
                </a:r>
                <a:endParaRPr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</p:grpSp>
        <p:grpSp>
          <p:nvGrpSpPr>
            <p:cNvPr id="937" name="Google Shape;937;p43"/>
            <p:cNvGrpSpPr/>
            <p:nvPr/>
          </p:nvGrpSpPr>
          <p:grpSpPr>
            <a:xfrm>
              <a:off x="849499" y="4428049"/>
              <a:ext cx="2960501" cy="183941"/>
              <a:chOff x="849499" y="4423725"/>
              <a:chExt cx="2960501" cy="183941"/>
            </a:xfrm>
          </p:grpSpPr>
          <p:sp>
            <p:nvSpPr>
              <p:cNvPr id="938" name="Google Shape;938;p43"/>
              <p:cNvSpPr txBox="1"/>
              <p:nvPr/>
            </p:nvSpPr>
            <p:spPr>
              <a:xfrm>
                <a:off x="849499" y="4423725"/>
                <a:ext cx="482030" cy="86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Data</a:t>
                </a:r>
                <a:endParaRPr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  <p:cxnSp>
            <p:nvCxnSpPr>
              <p:cNvPr id="939" name="Google Shape;939;p43"/>
              <p:cNvCxnSpPr/>
              <p:nvPr/>
            </p:nvCxnSpPr>
            <p:spPr>
              <a:xfrm>
                <a:off x="853309" y="4585042"/>
                <a:ext cx="2310830" cy="0"/>
              </a:xfrm>
              <a:prstGeom prst="straightConnector1">
                <a:avLst/>
              </a:prstGeom>
              <a:noFill/>
              <a:ln w="41275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40" name="Google Shape;940;p43"/>
              <p:cNvCxnSpPr/>
              <p:nvPr/>
            </p:nvCxnSpPr>
            <p:spPr>
              <a:xfrm>
                <a:off x="853309" y="4585042"/>
                <a:ext cx="2197953" cy="0"/>
              </a:xfrm>
              <a:prstGeom prst="straightConnector1">
                <a:avLst/>
              </a:prstGeom>
              <a:noFill/>
              <a:ln w="41275" cap="flat" cmpd="sng">
                <a:solidFill>
                  <a:schemeClr val="accent3"/>
                </a:solidFill>
                <a:prstDash val="solid"/>
                <a:miter lim="800000"/>
                <a:headEnd type="none" w="sm" len="sm"/>
                <a:tailEnd type="oval" w="med" len="med"/>
              </a:ln>
            </p:spPr>
          </p:cxnSp>
          <p:sp>
            <p:nvSpPr>
              <p:cNvPr id="941" name="Google Shape;941;p43"/>
              <p:cNvSpPr txBox="1"/>
              <p:nvPr/>
            </p:nvSpPr>
            <p:spPr>
              <a:xfrm>
                <a:off x="3327970" y="4521642"/>
                <a:ext cx="482030" cy="86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97/100</a:t>
                </a:r>
                <a:endParaRPr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</p:grpSp>
        <p:grpSp>
          <p:nvGrpSpPr>
            <p:cNvPr id="942" name="Google Shape;942;p43"/>
            <p:cNvGrpSpPr/>
            <p:nvPr/>
          </p:nvGrpSpPr>
          <p:grpSpPr>
            <a:xfrm>
              <a:off x="849499" y="4781298"/>
              <a:ext cx="2960501" cy="183941"/>
              <a:chOff x="849499" y="4072638"/>
              <a:chExt cx="2960501" cy="183941"/>
            </a:xfrm>
          </p:grpSpPr>
          <p:sp>
            <p:nvSpPr>
              <p:cNvPr id="943" name="Google Shape;943;p43"/>
              <p:cNvSpPr txBox="1"/>
              <p:nvPr/>
            </p:nvSpPr>
            <p:spPr>
              <a:xfrm>
                <a:off x="849499" y="4072638"/>
                <a:ext cx="482030" cy="86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Data</a:t>
                </a:r>
                <a:endParaRPr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  <p:cxnSp>
            <p:nvCxnSpPr>
              <p:cNvPr id="944" name="Google Shape;944;p43"/>
              <p:cNvCxnSpPr/>
              <p:nvPr/>
            </p:nvCxnSpPr>
            <p:spPr>
              <a:xfrm>
                <a:off x="853309" y="4233955"/>
                <a:ext cx="2310830" cy="0"/>
              </a:xfrm>
              <a:prstGeom prst="straightConnector1">
                <a:avLst/>
              </a:prstGeom>
              <a:noFill/>
              <a:ln w="41275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45" name="Google Shape;945;p43"/>
              <p:cNvCxnSpPr/>
              <p:nvPr/>
            </p:nvCxnSpPr>
            <p:spPr>
              <a:xfrm>
                <a:off x="853309" y="4233955"/>
                <a:ext cx="1632227" cy="0"/>
              </a:xfrm>
              <a:prstGeom prst="straightConnector1">
                <a:avLst/>
              </a:prstGeom>
              <a:noFill/>
              <a:ln w="41275" cap="flat" cmpd="sng">
                <a:solidFill>
                  <a:srgbClr val="595959"/>
                </a:solidFill>
                <a:prstDash val="solid"/>
                <a:miter lim="800000"/>
                <a:headEnd type="none" w="sm" len="sm"/>
                <a:tailEnd type="oval" w="med" len="med"/>
              </a:ln>
            </p:spPr>
          </p:cxnSp>
          <p:sp>
            <p:nvSpPr>
              <p:cNvPr id="946" name="Google Shape;946;p43"/>
              <p:cNvSpPr txBox="1"/>
              <p:nvPr/>
            </p:nvSpPr>
            <p:spPr>
              <a:xfrm>
                <a:off x="3327970" y="4170555"/>
                <a:ext cx="482030" cy="86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83/100</a:t>
                </a:r>
                <a:endParaRPr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endParaRPr>
              </a:p>
            </p:txBody>
          </p:sp>
        </p:grpSp>
      </p:grpSp>
      <p:grpSp>
        <p:nvGrpSpPr>
          <p:cNvPr id="947" name="Google Shape;947;p43"/>
          <p:cNvGrpSpPr/>
          <p:nvPr/>
        </p:nvGrpSpPr>
        <p:grpSpPr>
          <a:xfrm>
            <a:off x="428626" y="2124153"/>
            <a:ext cx="3200399" cy="895193"/>
            <a:chOff x="4223657" y="370834"/>
            <a:chExt cx="3331026" cy="1193591"/>
          </a:xfrm>
        </p:grpSpPr>
        <p:sp>
          <p:nvSpPr>
            <p:cNvPr id="948" name="Google Shape;948;p43"/>
            <p:cNvSpPr txBox="1"/>
            <p:nvPr/>
          </p:nvSpPr>
          <p:spPr>
            <a:xfrm>
              <a:off x="4223657" y="370834"/>
              <a:ext cx="3331026" cy="579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b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Data Analytics</a:t>
              </a:r>
              <a:endParaRPr sz="1100"/>
            </a:p>
          </p:txBody>
        </p:sp>
        <p:sp>
          <p:nvSpPr>
            <p:cNvPr id="949" name="Google Shape;949;p43"/>
            <p:cNvSpPr txBox="1"/>
            <p:nvPr/>
          </p:nvSpPr>
          <p:spPr>
            <a:xfrm>
              <a:off x="4223657" y="1047552"/>
              <a:ext cx="3331026" cy="5168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adipiscing elit. Maecenas porttitor congue massa. Fusce poseur.</a:t>
              </a:r>
              <a:endParaRPr sz="110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4" name="Google Shape;954;p44"/>
          <p:cNvGrpSpPr/>
          <p:nvPr/>
        </p:nvGrpSpPr>
        <p:grpSpPr>
          <a:xfrm>
            <a:off x="421821" y="449037"/>
            <a:ext cx="4977494" cy="1299225"/>
            <a:chOff x="533400" y="1297646"/>
            <a:chExt cx="6636659" cy="1732300"/>
          </a:xfrm>
        </p:grpSpPr>
        <p:sp>
          <p:nvSpPr>
            <p:cNvPr id="955" name="Google Shape;955;p44"/>
            <p:cNvSpPr txBox="1"/>
            <p:nvPr/>
          </p:nvSpPr>
          <p:spPr>
            <a:xfrm>
              <a:off x="533401" y="1583396"/>
              <a:ext cx="6636658" cy="1446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3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Cloud Usage by Region</a:t>
              </a:r>
              <a:endParaRPr sz="1100"/>
            </a:p>
          </p:txBody>
        </p:sp>
        <p:sp>
          <p:nvSpPr>
            <p:cNvPr id="956" name="Google Shape;956;p44"/>
            <p:cNvSpPr txBox="1"/>
            <p:nvPr/>
          </p:nvSpPr>
          <p:spPr>
            <a:xfrm>
              <a:off x="533400" y="1297646"/>
              <a:ext cx="53594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Regional Breakdown of Storage Needs</a:t>
              </a:r>
              <a:endParaRPr sz="1100"/>
            </a:p>
          </p:txBody>
        </p:sp>
      </p:grpSp>
      <p:grpSp>
        <p:nvGrpSpPr>
          <p:cNvPr id="957" name="Google Shape;957;p44"/>
          <p:cNvGrpSpPr/>
          <p:nvPr/>
        </p:nvGrpSpPr>
        <p:grpSpPr>
          <a:xfrm>
            <a:off x="2328418" y="1524238"/>
            <a:ext cx="6301232" cy="3292891"/>
            <a:chOff x="852506" y="948386"/>
            <a:chExt cx="6504108" cy="3398909"/>
          </a:xfrm>
        </p:grpSpPr>
        <p:sp>
          <p:nvSpPr>
            <p:cNvPr id="958" name="Google Shape;958;p44"/>
            <p:cNvSpPr/>
            <p:nvPr/>
          </p:nvSpPr>
          <p:spPr>
            <a:xfrm>
              <a:off x="4680233" y="3377735"/>
              <a:ext cx="132310" cy="266574"/>
            </a:xfrm>
            <a:custGeom>
              <a:avLst/>
              <a:gdLst/>
              <a:ahLst/>
              <a:cxnLst/>
              <a:rect l="l" t="t" r="r" b="b"/>
              <a:pathLst>
                <a:path w="104584" h="200596" extrusionOk="0">
                  <a:moveTo>
                    <a:pt x="10124" y="129839"/>
                  </a:moveTo>
                  <a:cubicBezTo>
                    <a:pt x="10124" y="129839"/>
                    <a:pt x="20231" y="108116"/>
                    <a:pt x="20231" y="107131"/>
                  </a:cubicBezTo>
                  <a:cubicBezTo>
                    <a:pt x="20231" y="101576"/>
                    <a:pt x="12593" y="88940"/>
                    <a:pt x="12593" y="80856"/>
                  </a:cubicBezTo>
                  <a:cubicBezTo>
                    <a:pt x="12593" y="56098"/>
                    <a:pt x="30810" y="57650"/>
                    <a:pt x="45451" y="49017"/>
                  </a:cubicBezTo>
                  <a:cubicBezTo>
                    <a:pt x="57059" y="42468"/>
                    <a:pt x="72738" y="23249"/>
                    <a:pt x="80830" y="15156"/>
                  </a:cubicBezTo>
                  <a:cubicBezTo>
                    <a:pt x="83376" y="12653"/>
                    <a:pt x="81816" y="4046"/>
                    <a:pt x="83856" y="0"/>
                  </a:cubicBezTo>
                  <a:cubicBezTo>
                    <a:pt x="101035" y="2032"/>
                    <a:pt x="99553" y="34847"/>
                    <a:pt x="104584" y="47989"/>
                  </a:cubicBezTo>
                  <a:lnTo>
                    <a:pt x="104584" y="55593"/>
                  </a:lnTo>
                  <a:cubicBezTo>
                    <a:pt x="102038" y="54555"/>
                    <a:pt x="96981" y="53055"/>
                    <a:pt x="96003" y="53055"/>
                  </a:cubicBezTo>
                  <a:cubicBezTo>
                    <a:pt x="96003" y="89908"/>
                    <a:pt x="84396" y="115197"/>
                    <a:pt x="73252" y="144035"/>
                  </a:cubicBezTo>
                  <a:cubicBezTo>
                    <a:pt x="64157" y="166744"/>
                    <a:pt x="59639" y="200596"/>
                    <a:pt x="28803" y="200596"/>
                  </a:cubicBezTo>
                  <a:cubicBezTo>
                    <a:pt x="16159" y="200596"/>
                    <a:pt x="5058" y="185963"/>
                    <a:pt x="5058" y="172847"/>
                  </a:cubicBezTo>
                  <a:cubicBezTo>
                    <a:pt x="5058" y="166238"/>
                    <a:pt x="6558" y="163726"/>
                    <a:pt x="6043" y="160177"/>
                  </a:cubicBezTo>
                  <a:cubicBezTo>
                    <a:pt x="0" y="155599"/>
                    <a:pt x="0" y="147567"/>
                    <a:pt x="0" y="139963"/>
                  </a:cubicBezTo>
                  <a:cubicBezTo>
                    <a:pt x="0" y="137949"/>
                    <a:pt x="9095" y="129839"/>
                    <a:pt x="10124" y="12983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59" name="Google Shape;959;p44"/>
            <p:cNvSpPr/>
            <p:nvPr/>
          </p:nvSpPr>
          <p:spPr>
            <a:xfrm>
              <a:off x="3587116" y="2385320"/>
              <a:ext cx="1241402" cy="1457018"/>
            </a:xfrm>
            <a:custGeom>
              <a:avLst/>
              <a:gdLst/>
              <a:ahLst/>
              <a:cxnLst/>
              <a:rect l="l" t="t" r="r" b="b"/>
              <a:pathLst>
                <a:path w="981259" h="1096396" extrusionOk="0">
                  <a:moveTo>
                    <a:pt x="560881" y="75798"/>
                  </a:moveTo>
                  <a:lnTo>
                    <a:pt x="571957" y="75798"/>
                  </a:lnTo>
                  <a:cubicBezTo>
                    <a:pt x="571957" y="82853"/>
                    <a:pt x="577555" y="84396"/>
                    <a:pt x="579604" y="87397"/>
                  </a:cubicBezTo>
                  <a:cubicBezTo>
                    <a:pt x="584139" y="93492"/>
                    <a:pt x="595763" y="89437"/>
                    <a:pt x="603830" y="92471"/>
                  </a:cubicBezTo>
                  <a:cubicBezTo>
                    <a:pt x="619989" y="98541"/>
                    <a:pt x="642740" y="106119"/>
                    <a:pt x="660426" y="106119"/>
                  </a:cubicBezTo>
                  <a:cubicBezTo>
                    <a:pt x="676584" y="106119"/>
                    <a:pt x="681642" y="98541"/>
                    <a:pt x="697296" y="98541"/>
                  </a:cubicBezTo>
                  <a:cubicBezTo>
                    <a:pt x="706897" y="98541"/>
                    <a:pt x="712469" y="105107"/>
                    <a:pt x="723579" y="105107"/>
                  </a:cubicBezTo>
                  <a:cubicBezTo>
                    <a:pt x="731149" y="105107"/>
                    <a:pt x="731149" y="102570"/>
                    <a:pt x="737724" y="101061"/>
                  </a:cubicBezTo>
                  <a:cubicBezTo>
                    <a:pt x="741230" y="110157"/>
                    <a:pt x="747839" y="116732"/>
                    <a:pt x="747839" y="126316"/>
                  </a:cubicBezTo>
                  <a:cubicBezTo>
                    <a:pt x="747839" y="130851"/>
                    <a:pt x="739738" y="149590"/>
                    <a:pt x="737724" y="155634"/>
                  </a:cubicBezTo>
                  <a:cubicBezTo>
                    <a:pt x="727094" y="154116"/>
                    <a:pt x="718530" y="131382"/>
                    <a:pt x="709932" y="122775"/>
                  </a:cubicBezTo>
                  <a:lnTo>
                    <a:pt x="709932" y="131382"/>
                  </a:lnTo>
                  <a:lnTo>
                    <a:pt x="757938" y="216267"/>
                  </a:lnTo>
                  <a:cubicBezTo>
                    <a:pt x="755417" y="226854"/>
                    <a:pt x="770565" y="249083"/>
                    <a:pt x="778160" y="255186"/>
                  </a:cubicBezTo>
                  <a:lnTo>
                    <a:pt x="778160" y="281924"/>
                  </a:lnTo>
                  <a:cubicBezTo>
                    <a:pt x="783201" y="295571"/>
                    <a:pt x="793299" y="295571"/>
                    <a:pt x="800894" y="305678"/>
                  </a:cubicBezTo>
                  <a:cubicBezTo>
                    <a:pt x="809981" y="317808"/>
                    <a:pt x="804418" y="330950"/>
                    <a:pt x="813513" y="340054"/>
                  </a:cubicBezTo>
                  <a:cubicBezTo>
                    <a:pt x="821588" y="348103"/>
                    <a:pt x="827135" y="348618"/>
                    <a:pt x="836256" y="355176"/>
                  </a:cubicBezTo>
                  <a:cubicBezTo>
                    <a:pt x="844340" y="361271"/>
                    <a:pt x="848660" y="382205"/>
                    <a:pt x="865334" y="382205"/>
                  </a:cubicBezTo>
                  <a:cubicBezTo>
                    <a:pt x="865334" y="390812"/>
                    <a:pt x="870100" y="392063"/>
                    <a:pt x="865042" y="398141"/>
                  </a:cubicBezTo>
                  <a:cubicBezTo>
                    <a:pt x="871609" y="403199"/>
                    <a:pt x="878184" y="419384"/>
                    <a:pt x="886765" y="419384"/>
                  </a:cubicBezTo>
                  <a:cubicBezTo>
                    <a:pt x="894858" y="419384"/>
                    <a:pt x="895380" y="412792"/>
                    <a:pt x="901921" y="410786"/>
                  </a:cubicBezTo>
                  <a:cubicBezTo>
                    <a:pt x="909499" y="408231"/>
                    <a:pt x="914566" y="411780"/>
                    <a:pt x="922144" y="410786"/>
                  </a:cubicBezTo>
                  <a:cubicBezTo>
                    <a:pt x="941321" y="407742"/>
                    <a:pt x="959537" y="400199"/>
                    <a:pt x="977719" y="395604"/>
                  </a:cubicBezTo>
                  <a:cubicBezTo>
                    <a:pt x="979237" y="398647"/>
                    <a:pt x="981260" y="400190"/>
                    <a:pt x="981260" y="403199"/>
                  </a:cubicBezTo>
                  <a:cubicBezTo>
                    <a:pt x="981260" y="431977"/>
                    <a:pt x="958526" y="469387"/>
                    <a:pt x="945855" y="486541"/>
                  </a:cubicBezTo>
                  <a:cubicBezTo>
                    <a:pt x="930691" y="506780"/>
                    <a:pt x="924158" y="524997"/>
                    <a:pt x="905462" y="539630"/>
                  </a:cubicBezTo>
                  <a:cubicBezTo>
                    <a:pt x="872115" y="565905"/>
                    <a:pt x="836247" y="573980"/>
                    <a:pt x="823620" y="618969"/>
                  </a:cubicBezTo>
                  <a:cubicBezTo>
                    <a:pt x="820071" y="631545"/>
                    <a:pt x="806912" y="635102"/>
                    <a:pt x="806912" y="649298"/>
                  </a:cubicBezTo>
                  <a:cubicBezTo>
                    <a:pt x="806912" y="664926"/>
                    <a:pt x="810967" y="671990"/>
                    <a:pt x="810967" y="687155"/>
                  </a:cubicBezTo>
                  <a:cubicBezTo>
                    <a:pt x="810967" y="704342"/>
                    <a:pt x="829689" y="712932"/>
                    <a:pt x="829689" y="722516"/>
                  </a:cubicBezTo>
                  <a:cubicBezTo>
                    <a:pt x="829689" y="725551"/>
                    <a:pt x="826629" y="729100"/>
                    <a:pt x="826132" y="730086"/>
                  </a:cubicBezTo>
                  <a:lnTo>
                    <a:pt x="826132" y="742747"/>
                  </a:lnTo>
                  <a:cubicBezTo>
                    <a:pt x="826132" y="750814"/>
                    <a:pt x="824614" y="760415"/>
                    <a:pt x="824614" y="774603"/>
                  </a:cubicBezTo>
                  <a:cubicBezTo>
                    <a:pt x="827658" y="777586"/>
                    <a:pt x="828695" y="780620"/>
                    <a:pt x="828695" y="784692"/>
                  </a:cubicBezTo>
                  <a:cubicBezTo>
                    <a:pt x="828695" y="824100"/>
                    <a:pt x="761958" y="819557"/>
                    <a:pt x="756394" y="852861"/>
                  </a:cubicBezTo>
                  <a:cubicBezTo>
                    <a:pt x="749374" y="853898"/>
                    <a:pt x="741221" y="862479"/>
                    <a:pt x="741221" y="868043"/>
                  </a:cubicBezTo>
                  <a:cubicBezTo>
                    <a:pt x="741221" y="879170"/>
                    <a:pt x="755400" y="886731"/>
                    <a:pt x="755400" y="901887"/>
                  </a:cubicBezTo>
                  <a:cubicBezTo>
                    <a:pt x="755400" y="909979"/>
                    <a:pt x="754389" y="926636"/>
                    <a:pt x="751320" y="931188"/>
                  </a:cubicBezTo>
                  <a:cubicBezTo>
                    <a:pt x="748311" y="935234"/>
                    <a:pt x="739721" y="933211"/>
                    <a:pt x="736180" y="934720"/>
                  </a:cubicBezTo>
                  <a:cubicBezTo>
                    <a:pt x="724068" y="940772"/>
                    <a:pt x="716978" y="945821"/>
                    <a:pt x="710935" y="958483"/>
                  </a:cubicBezTo>
                  <a:cubicBezTo>
                    <a:pt x="715461" y="960960"/>
                    <a:pt x="718513" y="964561"/>
                    <a:pt x="718513" y="969113"/>
                  </a:cubicBezTo>
                  <a:cubicBezTo>
                    <a:pt x="718513" y="983231"/>
                    <a:pt x="704360" y="994341"/>
                    <a:pt x="698324" y="1000402"/>
                  </a:cubicBezTo>
                  <a:cubicBezTo>
                    <a:pt x="687172" y="1011495"/>
                    <a:pt x="686169" y="1023128"/>
                    <a:pt x="678110" y="1033261"/>
                  </a:cubicBezTo>
                  <a:cubicBezTo>
                    <a:pt x="665457" y="1049420"/>
                    <a:pt x="659894" y="1063590"/>
                    <a:pt x="639200" y="1073689"/>
                  </a:cubicBezTo>
                  <a:cubicBezTo>
                    <a:pt x="630610" y="1077709"/>
                    <a:pt x="617966" y="1073689"/>
                    <a:pt x="616449" y="1082784"/>
                  </a:cubicBezTo>
                  <a:cubicBezTo>
                    <a:pt x="609873" y="1083281"/>
                    <a:pt x="605844" y="1086282"/>
                    <a:pt x="601275" y="1086282"/>
                  </a:cubicBezTo>
                  <a:cubicBezTo>
                    <a:pt x="595746" y="1086282"/>
                    <a:pt x="592703" y="1081241"/>
                    <a:pt x="587156" y="1081241"/>
                  </a:cubicBezTo>
                  <a:cubicBezTo>
                    <a:pt x="565939" y="1081241"/>
                    <a:pt x="553295" y="1096397"/>
                    <a:pt x="534101" y="1096397"/>
                  </a:cubicBezTo>
                  <a:cubicBezTo>
                    <a:pt x="525503" y="1096397"/>
                    <a:pt x="520968" y="1091862"/>
                    <a:pt x="517925" y="1086282"/>
                  </a:cubicBezTo>
                  <a:cubicBezTo>
                    <a:pt x="514881" y="1086804"/>
                    <a:pt x="513879" y="1088313"/>
                    <a:pt x="512858" y="1088836"/>
                  </a:cubicBezTo>
                  <a:cubicBezTo>
                    <a:pt x="512858" y="1078729"/>
                    <a:pt x="507801" y="1067602"/>
                    <a:pt x="503780" y="1063581"/>
                  </a:cubicBezTo>
                  <a:cubicBezTo>
                    <a:pt x="507801" y="1059518"/>
                    <a:pt x="510347" y="1055498"/>
                    <a:pt x="510347" y="1049917"/>
                  </a:cubicBezTo>
                  <a:cubicBezTo>
                    <a:pt x="510347" y="1041850"/>
                    <a:pt x="496219" y="1026677"/>
                    <a:pt x="493682" y="1022133"/>
                  </a:cubicBezTo>
                  <a:cubicBezTo>
                    <a:pt x="475474" y="991272"/>
                    <a:pt x="452234" y="961492"/>
                    <a:pt x="452234" y="917018"/>
                  </a:cubicBezTo>
                  <a:cubicBezTo>
                    <a:pt x="452234" y="908968"/>
                    <a:pt x="452234" y="907442"/>
                    <a:pt x="452234" y="903404"/>
                  </a:cubicBezTo>
                  <a:cubicBezTo>
                    <a:pt x="452234" y="896306"/>
                    <a:pt x="446190" y="893794"/>
                    <a:pt x="442127" y="886714"/>
                  </a:cubicBezTo>
                  <a:cubicBezTo>
                    <a:pt x="427982" y="862951"/>
                    <a:pt x="412826" y="843757"/>
                    <a:pt x="412826" y="810924"/>
                  </a:cubicBezTo>
                  <a:cubicBezTo>
                    <a:pt x="412826" y="775554"/>
                    <a:pt x="444664" y="766973"/>
                    <a:pt x="444664" y="740192"/>
                  </a:cubicBezTo>
                  <a:cubicBezTo>
                    <a:pt x="444664" y="727540"/>
                    <a:pt x="439623" y="722499"/>
                    <a:pt x="438089" y="711389"/>
                  </a:cubicBezTo>
                  <a:cubicBezTo>
                    <a:pt x="434548" y="689675"/>
                    <a:pt x="430511" y="682097"/>
                    <a:pt x="425462" y="669469"/>
                  </a:cubicBezTo>
                  <a:cubicBezTo>
                    <a:pt x="421433" y="659345"/>
                    <a:pt x="423430" y="647738"/>
                    <a:pt x="416855" y="639140"/>
                  </a:cubicBezTo>
                  <a:cubicBezTo>
                    <a:pt x="403722" y="622449"/>
                    <a:pt x="374927" y="604816"/>
                    <a:pt x="374927" y="581035"/>
                  </a:cubicBezTo>
                  <a:cubicBezTo>
                    <a:pt x="374927" y="575472"/>
                    <a:pt x="383011" y="562828"/>
                    <a:pt x="386551" y="560821"/>
                  </a:cubicBezTo>
                  <a:cubicBezTo>
                    <a:pt x="384519" y="556278"/>
                    <a:pt x="386551" y="555258"/>
                    <a:pt x="386551" y="553261"/>
                  </a:cubicBezTo>
                  <a:cubicBezTo>
                    <a:pt x="386551" y="547174"/>
                    <a:pt x="386551" y="532026"/>
                    <a:pt x="391600" y="527989"/>
                  </a:cubicBezTo>
                  <a:cubicBezTo>
                    <a:pt x="386045" y="516862"/>
                    <a:pt x="376941" y="506763"/>
                    <a:pt x="359762" y="506763"/>
                  </a:cubicBezTo>
                  <a:cubicBezTo>
                    <a:pt x="350658" y="506763"/>
                    <a:pt x="343106" y="506763"/>
                    <a:pt x="338537" y="506763"/>
                  </a:cubicBezTo>
                  <a:cubicBezTo>
                    <a:pt x="323363" y="506763"/>
                    <a:pt x="319840" y="477437"/>
                    <a:pt x="299112" y="477437"/>
                  </a:cubicBezTo>
                  <a:cubicBezTo>
                    <a:pt x="273866" y="477437"/>
                    <a:pt x="255169" y="489078"/>
                    <a:pt x="235967" y="495130"/>
                  </a:cubicBezTo>
                  <a:cubicBezTo>
                    <a:pt x="228397" y="497659"/>
                    <a:pt x="225860" y="504226"/>
                    <a:pt x="218273" y="504226"/>
                  </a:cubicBezTo>
                  <a:cubicBezTo>
                    <a:pt x="210686" y="504226"/>
                    <a:pt x="198067" y="496639"/>
                    <a:pt x="187952" y="496639"/>
                  </a:cubicBezTo>
                  <a:cubicBezTo>
                    <a:pt x="168261" y="496639"/>
                    <a:pt x="159671" y="506763"/>
                    <a:pt x="139963" y="506763"/>
                  </a:cubicBezTo>
                  <a:cubicBezTo>
                    <a:pt x="133911" y="506763"/>
                    <a:pt x="126813" y="504226"/>
                    <a:pt x="124816" y="502700"/>
                  </a:cubicBezTo>
                  <a:cubicBezTo>
                    <a:pt x="110645" y="492096"/>
                    <a:pt x="81344" y="474925"/>
                    <a:pt x="70740" y="458757"/>
                  </a:cubicBezTo>
                  <a:cubicBezTo>
                    <a:pt x="61122" y="444107"/>
                    <a:pt x="58104" y="431960"/>
                    <a:pt x="45477" y="421878"/>
                  </a:cubicBezTo>
                  <a:cubicBezTo>
                    <a:pt x="41928" y="419367"/>
                    <a:pt x="15139" y="395587"/>
                    <a:pt x="15139" y="393572"/>
                  </a:cubicBezTo>
                  <a:cubicBezTo>
                    <a:pt x="12627" y="390546"/>
                    <a:pt x="11093" y="389552"/>
                    <a:pt x="8573" y="386500"/>
                  </a:cubicBezTo>
                  <a:lnTo>
                    <a:pt x="10115" y="386500"/>
                  </a:lnTo>
                  <a:cubicBezTo>
                    <a:pt x="10115" y="378904"/>
                    <a:pt x="7569" y="374901"/>
                    <a:pt x="7569" y="370315"/>
                  </a:cubicBezTo>
                  <a:cubicBezTo>
                    <a:pt x="7569" y="363260"/>
                    <a:pt x="3523" y="360722"/>
                    <a:pt x="0" y="353658"/>
                  </a:cubicBezTo>
                  <a:cubicBezTo>
                    <a:pt x="11093" y="348086"/>
                    <a:pt x="21225" y="320817"/>
                    <a:pt x="21225" y="308190"/>
                  </a:cubicBezTo>
                  <a:cubicBezTo>
                    <a:pt x="21225" y="285936"/>
                    <a:pt x="11093" y="271783"/>
                    <a:pt x="11093" y="251629"/>
                  </a:cubicBezTo>
                  <a:cubicBezTo>
                    <a:pt x="11093" y="241487"/>
                    <a:pt x="22734" y="235427"/>
                    <a:pt x="25246" y="227343"/>
                  </a:cubicBezTo>
                  <a:cubicBezTo>
                    <a:pt x="31830" y="207634"/>
                    <a:pt x="46994" y="180863"/>
                    <a:pt x="59125" y="164180"/>
                  </a:cubicBezTo>
                  <a:cubicBezTo>
                    <a:pt x="66180" y="154614"/>
                    <a:pt x="79330" y="155599"/>
                    <a:pt x="88399" y="150533"/>
                  </a:cubicBezTo>
                  <a:cubicBezTo>
                    <a:pt x="95995" y="146007"/>
                    <a:pt x="108613" y="135891"/>
                    <a:pt x="111168" y="127799"/>
                  </a:cubicBezTo>
                  <a:cubicBezTo>
                    <a:pt x="117212" y="109128"/>
                    <a:pt x="109616" y="101035"/>
                    <a:pt x="119741" y="88382"/>
                  </a:cubicBezTo>
                  <a:cubicBezTo>
                    <a:pt x="132874" y="71735"/>
                    <a:pt x="150053" y="56038"/>
                    <a:pt x="162680" y="40394"/>
                  </a:cubicBezTo>
                  <a:lnTo>
                    <a:pt x="161677" y="40394"/>
                  </a:lnTo>
                  <a:cubicBezTo>
                    <a:pt x="165715" y="35370"/>
                    <a:pt x="166727" y="30775"/>
                    <a:pt x="171776" y="26755"/>
                  </a:cubicBezTo>
                  <a:cubicBezTo>
                    <a:pt x="184412" y="35850"/>
                    <a:pt x="197562" y="39408"/>
                    <a:pt x="214732" y="39408"/>
                  </a:cubicBezTo>
                  <a:cubicBezTo>
                    <a:pt x="225328" y="39408"/>
                    <a:pt x="227368" y="33338"/>
                    <a:pt x="233455" y="30304"/>
                  </a:cubicBezTo>
                  <a:cubicBezTo>
                    <a:pt x="253137" y="20685"/>
                    <a:pt x="290548" y="6549"/>
                    <a:pt x="313274" y="6549"/>
                  </a:cubicBezTo>
                  <a:cubicBezTo>
                    <a:pt x="320337" y="6549"/>
                    <a:pt x="326904" y="11607"/>
                    <a:pt x="330941" y="11607"/>
                  </a:cubicBezTo>
                  <a:cubicBezTo>
                    <a:pt x="336488" y="11607"/>
                    <a:pt x="344597" y="4038"/>
                    <a:pt x="352184" y="4038"/>
                  </a:cubicBezTo>
                  <a:cubicBezTo>
                    <a:pt x="358751" y="4038"/>
                    <a:pt x="361777" y="7561"/>
                    <a:pt x="367332" y="7561"/>
                  </a:cubicBezTo>
                  <a:cubicBezTo>
                    <a:pt x="377456" y="7561"/>
                    <a:pt x="377936" y="0"/>
                    <a:pt x="387546" y="0"/>
                  </a:cubicBezTo>
                  <a:cubicBezTo>
                    <a:pt x="397155" y="0"/>
                    <a:pt x="394626" y="9095"/>
                    <a:pt x="402710" y="9095"/>
                  </a:cubicBezTo>
                  <a:cubicBezTo>
                    <a:pt x="405745" y="9095"/>
                    <a:pt x="407245" y="6558"/>
                    <a:pt x="410288" y="6052"/>
                  </a:cubicBezTo>
                  <a:cubicBezTo>
                    <a:pt x="409783" y="13656"/>
                    <a:pt x="402710" y="12610"/>
                    <a:pt x="402710" y="19194"/>
                  </a:cubicBezTo>
                  <a:cubicBezTo>
                    <a:pt x="402710" y="23746"/>
                    <a:pt x="409277" y="25769"/>
                    <a:pt x="409277" y="30312"/>
                  </a:cubicBezTo>
                  <a:cubicBezTo>
                    <a:pt x="409277" y="37873"/>
                    <a:pt x="402710" y="41911"/>
                    <a:pt x="402710" y="49506"/>
                  </a:cubicBezTo>
                  <a:cubicBezTo>
                    <a:pt x="402710" y="62125"/>
                    <a:pt x="415852" y="73252"/>
                    <a:pt x="425445" y="73252"/>
                  </a:cubicBezTo>
                  <a:cubicBezTo>
                    <a:pt x="431505" y="73252"/>
                    <a:pt x="435543" y="73252"/>
                    <a:pt x="439598" y="73252"/>
                  </a:cubicBezTo>
                  <a:cubicBezTo>
                    <a:pt x="472430" y="73252"/>
                    <a:pt x="484063" y="113663"/>
                    <a:pt x="521422" y="113663"/>
                  </a:cubicBezTo>
                  <a:cubicBezTo>
                    <a:pt x="525974" y="113663"/>
                    <a:pt x="531512" y="108605"/>
                    <a:pt x="531512" y="106093"/>
                  </a:cubicBezTo>
                  <a:cubicBezTo>
                    <a:pt x="531512" y="102544"/>
                    <a:pt x="531512" y="99518"/>
                    <a:pt x="531512" y="95995"/>
                  </a:cubicBezTo>
                  <a:cubicBezTo>
                    <a:pt x="531512" y="79827"/>
                    <a:pt x="543694" y="79827"/>
                    <a:pt x="559347" y="74769"/>
                  </a:cubicBezTo>
                  <a:lnTo>
                    <a:pt x="560881" y="75798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0" name="Google Shape;960;p44"/>
            <p:cNvSpPr/>
            <p:nvPr/>
          </p:nvSpPr>
          <p:spPr>
            <a:xfrm>
              <a:off x="4370875" y="2281275"/>
              <a:ext cx="677550" cy="617031"/>
            </a:xfrm>
            <a:custGeom>
              <a:avLst/>
              <a:gdLst/>
              <a:ahLst/>
              <a:cxnLst/>
              <a:rect l="l" t="t" r="r" b="b"/>
              <a:pathLst>
                <a:path w="535566" h="464312" extrusionOk="0">
                  <a:moveTo>
                    <a:pt x="128322" y="203125"/>
                  </a:moveTo>
                  <a:lnTo>
                    <a:pt x="117160" y="176311"/>
                  </a:lnTo>
                  <a:cubicBezTo>
                    <a:pt x="117160" y="172813"/>
                    <a:pt x="120726" y="172813"/>
                    <a:pt x="121258" y="170764"/>
                  </a:cubicBezTo>
                  <a:cubicBezTo>
                    <a:pt x="124798" y="159654"/>
                    <a:pt x="126299" y="154091"/>
                    <a:pt x="129325" y="143975"/>
                  </a:cubicBezTo>
                  <a:cubicBezTo>
                    <a:pt x="132359" y="133868"/>
                    <a:pt x="142441" y="131348"/>
                    <a:pt x="142441" y="119724"/>
                  </a:cubicBezTo>
                  <a:cubicBezTo>
                    <a:pt x="142441" y="111143"/>
                    <a:pt x="139946" y="104070"/>
                    <a:pt x="139946" y="98009"/>
                  </a:cubicBezTo>
                  <a:cubicBezTo>
                    <a:pt x="139946" y="94983"/>
                    <a:pt x="142441" y="93955"/>
                    <a:pt x="143452" y="92969"/>
                  </a:cubicBezTo>
                  <a:lnTo>
                    <a:pt x="143452" y="87920"/>
                  </a:lnTo>
                  <a:cubicBezTo>
                    <a:pt x="139440" y="89420"/>
                    <a:pt x="137906" y="92463"/>
                    <a:pt x="133868" y="92463"/>
                  </a:cubicBezTo>
                  <a:cubicBezTo>
                    <a:pt x="128810" y="92463"/>
                    <a:pt x="125793" y="90423"/>
                    <a:pt x="123761" y="88425"/>
                  </a:cubicBezTo>
                  <a:cubicBezTo>
                    <a:pt x="115677" y="94478"/>
                    <a:pt x="113140" y="101044"/>
                    <a:pt x="98498" y="101044"/>
                  </a:cubicBezTo>
                  <a:cubicBezTo>
                    <a:pt x="87894" y="101044"/>
                    <a:pt x="83856" y="88425"/>
                    <a:pt x="73252" y="88425"/>
                  </a:cubicBezTo>
                  <a:cubicBezTo>
                    <a:pt x="62622" y="88425"/>
                    <a:pt x="64645" y="100033"/>
                    <a:pt x="55558" y="100033"/>
                  </a:cubicBezTo>
                  <a:cubicBezTo>
                    <a:pt x="45957" y="100033"/>
                    <a:pt x="40908" y="86385"/>
                    <a:pt x="31307" y="90920"/>
                  </a:cubicBezTo>
                  <a:lnTo>
                    <a:pt x="25743" y="90920"/>
                  </a:lnTo>
                  <a:cubicBezTo>
                    <a:pt x="27252" y="90423"/>
                    <a:pt x="29292" y="88897"/>
                    <a:pt x="29815" y="87920"/>
                  </a:cubicBezTo>
                  <a:cubicBezTo>
                    <a:pt x="26746" y="84876"/>
                    <a:pt x="12104" y="77307"/>
                    <a:pt x="17145" y="72249"/>
                  </a:cubicBezTo>
                  <a:cubicBezTo>
                    <a:pt x="12602" y="65674"/>
                    <a:pt x="7029" y="66188"/>
                    <a:pt x="0" y="62648"/>
                  </a:cubicBezTo>
                  <a:cubicBezTo>
                    <a:pt x="5049" y="57599"/>
                    <a:pt x="10587" y="58602"/>
                    <a:pt x="10587" y="49000"/>
                  </a:cubicBezTo>
                  <a:cubicBezTo>
                    <a:pt x="10587" y="45443"/>
                    <a:pt x="9593" y="45443"/>
                    <a:pt x="10587" y="42957"/>
                  </a:cubicBezTo>
                  <a:cubicBezTo>
                    <a:pt x="7029" y="42957"/>
                    <a:pt x="1980" y="43463"/>
                    <a:pt x="1980" y="40402"/>
                  </a:cubicBezTo>
                  <a:cubicBezTo>
                    <a:pt x="1980" y="24749"/>
                    <a:pt x="38362" y="27792"/>
                    <a:pt x="47457" y="23257"/>
                  </a:cubicBezTo>
                  <a:cubicBezTo>
                    <a:pt x="46463" y="19185"/>
                    <a:pt x="43428" y="20694"/>
                    <a:pt x="43428" y="17179"/>
                  </a:cubicBezTo>
                  <a:cubicBezTo>
                    <a:pt x="43428" y="12627"/>
                    <a:pt x="53012" y="14650"/>
                    <a:pt x="55558" y="14650"/>
                  </a:cubicBezTo>
                  <a:cubicBezTo>
                    <a:pt x="61602" y="14650"/>
                    <a:pt x="71220" y="14650"/>
                    <a:pt x="71220" y="14650"/>
                  </a:cubicBezTo>
                  <a:cubicBezTo>
                    <a:pt x="77272" y="14650"/>
                    <a:pt x="86385" y="8084"/>
                    <a:pt x="91923" y="4526"/>
                  </a:cubicBezTo>
                  <a:cubicBezTo>
                    <a:pt x="98507" y="497"/>
                    <a:pt x="112626" y="0"/>
                    <a:pt x="121258" y="0"/>
                  </a:cubicBezTo>
                  <a:cubicBezTo>
                    <a:pt x="134888" y="0"/>
                    <a:pt x="134399" y="7578"/>
                    <a:pt x="145998" y="7578"/>
                  </a:cubicBezTo>
                  <a:cubicBezTo>
                    <a:pt x="145998" y="13656"/>
                    <a:pt x="165724" y="17171"/>
                    <a:pt x="171287" y="17677"/>
                  </a:cubicBezTo>
                  <a:cubicBezTo>
                    <a:pt x="185929" y="17677"/>
                    <a:pt x="195024" y="17677"/>
                    <a:pt x="200065" y="17677"/>
                  </a:cubicBezTo>
                  <a:cubicBezTo>
                    <a:pt x="213712" y="17677"/>
                    <a:pt x="219807" y="4055"/>
                    <a:pt x="234929" y="4055"/>
                  </a:cubicBezTo>
                  <a:cubicBezTo>
                    <a:pt x="251560" y="4055"/>
                    <a:pt x="250574" y="13665"/>
                    <a:pt x="255632" y="24252"/>
                  </a:cubicBezTo>
                  <a:cubicBezTo>
                    <a:pt x="256626" y="26266"/>
                    <a:pt x="266750" y="32327"/>
                    <a:pt x="267753" y="32327"/>
                  </a:cubicBezTo>
                  <a:cubicBezTo>
                    <a:pt x="276866" y="35379"/>
                    <a:pt x="278889" y="50509"/>
                    <a:pt x="293025" y="50509"/>
                  </a:cubicBezTo>
                  <a:cubicBezTo>
                    <a:pt x="304161" y="50509"/>
                    <a:pt x="303621" y="41431"/>
                    <a:pt x="311182" y="38928"/>
                  </a:cubicBezTo>
                  <a:cubicBezTo>
                    <a:pt x="315236" y="37385"/>
                    <a:pt x="314765" y="37908"/>
                    <a:pt x="318271" y="37385"/>
                  </a:cubicBezTo>
                  <a:cubicBezTo>
                    <a:pt x="319823" y="40411"/>
                    <a:pt x="319823" y="44466"/>
                    <a:pt x="321803" y="46472"/>
                  </a:cubicBezTo>
                  <a:cubicBezTo>
                    <a:pt x="321280" y="47492"/>
                    <a:pt x="321803" y="48520"/>
                    <a:pt x="321803" y="49515"/>
                  </a:cubicBezTo>
                  <a:cubicBezTo>
                    <a:pt x="321803" y="54564"/>
                    <a:pt x="325875" y="54041"/>
                    <a:pt x="328378" y="58113"/>
                  </a:cubicBezTo>
                  <a:cubicBezTo>
                    <a:pt x="332424" y="64165"/>
                    <a:pt x="327898" y="68229"/>
                    <a:pt x="330924" y="74272"/>
                  </a:cubicBezTo>
                  <a:cubicBezTo>
                    <a:pt x="333453" y="79827"/>
                    <a:pt x="340028" y="76801"/>
                    <a:pt x="345557" y="77813"/>
                  </a:cubicBezTo>
                  <a:cubicBezTo>
                    <a:pt x="350118" y="78850"/>
                    <a:pt x="351130" y="83899"/>
                    <a:pt x="354173" y="86900"/>
                  </a:cubicBezTo>
                  <a:cubicBezTo>
                    <a:pt x="358210" y="90920"/>
                    <a:pt x="370846" y="89934"/>
                    <a:pt x="377396" y="89934"/>
                  </a:cubicBezTo>
                  <a:cubicBezTo>
                    <a:pt x="385985" y="89934"/>
                    <a:pt x="395081" y="88434"/>
                    <a:pt x="401133" y="86900"/>
                  </a:cubicBezTo>
                  <a:cubicBezTo>
                    <a:pt x="401133" y="82365"/>
                    <a:pt x="401133" y="81833"/>
                    <a:pt x="401133" y="77813"/>
                  </a:cubicBezTo>
                  <a:cubicBezTo>
                    <a:pt x="401133" y="73261"/>
                    <a:pt x="407194" y="73261"/>
                    <a:pt x="411754" y="71735"/>
                  </a:cubicBezTo>
                  <a:cubicBezTo>
                    <a:pt x="417841" y="69712"/>
                    <a:pt x="416281" y="67714"/>
                    <a:pt x="421355" y="65674"/>
                  </a:cubicBezTo>
                  <a:cubicBezTo>
                    <a:pt x="430991" y="62142"/>
                    <a:pt x="436572" y="64388"/>
                    <a:pt x="444158" y="58833"/>
                  </a:cubicBezTo>
                  <a:cubicBezTo>
                    <a:pt x="455526" y="65151"/>
                    <a:pt x="461783" y="65674"/>
                    <a:pt x="472405" y="69223"/>
                  </a:cubicBezTo>
                  <a:cubicBezTo>
                    <a:pt x="484535" y="73269"/>
                    <a:pt x="488581" y="84371"/>
                    <a:pt x="503214" y="84371"/>
                  </a:cubicBezTo>
                  <a:cubicBezTo>
                    <a:pt x="503720" y="87414"/>
                    <a:pt x="506738" y="88434"/>
                    <a:pt x="507252" y="90431"/>
                  </a:cubicBezTo>
                  <a:cubicBezTo>
                    <a:pt x="509789" y="98018"/>
                    <a:pt x="506746" y="105579"/>
                    <a:pt x="509789" y="110131"/>
                  </a:cubicBezTo>
                  <a:cubicBezTo>
                    <a:pt x="506249" y="112171"/>
                    <a:pt x="498174" y="130336"/>
                    <a:pt x="498174" y="131356"/>
                  </a:cubicBezTo>
                  <a:cubicBezTo>
                    <a:pt x="498174" y="132882"/>
                    <a:pt x="499717" y="135403"/>
                    <a:pt x="498174" y="136397"/>
                  </a:cubicBezTo>
                  <a:cubicBezTo>
                    <a:pt x="499717" y="138926"/>
                    <a:pt x="499202" y="139955"/>
                    <a:pt x="500188" y="142484"/>
                  </a:cubicBezTo>
                  <a:lnTo>
                    <a:pt x="500188" y="158154"/>
                  </a:lnTo>
                  <a:cubicBezTo>
                    <a:pt x="502186" y="162698"/>
                    <a:pt x="500711" y="165698"/>
                    <a:pt x="502734" y="170284"/>
                  </a:cubicBezTo>
                  <a:cubicBezTo>
                    <a:pt x="504732" y="174819"/>
                    <a:pt x="514838" y="170284"/>
                    <a:pt x="514838" y="178839"/>
                  </a:cubicBezTo>
                  <a:cubicBezTo>
                    <a:pt x="514838" y="189487"/>
                    <a:pt x="503720" y="187455"/>
                    <a:pt x="503720" y="196525"/>
                  </a:cubicBezTo>
                  <a:cubicBezTo>
                    <a:pt x="503720" y="202611"/>
                    <a:pt x="508281" y="202611"/>
                    <a:pt x="509789" y="205629"/>
                  </a:cubicBezTo>
                  <a:cubicBezTo>
                    <a:pt x="517865" y="222319"/>
                    <a:pt x="535567" y="224857"/>
                    <a:pt x="535567" y="246571"/>
                  </a:cubicBezTo>
                  <a:cubicBezTo>
                    <a:pt x="522408" y="249588"/>
                    <a:pt x="513836" y="252152"/>
                    <a:pt x="513836" y="266270"/>
                  </a:cubicBezTo>
                  <a:cubicBezTo>
                    <a:pt x="513836" y="269828"/>
                    <a:pt x="515859" y="272340"/>
                    <a:pt x="515859" y="274869"/>
                  </a:cubicBezTo>
                  <a:cubicBezTo>
                    <a:pt x="515859" y="275357"/>
                    <a:pt x="513836" y="274869"/>
                    <a:pt x="513338" y="274869"/>
                  </a:cubicBezTo>
                  <a:cubicBezTo>
                    <a:pt x="503720" y="274869"/>
                    <a:pt x="481483" y="268799"/>
                    <a:pt x="467861" y="268799"/>
                  </a:cubicBezTo>
                  <a:cubicBezTo>
                    <a:pt x="465315" y="268799"/>
                    <a:pt x="450656" y="264753"/>
                    <a:pt x="450159" y="264256"/>
                  </a:cubicBezTo>
                  <a:cubicBezTo>
                    <a:pt x="445118" y="259198"/>
                    <a:pt x="445118" y="244059"/>
                    <a:pt x="434540" y="244059"/>
                  </a:cubicBezTo>
                  <a:cubicBezTo>
                    <a:pt x="428968" y="244059"/>
                    <a:pt x="426910" y="248637"/>
                    <a:pt x="423919" y="251611"/>
                  </a:cubicBezTo>
                  <a:lnTo>
                    <a:pt x="398638" y="251611"/>
                  </a:lnTo>
                  <a:cubicBezTo>
                    <a:pt x="390563" y="249083"/>
                    <a:pt x="386491" y="242525"/>
                    <a:pt x="381459" y="237484"/>
                  </a:cubicBezTo>
                  <a:cubicBezTo>
                    <a:pt x="375390" y="231389"/>
                    <a:pt x="367306" y="234449"/>
                    <a:pt x="361759" y="228877"/>
                  </a:cubicBezTo>
                  <a:cubicBezTo>
                    <a:pt x="358716" y="225851"/>
                    <a:pt x="360234" y="221822"/>
                    <a:pt x="359222" y="219799"/>
                  </a:cubicBezTo>
                  <a:cubicBezTo>
                    <a:pt x="353667" y="208715"/>
                    <a:pt x="342548" y="193018"/>
                    <a:pt x="328387" y="193018"/>
                  </a:cubicBezTo>
                  <a:cubicBezTo>
                    <a:pt x="321297" y="193018"/>
                    <a:pt x="318280" y="202114"/>
                    <a:pt x="318280" y="209169"/>
                  </a:cubicBezTo>
                  <a:cubicBezTo>
                    <a:pt x="318280" y="214235"/>
                    <a:pt x="318280" y="216764"/>
                    <a:pt x="319317" y="220785"/>
                  </a:cubicBezTo>
                  <a:cubicBezTo>
                    <a:pt x="322334" y="232958"/>
                    <a:pt x="336522" y="254620"/>
                    <a:pt x="348146" y="257149"/>
                  </a:cubicBezTo>
                  <a:cubicBezTo>
                    <a:pt x="348146" y="262730"/>
                    <a:pt x="351138" y="264256"/>
                    <a:pt x="351618" y="268799"/>
                  </a:cubicBezTo>
                  <a:cubicBezTo>
                    <a:pt x="357687" y="267282"/>
                    <a:pt x="356685" y="260707"/>
                    <a:pt x="361751" y="259713"/>
                  </a:cubicBezTo>
                  <a:cubicBezTo>
                    <a:pt x="362231" y="261718"/>
                    <a:pt x="362231" y="263253"/>
                    <a:pt x="362231" y="265225"/>
                  </a:cubicBezTo>
                  <a:cubicBezTo>
                    <a:pt x="362231" y="271303"/>
                    <a:pt x="358708" y="275349"/>
                    <a:pt x="358708" y="281427"/>
                  </a:cubicBezTo>
                  <a:cubicBezTo>
                    <a:pt x="358708" y="288516"/>
                    <a:pt x="371832" y="292039"/>
                    <a:pt x="379436" y="292039"/>
                  </a:cubicBezTo>
                  <a:cubicBezTo>
                    <a:pt x="413289" y="292039"/>
                    <a:pt x="415809" y="271303"/>
                    <a:pt x="434017" y="257681"/>
                  </a:cubicBezTo>
                  <a:lnTo>
                    <a:pt x="434017" y="276369"/>
                  </a:lnTo>
                  <a:cubicBezTo>
                    <a:pt x="441072" y="291011"/>
                    <a:pt x="450656" y="293565"/>
                    <a:pt x="465315" y="298100"/>
                  </a:cubicBezTo>
                  <a:cubicBezTo>
                    <a:pt x="470879" y="299617"/>
                    <a:pt x="471350" y="308207"/>
                    <a:pt x="474899" y="310187"/>
                  </a:cubicBezTo>
                  <a:lnTo>
                    <a:pt x="474899" y="309733"/>
                  </a:lnTo>
                  <a:cubicBezTo>
                    <a:pt x="477437" y="314259"/>
                    <a:pt x="484535" y="313265"/>
                    <a:pt x="484535" y="317808"/>
                  </a:cubicBezTo>
                  <a:cubicBezTo>
                    <a:pt x="484535" y="329398"/>
                    <a:pt x="469876" y="333487"/>
                    <a:pt x="469876" y="345575"/>
                  </a:cubicBezTo>
                  <a:cubicBezTo>
                    <a:pt x="462272" y="345575"/>
                    <a:pt x="457223" y="347598"/>
                    <a:pt x="455208" y="353693"/>
                  </a:cubicBezTo>
                  <a:cubicBezTo>
                    <a:pt x="453194" y="359745"/>
                    <a:pt x="453717" y="368335"/>
                    <a:pt x="447639" y="368335"/>
                  </a:cubicBezTo>
                  <a:cubicBezTo>
                    <a:pt x="440035" y="368335"/>
                    <a:pt x="440558" y="382976"/>
                    <a:pt x="432988" y="382976"/>
                  </a:cubicBezTo>
                  <a:cubicBezTo>
                    <a:pt x="428445" y="382976"/>
                    <a:pt x="418844" y="391558"/>
                    <a:pt x="418844" y="397636"/>
                  </a:cubicBezTo>
                  <a:cubicBezTo>
                    <a:pt x="405196" y="400139"/>
                    <a:pt x="374395" y="405702"/>
                    <a:pt x="374395" y="416812"/>
                  </a:cubicBezTo>
                  <a:cubicBezTo>
                    <a:pt x="374395" y="418355"/>
                    <a:pt x="375381" y="420353"/>
                    <a:pt x="376384" y="421373"/>
                  </a:cubicBezTo>
                  <a:cubicBezTo>
                    <a:pt x="364794" y="426911"/>
                    <a:pt x="349106" y="430460"/>
                    <a:pt x="336976" y="433468"/>
                  </a:cubicBezTo>
                  <a:cubicBezTo>
                    <a:pt x="330924" y="434977"/>
                    <a:pt x="310719" y="449139"/>
                    <a:pt x="304161" y="452199"/>
                  </a:cubicBezTo>
                  <a:lnTo>
                    <a:pt x="288482" y="452199"/>
                  </a:lnTo>
                  <a:cubicBezTo>
                    <a:pt x="279875" y="458269"/>
                    <a:pt x="278520" y="462418"/>
                    <a:pt x="267908" y="462418"/>
                  </a:cubicBezTo>
                  <a:lnTo>
                    <a:pt x="264762" y="464312"/>
                  </a:lnTo>
                  <a:cubicBezTo>
                    <a:pt x="263236" y="464312"/>
                    <a:pt x="250334" y="458063"/>
                    <a:pt x="248997" y="457351"/>
                  </a:cubicBezTo>
                  <a:cubicBezTo>
                    <a:pt x="247694" y="456726"/>
                    <a:pt x="251680" y="456700"/>
                    <a:pt x="248371" y="451685"/>
                  </a:cubicBezTo>
                  <a:cubicBezTo>
                    <a:pt x="243099" y="443781"/>
                    <a:pt x="239490" y="435483"/>
                    <a:pt x="239490" y="425908"/>
                  </a:cubicBezTo>
                  <a:cubicBezTo>
                    <a:pt x="233918" y="425393"/>
                    <a:pt x="237853" y="415783"/>
                    <a:pt x="238864" y="411249"/>
                  </a:cubicBezTo>
                  <a:cubicBezTo>
                    <a:pt x="241401" y="400121"/>
                    <a:pt x="232906" y="395578"/>
                    <a:pt x="227343" y="390014"/>
                  </a:cubicBezTo>
                  <a:cubicBezTo>
                    <a:pt x="221290" y="383962"/>
                    <a:pt x="207283" y="366534"/>
                    <a:pt x="207283" y="354396"/>
                  </a:cubicBezTo>
                  <a:cubicBezTo>
                    <a:pt x="189615" y="350367"/>
                    <a:pt x="185406" y="340028"/>
                    <a:pt x="185406" y="320800"/>
                  </a:cubicBezTo>
                  <a:cubicBezTo>
                    <a:pt x="185406" y="309202"/>
                    <a:pt x="178848" y="306647"/>
                    <a:pt x="176808" y="297063"/>
                  </a:cubicBezTo>
                  <a:lnTo>
                    <a:pt x="176808" y="297063"/>
                  </a:lnTo>
                  <a:cubicBezTo>
                    <a:pt x="174296" y="295065"/>
                    <a:pt x="171750" y="292014"/>
                    <a:pt x="170241" y="290488"/>
                  </a:cubicBezTo>
                  <a:cubicBezTo>
                    <a:pt x="168227" y="288490"/>
                    <a:pt x="161634" y="289485"/>
                    <a:pt x="160134" y="287976"/>
                  </a:cubicBezTo>
                  <a:cubicBezTo>
                    <a:pt x="157091" y="284941"/>
                    <a:pt x="158103" y="277372"/>
                    <a:pt x="157091" y="274337"/>
                  </a:cubicBezTo>
                  <a:cubicBezTo>
                    <a:pt x="155574" y="269279"/>
                    <a:pt x="152025" y="265208"/>
                    <a:pt x="150044" y="262207"/>
                  </a:cubicBezTo>
                  <a:cubicBezTo>
                    <a:pt x="143992" y="253129"/>
                    <a:pt x="138935" y="245534"/>
                    <a:pt x="133354" y="236935"/>
                  </a:cubicBezTo>
                  <a:cubicBezTo>
                    <a:pt x="131819" y="234424"/>
                    <a:pt x="124798" y="226314"/>
                    <a:pt x="124798" y="224831"/>
                  </a:cubicBezTo>
                  <a:cubicBezTo>
                    <a:pt x="124798" y="219765"/>
                    <a:pt x="128322" y="208149"/>
                    <a:pt x="128322" y="200562"/>
                  </a:cubicBezTo>
                  <a:lnTo>
                    <a:pt x="128322" y="203125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1" name="Google Shape;961;p44"/>
            <p:cNvSpPr/>
            <p:nvPr/>
          </p:nvSpPr>
          <p:spPr>
            <a:xfrm>
              <a:off x="5345683" y="2952021"/>
              <a:ext cx="36375" cy="73217"/>
            </a:xfrm>
            <a:custGeom>
              <a:avLst/>
              <a:gdLst/>
              <a:ahLst/>
              <a:cxnLst/>
              <a:rect l="l" t="t" r="r" b="b"/>
              <a:pathLst>
                <a:path w="28752" h="55095" extrusionOk="0">
                  <a:moveTo>
                    <a:pt x="28752" y="34376"/>
                  </a:moveTo>
                  <a:cubicBezTo>
                    <a:pt x="28752" y="43488"/>
                    <a:pt x="22194" y="55095"/>
                    <a:pt x="12593" y="55095"/>
                  </a:cubicBezTo>
                  <a:cubicBezTo>
                    <a:pt x="5512" y="55095"/>
                    <a:pt x="0" y="48032"/>
                    <a:pt x="0" y="40942"/>
                  </a:cubicBezTo>
                  <a:cubicBezTo>
                    <a:pt x="0" y="26283"/>
                    <a:pt x="7029" y="15173"/>
                    <a:pt x="7029" y="0"/>
                  </a:cubicBezTo>
                  <a:cubicBezTo>
                    <a:pt x="14128" y="12139"/>
                    <a:pt x="28752" y="18208"/>
                    <a:pt x="28752" y="3437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2" name="Google Shape;962;p44"/>
            <p:cNvSpPr/>
            <p:nvPr/>
          </p:nvSpPr>
          <p:spPr>
            <a:xfrm>
              <a:off x="5001130" y="2358491"/>
              <a:ext cx="737645" cy="624558"/>
            </a:xfrm>
            <a:custGeom>
              <a:avLst/>
              <a:gdLst/>
              <a:ahLst/>
              <a:cxnLst/>
              <a:rect l="l" t="t" r="r" b="b"/>
              <a:pathLst>
                <a:path w="583067" h="469976" extrusionOk="0">
                  <a:moveTo>
                    <a:pt x="171270" y="304170"/>
                  </a:moveTo>
                  <a:lnTo>
                    <a:pt x="168938" y="302018"/>
                  </a:lnTo>
                  <a:cubicBezTo>
                    <a:pt x="168938" y="303527"/>
                    <a:pt x="169744" y="307684"/>
                    <a:pt x="169744" y="309227"/>
                  </a:cubicBezTo>
                  <a:cubicBezTo>
                    <a:pt x="169744" y="318820"/>
                    <a:pt x="175316" y="328421"/>
                    <a:pt x="178359" y="338519"/>
                  </a:cubicBezTo>
                  <a:cubicBezTo>
                    <a:pt x="181900" y="349638"/>
                    <a:pt x="191004" y="366337"/>
                    <a:pt x="193498" y="373890"/>
                  </a:cubicBezTo>
                  <a:cubicBezTo>
                    <a:pt x="195547" y="380448"/>
                    <a:pt x="195547" y="383499"/>
                    <a:pt x="199585" y="390066"/>
                  </a:cubicBezTo>
                  <a:cubicBezTo>
                    <a:pt x="203614" y="396110"/>
                    <a:pt x="201111" y="402693"/>
                    <a:pt x="205131" y="410777"/>
                  </a:cubicBezTo>
                  <a:cubicBezTo>
                    <a:pt x="207137" y="414823"/>
                    <a:pt x="214227" y="419890"/>
                    <a:pt x="216267" y="426928"/>
                  </a:cubicBezTo>
                  <a:cubicBezTo>
                    <a:pt x="219782" y="437532"/>
                    <a:pt x="225345" y="447639"/>
                    <a:pt x="229383" y="459812"/>
                  </a:cubicBezTo>
                  <a:cubicBezTo>
                    <a:pt x="229880" y="461312"/>
                    <a:pt x="231398" y="464844"/>
                    <a:pt x="233918" y="464844"/>
                  </a:cubicBezTo>
                  <a:cubicBezTo>
                    <a:pt x="234415" y="468384"/>
                    <a:pt x="237475" y="470399"/>
                    <a:pt x="241504" y="469902"/>
                  </a:cubicBezTo>
                  <a:cubicBezTo>
                    <a:pt x="245559" y="469902"/>
                    <a:pt x="246091" y="463824"/>
                    <a:pt x="248071" y="459812"/>
                  </a:cubicBezTo>
                  <a:cubicBezTo>
                    <a:pt x="250617" y="454737"/>
                    <a:pt x="251629" y="456734"/>
                    <a:pt x="257672" y="453743"/>
                  </a:cubicBezTo>
                  <a:cubicBezTo>
                    <a:pt x="261736" y="451719"/>
                    <a:pt x="260227" y="438561"/>
                    <a:pt x="267291" y="436563"/>
                  </a:cubicBezTo>
                  <a:cubicBezTo>
                    <a:pt x="268791" y="436032"/>
                    <a:pt x="272366" y="436032"/>
                    <a:pt x="272366" y="434532"/>
                  </a:cubicBezTo>
                  <a:lnTo>
                    <a:pt x="274860" y="434034"/>
                  </a:lnTo>
                  <a:lnTo>
                    <a:pt x="272366" y="420893"/>
                  </a:lnTo>
                  <a:cubicBezTo>
                    <a:pt x="272366" y="411300"/>
                    <a:pt x="278383" y="403208"/>
                    <a:pt x="278383" y="390563"/>
                  </a:cubicBezTo>
                  <a:cubicBezTo>
                    <a:pt x="278383" y="382505"/>
                    <a:pt x="274860" y="377422"/>
                    <a:pt x="274860" y="368335"/>
                  </a:cubicBezTo>
                  <a:cubicBezTo>
                    <a:pt x="274860" y="357722"/>
                    <a:pt x="285481" y="356230"/>
                    <a:pt x="294560" y="353187"/>
                  </a:cubicBezTo>
                  <a:cubicBezTo>
                    <a:pt x="298100" y="352175"/>
                    <a:pt x="303681" y="346132"/>
                    <a:pt x="307684" y="342060"/>
                  </a:cubicBezTo>
                  <a:cubicBezTo>
                    <a:pt x="317320" y="332459"/>
                    <a:pt x="326398" y="322360"/>
                    <a:pt x="336488" y="312236"/>
                  </a:cubicBezTo>
                  <a:cubicBezTo>
                    <a:pt x="344589" y="304187"/>
                    <a:pt x="359248" y="301666"/>
                    <a:pt x="368326" y="292545"/>
                  </a:cubicBezTo>
                  <a:cubicBezTo>
                    <a:pt x="372861" y="288002"/>
                    <a:pt x="372389" y="282430"/>
                    <a:pt x="374378" y="275400"/>
                  </a:cubicBezTo>
                  <a:cubicBezTo>
                    <a:pt x="375938" y="270823"/>
                    <a:pt x="386517" y="270334"/>
                    <a:pt x="390040" y="262730"/>
                  </a:cubicBezTo>
                  <a:cubicBezTo>
                    <a:pt x="394120" y="265267"/>
                    <a:pt x="394120" y="267796"/>
                    <a:pt x="402179" y="267796"/>
                  </a:cubicBezTo>
                  <a:cubicBezTo>
                    <a:pt x="415329" y="267796"/>
                    <a:pt x="429456" y="264736"/>
                    <a:pt x="429456" y="249614"/>
                  </a:cubicBezTo>
                  <a:cubicBezTo>
                    <a:pt x="437052" y="251131"/>
                    <a:pt x="445650" y="254149"/>
                    <a:pt x="447639" y="261238"/>
                  </a:cubicBezTo>
                  <a:cubicBezTo>
                    <a:pt x="449688" y="267265"/>
                    <a:pt x="448668" y="275392"/>
                    <a:pt x="452688" y="281435"/>
                  </a:cubicBezTo>
                  <a:cubicBezTo>
                    <a:pt x="456769" y="287993"/>
                    <a:pt x="462315" y="292014"/>
                    <a:pt x="469387" y="297586"/>
                  </a:cubicBezTo>
                  <a:cubicBezTo>
                    <a:pt x="474436" y="305678"/>
                    <a:pt x="480514" y="313762"/>
                    <a:pt x="484038" y="324392"/>
                  </a:cubicBezTo>
                  <a:cubicBezTo>
                    <a:pt x="484552" y="326895"/>
                    <a:pt x="487064" y="328421"/>
                    <a:pt x="487064" y="330950"/>
                  </a:cubicBezTo>
                  <a:cubicBezTo>
                    <a:pt x="487064" y="336514"/>
                    <a:pt x="484544" y="339548"/>
                    <a:pt x="484544" y="346123"/>
                  </a:cubicBezTo>
                  <a:cubicBezTo>
                    <a:pt x="484544" y="352656"/>
                    <a:pt x="485058" y="358733"/>
                    <a:pt x="492593" y="358733"/>
                  </a:cubicBezTo>
                  <a:cubicBezTo>
                    <a:pt x="506763" y="358733"/>
                    <a:pt x="510321" y="344092"/>
                    <a:pt x="518902" y="335485"/>
                  </a:cubicBezTo>
                  <a:cubicBezTo>
                    <a:pt x="521928" y="338519"/>
                    <a:pt x="520419" y="340543"/>
                    <a:pt x="523428" y="343586"/>
                  </a:cubicBezTo>
                  <a:cubicBezTo>
                    <a:pt x="524440" y="344589"/>
                    <a:pt x="528486" y="343586"/>
                    <a:pt x="530012" y="346115"/>
                  </a:cubicBezTo>
                  <a:cubicBezTo>
                    <a:pt x="535070" y="353684"/>
                    <a:pt x="526463" y="368832"/>
                    <a:pt x="533030" y="368832"/>
                  </a:cubicBezTo>
                  <a:cubicBezTo>
                    <a:pt x="533030" y="385025"/>
                    <a:pt x="546180" y="398133"/>
                    <a:pt x="546180" y="420413"/>
                  </a:cubicBezTo>
                  <a:cubicBezTo>
                    <a:pt x="546180" y="425950"/>
                    <a:pt x="542125" y="437532"/>
                    <a:pt x="546180" y="439598"/>
                  </a:cubicBezTo>
                  <a:cubicBezTo>
                    <a:pt x="550235" y="431000"/>
                    <a:pt x="551743" y="425419"/>
                    <a:pt x="556278" y="415826"/>
                  </a:cubicBezTo>
                  <a:cubicBezTo>
                    <a:pt x="556801" y="414352"/>
                    <a:pt x="560324" y="412809"/>
                    <a:pt x="560324" y="410271"/>
                  </a:cubicBezTo>
                  <a:cubicBezTo>
                    <a:pt x="560324" y="406234"/>
                    <a:pt x="553243" y="382496"/>
                    <a:pt x="549737" y="378947"/>
                  </a:cubicBezTo>
                  <a:cubicBezTo>
                    <a:pt x="546188" y="375390"/>
                    <a:pt x="540650" y="372895"/>
                    <a:pt x="540650" y="367323"/>
                  </a:cubicBezTo>
                  <a:cubicBezTo>
                    <a:pt x="540650" y="365823"/>
                    <a:pt x="541113" y="364306"/>
                    <a:pt x="541113" y="362780"/>
                  </a:cubicBezTo>
                  <a:lnTo>
                    <a:pt x="541113" y="363303"/>
                  </a:lnTo>
                  <a:cubicBezTo>
                    <a:pt x="542142" y="362274"/>
                    <a:pt x="546197" y="356719"/>
                    <a:pt x="546197" y="352664"/>
                  </a:cubicBezTo>
                  <a:cubicBezTo>
                    <a:pt x="546197" y="346629"/>
                    <a:pt x="545708" y="336008"/>
                    <a:pt x="542142" y="330453"/>
                  </a:cubicBezTo>
                  <a:cubicBezTo>
                    <a:pt x="539125" y="325901"/>
                    <a:pt x="532533" y="325901"/>
                    <a:pt x="532533" y="316814"/>
                  </a:cubicBezTo>
                  <a:cubicBezTo>
                    <a:pt x="532533" y="307701"/>
                    <a:pt x="535593" y="300638"/>
                    <a:pt x="540650" y="295614"/>
                  </a:cubicBezTo>
                  <a:cubicBezTo>
                    <a:pt x="543145" y="293060"/>
                    <a:pt x="549223" y="294080"/>
                    <a:pt x="553252" y="291542"/>
                  </a:cubicBezTo>
                  <a:cubicBezTo>
                    <a:pt x="565382" y="283467"/>
                    <a:pt x="572977" y="279429"/>
                    <a:pt x="583067" y="264265"/>
                  </a:cubicBezTo>
                  <a:cubicBezTo>
                    <a:pt x="580041" y="264265"/>
                    <a:pt x="578515" y="265276"/>
                    <a:pt x="574983" y="265276"/>
                  </a:cubicBezTo>
                  <a:cubicBezTo>
                    <a:pt x="564885" y="265276"/>
                    <a:pt x="558833" y="254166"/>
                    <a:pt x="558833" y="244059"/>
                  </a:cubicBezTo>
                  <a:cubicBezTo>
                    <a:pt x="553261" y="243039"/>
                    <a:pt x="552232" y="228886"/>
                    <a:pt x="548220" y="228886"/>
                  </a:cubicBezTo>
                  <a:cubicBezTo>
                    <a:pt x="544157" y="228886"/>
                    <a:pt x="541645" y="231415"/>
                    <a:pt x="537582" y="231415"/>
                  </a:cubicBezTo>
                  <a:cubicBezTo>
                    <a:pt x="536090" y="231415"/>
                    <a:pt x="535601" y="227874"/>
                    <a:pt x="535601" y="226365"/>
                  </a:cubicBezTo>
                  <a:cubicBezTo>
                    <a:pt x="535601" y="207660"/>
                    <a:pt x="548726" y="207137"/>
                    <a:pt x="548726" y="186932"/>
                  </a:cubicBezTo>
                  <a:cubicBezTo>
                    <a:pt x="548726" y="176354"/>
                    <a:pt x="541653" y="172805"/>
                    <a:pt x="537110" y="165261"/>
                  </a:cubicBezTo>
                  <a:cubicBezTo>
                    <a:pt x="524466" y="159166"/>
                    <a:pt x="513844" y="160203"/>
                    <a:pt x="509807" y="144010"/>
                  </a:cubicBezTo>
                  <a:lnTo>
                    <a:pt x="506789" y="144010"/>
                  </a:lnTo>
                  <a:lnTo>
                    <a:pt x="502211" y="148553"/>
                  </a:lnTo>
                  <a:cubicBezTo>
                    <a:pt x="496159" y="150610"/>
                    <a:pt x="489627" y="145038"/>
                    <a:pt x="485581" y="149059"/>
                  </a:cubicBezTo>
                  <a:cubicBezTo>
                    <a:pt x="483523" y="151065"/>
                    <a:pt x="482529" y="153079"/>
                    <a:pt x="479503" y="155145"/>
                  </a:cubicBezTo>
                  <a:cubicBezTo>
                    <a:pt x="475971" y="157151"/>
                    <a:pt x="459315" y="171287"/>
                    <a:pt x="452208" y="171287"/>
                  </a:cubicBezTo>
                  <a:cubicBezTo>
                    <a:pt x="443619" y="171287"/>
                    <a:pt x="438552" y="165252"/>
                    <a:pt x="427442" y="165252"/>
                  </a:cubicBezTo>
                  <a:cubicBezTo>
                    <a:pt x="414815" y="165252"/>
                    <a:pt x="412774" y="174322"/>
                    <a:pt x="405737" y="177854"/>
                  </a:cubicBezTo>
                  <a:cubicBezTo>
                    <a:pt x="405240" y="174322"/>
                    <a:pt x="403182" y="166761"/>
                    <a:pt x="400679" y="166761"/>
                  </a:cubicBezTo>
                  <a:cubicBezTo>
                    <a:pt x="397610" y="166761"/>
                    <a:pt x="396152" y="169264"/>
                    <a:pt x="391566" y="169264"/>
                  </a:cubicBezTo>
                  <a:cubicBezTo>
                    <a:pt x="383988" y="169264"/>
                    <a:pt x="377421" y="169264"/>
                    <a:pt x="370375" y="169264"/>
                  </a:cubicBezTo>
                  <a:cubicBezTo>
                    <a:pt x="358742" y="169264"/>
                    <a:pt x="354199" y="161694"/>
                    <a:pt x="346612" y="156628"/>
                  </a:cubicBezTo>
                  <a:cubicBezTo>
                    <a:pt x="344083" y="155145"/>
                    <a:pt x="340045" y="159157"/>
                    <a:pt x="338511" y="155608"/>
                  </a:cubicBezTo>
                  <a:cubicBezTo>
                    <a:pt x="336496" y="151588"/>
                    <a:pt x="336496" y="148030"/>
                    <a:pt x="332450" y="146007"/>
                  </a:cubicBezTo>
                  <a:cubicBezTo>
                    <a:pt x="324889" y="142484"/>
                    <a:pt x="319823" y="144507"/>
                    <a:pt x="313779" y="138420"/>
                  </a:cubicBezTo>
                  <a:cubicBezTo>
                    <a:pt x="307684" y="132359"/>
                    <a:pt x="302138" y="135411"/>
                    <a:pt x="291036" y="132865"/>
                  </a:cubicBezTo>
                  <a:cubicBezTo>
                    <a:pt x="281932" y="130851"/>
                    <a:pt x="279404" y="124284"/>
                    <a:pt x="270325" y="121258"/>
                  </a:cubicBezTo>
                  <a:cubicBezTo>
                    <a:pt x="268294" y="120735"/>
                    <a:pt x="263219" y="121258"/>
                    <a:pt x="262233" y="118215"/>
                  </a:cubicBezTo>
                  <a:cubicBezTo>
                    <a:pt x="260235" y="112180"/>
                    <a:pt x="260741" y="108116"/>
                    <a:pt x="259190" y="102064"/>
                  </a:cubicBezTo>
                  <a:lnTo>
                    <a:pt x="259190" y="97504"/>
                  </a:lnTo>
                  <a:cubicBezTo>
                    <a:pt x="264753" y="97504"/>
                    <a:pt x="270840" y="98524"/>
                    <a:pt x="270840" y="91966"/>
                  </a:cubicBezTo>
                  <a:cubicBezTo>
                    <a:pt x="270840" y="86411"/>
                    <a:pt x="263210" y="84868"/>
                    <a:pt x="263210" y="79330"/>
                  </a:cubicBezTo>
                  <a:cubicBezTo>
                    <a:pt x="263210" y="66180"/>
                    <a:pt x="281924" y="68177"/>
                    <a:pt x="281924" y="54573"/>
                  </a:cubicBezTo>
                  <a:cubicBezTo>
                    <a:pt x="281924" y="49506"/>
                    <a:pt x="270317" y="40428"/>
                    <a:pt x="265790" y="40428"/>
                  </a:cubicBezTo>
                  <a:cubicBezTo>
                    <a:pt x="257175" y="40428"/>
                    <a:pt x="253643" y="47980"/>
                    <a:pt x="245062" y="49506"/>
                  </a:cubicBezTo>
                  <a:cubicBezTo>
                    <a:pt x="235461" y="46480"/>
                    <a:pt x="229880" y="46480"/>
                    <a:pt x="222319" y="38893"/>
                  </a:cubicBezTo>
                  <a:cubicBezTo>
                    <a:pt x="219276" y="35859"/>
                    <a:pt x="221805" y="29301"/>
                    <a:pt x="216267" y="27775"/>
                  </a:cubicBezTo>
                  <a:cubicBezTo>
                    <a:pt x="208672" y="25272"/>
                    <a:pt x="204103" y="27775"/>
                    <a:pt x="204103" y="19194"/>
                  </a:cubicBezTo>
                  <a:cubicBezTo>
                    <a:pt x="197570" y="17651"/>
                    <a:pt x="193498" y="17651"/>
                    <a:pt x="186932" y="17651"/>
                  </a:cubicBezTo>
                  <a:cubicBezTo>
                    <a:pt x="176808" y="17651"/>
                    <a:pt x="172787" y="26258"/>
                    <a:pt x="161172" y="26258"/>
                  </a:cubicBezTo>
                  <a:cubicBezTo>
                    <a:pt x="149556" y="26258"/>
                    <a:pt x="160683" y="0"/>
                    <a:pt x="150585" y="0"/>
                  </a:cubicBezTo>
                  <a:cubicBezTo>
                    <a:pt x="139963" y="0"/>
                    <a:pt x="137906" y="12122"/>
                    <a:pt x="133371" y="12122"/>
                  </a:cubicBezTo>
                  <a:cubicBezTo>
                    <a:pt x="132377" y="12122"/>
                    <a:pt x="131382" y="12610"/>
                    <a:pt x="130353" y="12122"/>
                  </a:cubicBezTo>
                  <a:cubicBezTo>
                    <a:pt x="126324" y="18688"/>
                    <a:pt x="118215" y="24740"/>
                    <a:pt x="108631" y="24740"/>
                  </a:cubicBezTo>
                  <a:cubicBezTo>
                    <a:pt x="104585" y="24740"/>
                    <a:pt x="103050" y="19194"/>
                    <a:pt x="99038" y="19194"/>
                  </a:cubicBezTo>
                  <a:cubicBezTo>
                    <a:pt x="96012" y="19194"/>
                    <a:pt x="83856" y="23223"/>
                    <a:pt x="82828" y="17162"/>
                  </a:cubicBezTo>
                  <a:cubicBezTo>
                    <a:pt x="78301" y="17162"/>
                    <a:pt x="79819" y="15148"/>
                    <a:pt x="74778" y="15148"/>
                  </a:cubicBezTo>
                  <a:cubicBezTo>
                    <a:pt x="62134" y="15148"/>
                    <a:pt x="61148" y="28281"/>
                    <a:pt x="52532" y="36879"/>
                  </a:cubicBezTo>
                  <a:cubicBezTo>
                    <a:pt x="48477" y="40908"/>
                    <a:pt x="42425" y="40908"/>
                    <a:pt x="38379" y="44971"/>
                  </a:cubicBezTo>
                  <a:cubicBezTo>
                    <a:pt x="35370" y="47972"/>
                    <a:pt x="32816" y="53038"/>
                    <a:pt x="26763" y="53038"/>
                  </a:cubicBezTo>
                  <a:cubicBezTo>
                    <a:pt x="21723" y="53038"/>
                    <a:pt x="19185" y="48992"/>
                    <a:pt x="14136" y="48992"/>
                  </a:cubicBezTo>
                  <a:cubicBezTo>
                    <a:pt x="12627" y="48992"/>
                    <a:pt x="12627" y="51521"/>
                    <a:pt x="11616" y="52018"/>
                  </a:cubicBezTo>
                  <a:cubicBezTo>
                    <a:pt x="8075" y="54058"/>
                    <a:pt x="0" y="72223"/>
                    <a:pt x="0" y="73243"/>
                  </a:cubicBezTo>
                  <a:cubicBezTo>
                    <a:pt x="0" y="74769"/>
                    <a:pt x="1543" y="77290"/>
                    <a:pt x="0" y="78284"/>
                  </a:cubicBezTo>
                  <a:cubicBezTo>
                    <a:pt x="1543" y="80813"/>
                    <a:pt x="1029" y="81842"/>
                    <a:pt x="2015" y="84371"/>
                  </a:cubicBezTo>
                  <a:lnTo>
                    <a:pt x="2015" y="100041"/>
                  </a:lnTo>
                  <a:cubicBezTo>
                    <a:pt x="4012" y="104585"/>
                    <a:pt x="2537" y="107585"/>
                    <a:pt x="4561" y="112171"/>
                  </a:cubicBezTo>
                  <a:cubicBezTo>
                    <a:pt x="6558" y="116706"/>
                    <a:pt x="16665" y="112171"/>
                    <a:pt x="16665" y="120727"/>
                  </a:cubicBezTo>
                  <a:cubicBezTo>
                    <a:pt x="16665" y="131374"/>
                    <a:pt x="5546" y="129342"/>
                    <a:pt x="5546" y="138412"/>
                  </a:cubicBezTo>
                  <a:cubicBezTo>
                    <a:pt x="5546" y="144498"/>
                    <a:pt x="10107" y="144498"/>
                    <a:pt x="11616" y="147516"/>
                  </a:cubicBezTo>
                  <a:cubicBezTo>
                    <a:pt x="19691" y="164206"/>
                    <a:pt x="37393" y="166744"/>
                    <a:pt x="37393" y="188458"/>
                  </a:cubicBezTo>
                  <a:cubicBezTo>
                    <a:pt x="24234" y="191475"/>
                    <a:pt x="15662" y="194039"/>
                    <a:pt x="15662" y="208158"/>
                  </a:cubicBezTo>
                  <a:cubicBezTo>
                    <a:pt x="15662" y="211715"/>
                    <a:pt x="17685" y="214227"/>
                    <a:pt x="17685" y="216756"/>
                  </a:cubicBezTo>
                  <a:lnTo>
                    <a:pt x="35379" y="215736"/>
                  </a:lnTo>
                  <a:cubicBezTo>
                    <a:pt x="36399" y="214750"/>
                    <a:pt x="37865" y="213198"/>
                    <a:pt x="39896" y="212178"/>
                  </a:cubicBezTo>
                  <a:lnTo>
                    <a:pt x="53021" y="215736"/>
                  </a:lnTo>
                  <a:cubicBezTo>
                    <a:pt x="58079" y="215736"/>
                    <a:pt x="59613" y="211715"/>
                    <a:pt x="65683" y="211715"/>
                  </a:cubicBezTo>
                  <a:cubicBezTo>
                    <a:pt x="71263" y="211715"/>
                    <a:pt x="75284" y="210695"/>
                    <a:pt x="80865" y="212178"/>
                  </a:cubicBezTo>
                  <a:cubicBezTo>
                    <a:pt x="86925" y="214235"/>
                    <a:pt x="89943" y="225851"/>
                    <a:pt x="93980" y="232409"/>
                  </a:cubicBezTo>
                  <a:cubicBezTo>
                    <a:pt x="99047" y="240004"/>
                    <a:pt x="113680" y="250103"/>
                    <a:pt x="123770" y="250103"/>
                  </a:cubicBezTo>
                  <a:cubicBezTo>
                    <a:pt x="127790" y="250103"/>
                    <a:pt x="131391" y="250103"/>
                    <a:pt x="135411" y="251123"/>
                  </a:cubicBezTo>
                  <a:cubicBezTo>
                    <a:pt x="133371" y="253112"/>
                    <a:pt x="132857" y="257664"/>
                    <a:pt x="128819" y="258675"/>
                  </a:cubicBezTo>
                  <a:cubicBezTo>
                    <a:pt x="124284" y="260218"/>
                    <a:pt x="120761" y="257655"/>
                    <a:pt x="116209" y="260716"/>
                  </a:cubicBezTo>
                  <a:cubicBezTo>
                    <a:pt x="123761" y="268276"/>
                    <a:pt x="129856" y="283947"/>
                    <a:pt x="145510" y="283947"/>
                  </a:cubicBezTo>
                  <a:cubicBezTo>
                    <a:pt x="158643" y="283947"/>
                    <a:pt x="159157" y="266793"/>
                    <a:pt x="165724" y="260218"/>
                  </a:cubicBezTo>
                  <a:lnTo>
                    <a:pt x="169736" y="260218"/>
                  </a:lnTo>
                  <a:cubicBezTo>
                    <a:pt x="169736" y="262198"/>
                    <a:pt x="166727" y="265756"/>
                    <a:pt x="166727" y="267256"/>
                  </a:cubicBezTo>
                  <a:cubicBezTo>
                    <a:pt x="166727" y="273857"/>
                    <a:pt x="171776" y="279935"/>
                    <a:pt x="171776" y="287985"/>
                  </a:cubicBezTo>
                  <a:cubicBezTo>
                    <a:pt x="171776" y="294577"/>
                    <a:pt x="169264" y="295597"/>
                    <a:pt x="169264" y="303158"/>
                  </a:cubicBezTo>
                  <a:lnTo>
                    <a:pt x="171270" y="30417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3" name="Google Shape;963;p44"/>
            <p:cNvSpPr/>
            <p:nvPr/>
          </p:nvSpPr>
          <p:spPr>
            <a:xfrm>
              <a:off x="5630087" y="3029897"/>
              <a:ext cx="193086" cy="219571"/>
            </a:xfrm>
            <a:custGeom>
              <a:avLst/>
              <a:gdLst/>
              <a:ahLst/>
              <a:cxnLst/>
              <a:rect l="l" t="t" r="r" b="b"/>
              <a:pathLst>
                <a:path w="152624" h="165226" extrusionOk="0">
                  <a:moveTo>
                    <a:pt x="68220" y="85416"/>
                  </a:moveTo>
                  <a:cubicBezTo>
                    <a:pt x="66703" y="85416"/>
                    <a:pt x="67714" y="82399"/>
                    <a:pt x="66703" y="80890"/>
                  </a:cubicBezTo>
                  <a:cubicBezTo>
                    <a:pt x="66197" y="79887"/>
                    <a:pt x="60119" y="79381"/>
                    <a:pt x="58645" y="78344"/>
                  </a:cubicBezTo>
                  <a:cubicBezTo>
                    <a:pt x="56090" y="76818"/>
                    <a:pt x="52583" y="64722"/>
                    <a:pt x="51555" y="60659"/>
                  </a:cubicBezTo>
                  <a:cubicBezTo>
                    <a:pt x="48031" y="49043"/>
                    <a:pt x="36399" y="51066"/>
                    <a:pt x="32867" y="43994"/>
                  </a:cubicBezTo>
                  <a:cubicBezTo>
                    <a:pt x="29832" y="37925"/>
                    <a:pt x="28324" y="34890"/>
                    <a:pt x="25272" y="28829"/>
                  </a:cubicBezTo>
                  <a:cubicBezTo>
                    <a:pt x="23266" y="24294"/>
                    <a:pt x="18208" y="25297"/>
                    <a:pt x="13665" y="24294"/>
                  </a:cubicBezTo>
                  <a:cubicBezTo>
                    <a:pt x="9601" y="23257"/>
                    <a:pt x="1526" y="9130"/>
                    <a:pt x="0" y="4072"/>
                  </a:cubicBezTo>
                  <a:lnTo>
                    <a:pt x="0" y="0"/>
                  </a:lnTo>
                  <a:cubicBezTo>
                    <a:pt x="1003" y="0"/>
                    <a:pt x="2023" y="0"/>
                    <a:pt x="3051" y="0"/>
                  </a:cubicBezTo>
                  <a:cubicBezTo>
                    <a:pt x="8109" y="0"/>
                    <a:pt x="9095" y="2546"/>
                    <a:pt x="13167" y="4586"/>
                  </a:cubicBezTo>
                  <a:lnTo>
                    <a:pt x="29824" y="4586"/>
                  </a:lnTo>
                  <a:cubicBezTo>
                    <a:pt x="40925" y="8101"/>
                    <a:pt x="44474" y="15696"/>
                    <a:pt x="48537" y="23772"/>
                  </a:cubicBezTo>
                  <a:cubicBezTo>
                    <a:pt x="49506" y="26318"/>
                    <a:pt x="52052" y="25795"/>
                    <a:pt x="54067" y="26318"/>
                  </a:cubicBezTo>
                  <a:cubicBezTo>
                    <a:pt x="61662" y="28821"/>
                    <a:pt x="65185" y="34882"/>
                    <a:pt x="70234" y="39965"/>
                  </a:cubicBezTo>
                  <a:cubicBezTo>
                    <a:pt x="79844" y="49549"/>
                    <a:pt x="85391" y="56116"/>
                    <a:pt x="99544" y="60650"/>
                  </a:cubicBezTo>
                  <a:cubicBezTo>
                    <a:pt x="107131" y="63188"/>
                    <a:pt x="115703" y="65700"/>
                    <a:pt x="115703" y="73312"/>
                  </a:cubicBezTo>
                  <a:cubicBezTo>
                    <a:pt x="115703" y="73801"/>
                    <a:pt x="114726" y="75292"/>
                    <a:pt x="114726" y="75815"/>
                  </a:cubicBezTo>
                  <a:cubicBezTo>
                    <a:pt x="116226" y="75815"/>
                    <a:pt x="117229" y="75815"/>
                    <a:pt x="118755" y="75815"/>
                  </a:cubicBezTo>
                  <a:cubicBezTo>
                    <a:pt x="120752" y="75815"/>
                    <a:pt x="122278" y="78336"/>
                    <a:pt x="123307" y="80359"/>
                  </a:cubicBezTo>
                  <a:lnTo>
                    <a:pt x="121275" y="85408"/>
                  </a:lnTo>
                  <a:cubicBezTo>
                    <a:pt x="121275" y="91992"/>
                    <a:pt x="125304" y="93509"/>
                    <a:pt x="130859" y="93509"/>
                  </a:cubicBezTo>
                  <a:cubicBezTo>
                    <a:pt x="130859" y="104122"/>
                    <a:pt x="136937" y="107122"/>
                    <a:pt x="142509" y="112703"/>
                  </a:cubicBezTo>
                  <a:cubicBezTo>
                    <a:pt x="145518" y="115720"/>
                    <a:pt x="152625" y="117237"/>
                    <a:pt x="152625" y="122304"/>
                  </a:cubicBezTo>
                  <a:cubicBezTo>
                    <a:pt x="152625" y="128870"/>
                    <a:pt x="152625" y="132908"/>
                    <a:pt x="152625" y="144035"/>
                  </a:cubicBezTo>
                  <a:cubicBezTo>
                    <a:pt x="147567" y="146050"/>
                    <a:pt x="150070" y="153131"/>
                    <a:pt x="150070" y="158180"/>
                  </a:cubicBezTo>
                  <a:cubicBezTo>
                    <a:pt x="150070" y="163735"/>
                    <a:pt x="139946" y="165226"/>
                    <a:pt x="136423" y="165226"/>
                  </a:cubicBezTo>
                  <a:cubicBezTo>
                    <a:pt x="133902" y="165226"/>
                    <a:pt x="124824" y="152076"/>
                    <a:pt x="124310" y="151596"/>
                  </a:cubicBezTo>
                  <a:cubicBezTo>
                    <a:pt x="114726" y="141995"/>
                    <a:pt x="105596" y="137966"/>
                    <a:pt x="96535" y="128870"/>
                  </a:cubicBezTo>
                  <a:cubicBezTo>
                    <a:pt x="86402" y="118763"/>
                    <a:pt x="82399" y="109677"/>
                    <a:pt x="76809" y="98035"/>
                  </a:cubicBezTo>
                  <a:cubicBezTo>
                    <a:pt x="75815" y="95532"/>
                    <a:pt x="69746" y="85416"/>
                    <a:pt x="68220" y="8541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4" name="Google Shape;964;p44"/>
            <p:cNvSpPr/>
            <p:nvPr/>
          </p:nvSpPr>
          <p:spPr>
            <a:xfrm>
              <a:off x="5879417" y="3002443"/>
              <a:ext cx="184725" cy="214820"/>
            </a:xfrm>
            <a:custGeom>
              <a:avLst/>
              <a:gdLst/>
              <a:ahLst/>
              <a:cxnLst/>
              <a:rect l="l" t="t" r="r" b="b"/>
              <a:pathLst>
                <a:path w="146015" h="161651" extrusionOk="0">
                  <a:moveTo>
                    <a:pt x="42425" y="149539"/>
                  </a:moveTo>
                  <a:cubicBezTo>
                    <a:pt x="41439" y="149539"/>
                    <a:pt x="41920" y="143992"/>
                    <a:pt x="41439" y="141935"/>
                  </a:cubicBezTo>
                  <a:cubicBezTo>
                    <a:pt x="37376" y="141455"/>
                    <a:pt x="34865" y="144481"/>
                    <a:pt x="30827" y="144481"/>
                  </a:cubicBezTo>
                  <a:cubicBezTo>
                    <a:pt x="12122" y="144481"/>
                    <a:pt x="20223" y="126796"/>
                    <a:pt x="13630" y="116689"/>
                  </a:cubicBezTo>
                  <a:cubicBezTo>
                    <a:pt x="13630" y="116183"/>
                    <a:pt x="14128" y="114683"/>
                    <a:pt x="14128" y="114177"/>
                  </a:cubicBezTo>
                  <a:cubicBezTo>
                    <a:pt x="13125" y="111623"/>
                    <a:pt x="10115" y="111623"/>
                    <a:pt x="7569" y="111134"/>
                  </a:cubicBezTo>
                  <a:cubicBezTo>
                    <a:pt x="5057" y="110611"/>
                    <a:pt x="0" y="92412"/>
                    <a:pt x="0" y="89917"/>
                  </a:cubicBezTo>
                  <a:cubicBezTo>
                    <a:pt x="0" y="81319"/>
                    <a:pt x="10604" y="84868"/>
                    <a:pt x="17668" y="84868"/>
                  </a:cubicBezTo>
                  <a:cubicBezTo>
                    <a:pt x="33330" y="84868"/>
                    <a:pt x="31315" y="69180"/>
                    <a:pt x="38379" y="62099"/>
                  </a:cubicBezTo>
                  <a:cubicBezTo>
                    <a:pt x="41920" y="58576"/>
                    <a:pt x="46977" y="58576"/>
                    <a:pt x="52532" y="57539"/>
                  </a:cubicBezTo>
                  <a:cubicBezTo>
                    <a:pt x="60111" y="56073"/>
                    <a:pt x="60111" y="50989"/>
                    <a:pt x="64157" y="46986"/>
                  </a:cubicBezTo>
                  <a:cubicBezTo>
                    <a:pt x="62151" y="44963"/>
                    <a:pt x="67671" y="40899"/>
                    <a:pt x="67671" y="40899"/>
                  </a:cubicBezTo>
                  <a:cubicBezTo>
                    <a:pt x="70732" y="39382"/>
                    <a:pt x="70252" y="38362"/>
                    <a:pt x="72720" y="37350"/>
                  </a:cubicBezTo>
                  <a:cubicBezTo>
                    <a:pt x="74272" y="36870"/>
                    <a:pt x="74769" y="34333"/>
                    <a:pt x="75790" y="33321"/>
                  </a:cubicBezTo>
                  <a:cubicBezTo>
                    <a:pt x="80333" y="28769"/>
                    <a:pt x="91940" y="31298"/>
                    <a:pt x="93955" y="27218"/>
                  </a:cubicBezTo>
                  <a:cubicBezTo>
                    <a:pt x="97992" y="19177"/>
                    <a:pt x="109110" y="0"/>
                    <a:pt x="117212" y="0"/>
                  </a:cubicBezTo>
                  <a:cubicBezTo>
                    <a:pt x="125801" y="0"/>
                    <a:pt x="124781" y="5032"/>
                    <a:pt x="124781" y="12593"/>
                  </a:cubicBezTo>
                  <a:cubicBezTo>
                    <a:pt x="124781" y="23214"/>
                    <a:pt x="146016" y="17154"/>
                    <a:pt x="146016" y="27218"/>
                  </a:cubicBezTo>
                  <a:cubicBezTo>
                    <a:pt x="146016" y="31813"/>
                    <a:pt x="134897" y="28769"/>
                    <a:pt x="134897" y="33321"/>
                  </a:cubicBezTo>
                  <a:cubicBezTo>
                    <a:pt x="134897" y="34342"/>
                    <a:pt x="135926" y="35850"/>
                    <a:pt x="136911" y="35850"/>
                  </a:cubicBezTo>
                  <a:cubicBezTo>
                    <a:pt x="135926" y="37350"/>
                    <a:pt x="122270" y="42931"/>
                    <a:pt x="122270" y="42931"/>
                  </a:cubicBezTo>
                  <a:cubicBezTo>
                    <a:pt x="122758" y="44448"/>
                    <a:pt x="123779" y="45974"/>
                    <a:pt x="124284" y="47457"/>
                  </a:cubicBezTo>
                  <a:cubicBezTo>
                    <a:pt x="122749" y="47972"/>
                    <a:pt x="120761" y="49506"/>
                    <a:pt x="120761" y="51006"/>
                  </a:cubicBezTo>
                  <a:cubicBezTo>
                    <a:pt x="120761" y="58602"/>
                    <a:pt x="134391" y="83873"/>
                    <a:pt x="143461" y="83873"/>
                  </a:cubicBezTo>
                  <a:cubicBezTo>
                    <a:pt x="141961" y="91443"/>
                    <a:pt x="137906" y="88931"/>
                    <a:pt x="132359" y="88931"/>
                  </a:cubicBezTo>
                  <a:cubicBezTo>
                    <a:pt x="130859" y="88931"/>
                    <a:pt x="128810" y="89403"/>
                    <a:pt x="127327" y="89934"/>
                  </a:cubicBezTo>
                  <a:lnTo>
                    <a:pt x="124773" y="94992"/>
                  </a:lnTo>
                  <a:cubicBezTo>
                    <a:pt x="122261" y="106085"/>
                    <a:pt x="118206" y="109137"/>
                    <a:pt x="118206" y="117709"/>
                  </a:cubicBezTo>
                  <a:cubicBezTo>
                    <a:pt x="112137" y="118712"/>
                    <a:pt x="107096" y="126290"/>
                    <a:pt x="107096" y="129325"/>
                  </a:cubicBezTo>
                  <a:cubicBezTo>
                    <a:pt x="107096" y="132857"/>
                    <a:pt x="109608" y="133885"/>
                    <a:pt x="109608" y="136397"/>
                  </a:cubicBezTo>
                  <a:cubicBezTo>
                    <a:pt x="109608" y="140486"/>
                    <a:pt x="103547" y="148021"/>
                    <a:pt x="103547" y="153585"/>
                  </a:cubicBezTo>
                  <a:cubicBezTo>
                    <a:pt x="95472" y="155599"/>
                    <a:pt x="94452" y="161652"/>
                    <a:pt x="87894" y="161652"/>
                  </a:cubicBezTo>
                  <a:cubicBezTo>
                    <a:pt x="82827" y="161652"/>
                    <a:pt x="81319" y="157640"/>
                    <a:pt x="81319" y="154622"/>
                  </a:cubicBezTo>
                  <a:cubicBezTo>
                    <a:pt x="73235" y="152565"/>
                    <a:pt x="67654" y="146513"/>
                    <a:pt x="59073" y="146513"/>
                  </a:cubicBezTo>
                  <a:cubicBezTo>
                    <a:pt x="55061" y="146513"/>
                    <a:pt x="52515" y="152068"/>
                    <a:pt x="46429" y="152068"/>
                  </a:cubicBezTo>
                  <a:cubicBezTo>
                    <a:pt x="44971" y="152050"/>
                    <a:pt x="43934" y="149539"/>
                    <a:pt x="42425" y="14953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5" name="Google Shape;965;p44"/>
            <p:cNvSpPr/>
            <p:nvPr/>
          </p:nvSpPr>
          <p:spPr>
            <a:xfrm>
              <a:off x="6057777" y="3105120"/>
              <a:ext cx="115664" cy="141694"/>
            </a:xfrm>
            <a:custGeom>
              <a:avLst/>
              <a:gdLst/>
              <a:ahLst/>
              <a:cxnLst/>
              <a:rect l="l" t="t" r="r" b="b"/>
              <a:pathLst>
                <a:path w="91426" h="106624" extrusionOk="0">
                  <a:moveTo>
                    <a:pt x="36373" y="38928"/>
                  </a:moveTo>
                  <a:cubicBezTo>
                    <a:pt x="34350" y="41439"/>
                    <a:pt x="33844" y="43977"/>
                    <a:pt x="30784" y="43977"/>
                  </a:cubicBezTo>
                  <a:cubicBezTo>
                    <a:pt x="23223" y="43977"/>
                    <a:pt x="20189" y="34359"/>
                    <a:pt x="20189" y="26806"/>
                  </a:cubicBezTo>
                  <a:cubicBezTo>
                    <a:pt x="20189" y="16708"/>
                    <a:pt x="28264" y="18688"/>
                    <a:pt x="36853" y="18688"/>
                  </a:cubicBezTo>
                  <a:cubicBezTo>
                    <a:pt x="45417" y="18688"/>
                    <a:pt x="49000" y="16708"/>
                    <a:pt x="56064" y="16708"/>
                  </a:cubicBezTo>
                  <a:cubicBezTo>
                    <a:pt x="62614" y="16708"/>
                    <a:pt x="67183" y="20205"/>
                    <a:pt x="73741" y="20205"/>
                  </a:cubicBezTo>
                  <a:cubicBezTo>
                    <a:pt x="83865" y="20205"/>
                    <a:pt x="87379" y="11650"/>
                    <a:pt x="88914" y="4055"/>
                  </a:cubicBezTo>
                  <a:cubicBezTo>
                    <a:pt x="90431" y="4055"/>
                    <a:pt x="90928" y="1534"/>
                    <a:pt x="91426" y="0"/>
                  </a:cubicBezTo>
                  <a:lnTo>
                    <a:pt x="88400" y="0"/>
                  </a:lnTo>
                  <a:cubicBezTo>
                    <a:pt x="82322" y="4055"/>
                    <a:pt x="75250" y="8581"/>
                    <a:pt x="72206" y="11650"/>
                  </a:cubicBezTo>
                  <a:lnTo>
                    <a:pt x="68186" y="11650"/>
                  </a:lnTo>
                  <a:lnTo>
                    <a:pt x="32807" y="5564"/>
                  </a:lnTo>
                  <a:cubicBezTo>
                    <a:pt x="19691" y="5564"/>
                    <a:pt x="13613" y="22263"/>
                    <a:pt x="13613" y="34359"/>
                  </a:cubicBezTo>
                  <a:cubicBezTo>
                    <a:pt x="13613" y="37419"/>
                    <a:pt x="9584" y="39914"/>
                    <a:pt x="9087" y="41962"/>
                  </a:cubicBezTo>
                  <a:cubicBezTo>
                    <a:pt x="5538" y="53552"/>
                    <a:pt x="0" y="58147"/>
                    <a:pt x="0" y="69232"/>
                  </a:cubicBezTo>
                  <a:cubicBezTo>
                    <a:pt x="0" y="75284"/>
                    <a:pt x="7030" y="75284"/>
                    <a:pt x="10090" y="75815"/>
                  </a:cubicBezTo>
                  <a:cubicBezTo>
                    <a:pt x="10090" y="83891"/>
                    <a:pt x="10090" y="94495"/>
                    <a:pt x="10090" y="100041"/>
                  </a:cubicBezTo>
                  <a:cubicBezTo>
                    <a:pt x="10090" y="103110"/>
                    <a:pt x="14128" y="106625"/>
                    <a:pt x="18140" y="106625"/>
                  </a:cubicBezTo>
                  <a:cubicBezTo>
                    <a:pt x="23729" y="106625"/>
                    <a:pt x="25743" y="88940"/>
                    <a:pt x="25743" y="86445"/>
                  </a:cubicBezTo>
                  <a:cubicBezTo>
                    <a:pt x="25743" y="79844"/>
                    <a:pt x="21208" y="76321"/>
                    <a:pt x="21208" y="69746"/>
                  </a:cubicBezTo>
                  <a:cubicBezTo>
                    <a:pt x="21208" y="66180"/>
                    <a:pt x="25297" y="63685"/>
                    <a:pt x="28787" y="63685"/>
                  </a:cubicBezTo>
                  <a:cubicBezTo>
                    <a:pt x="30304" y="63685"/>
                    <a:pt x="31333" y="64199"/>
                    <a:pt x="32816" y="63685"/>
                  </a:cubicBezTo>
                  <a:lnTo>
                    <a:pt x="30793" y="74298"/>
                  </a:lnTo>
                  <a:cubicBezTo>
                    <a:pt x="30793" y="80856"/>
                    <a:pt x="38893" y="83402"/>
                    <a:pt x="38893" y="89934"/>
                  </a:cubicBezTo>
                  <a:cubicBezTo>
                    <a:pt x="38893" y="91477"/>
                    <a:pt x="39408" y="93003"/>
                    <a:pt x="38893" y="94503"/>
                  </a:cubicBezTo>
                  <a:lnTo>
                    <a:pt x="45426" y="94503"/>
                  </a:lnTo>
                  <a:cubicBezTo>
                    <a:pt x="45426" y="88948"/>
                    <a:pt x="56587" y="89463"/>
                    <a:pt x="56587" y="83899"/>
                  </a:cubicBezTo>
                  <a:cubicBezTo>
                    <a:pt x="54556" y="83393"/>
                    <a:pt x="49524" y="77813"/>
                    <a:pt x="49524" y="74786"/>
                  </a:cubicBezTo>
                  <a:cubicBezTo>
                    <a:pt x="49524" y="73792"/>
                    <a:pt x="51041" y="72798"/>
                    <a:pt x="51504" y="71769"/>
                  </a:cubicBezTo>
                  <a:cubicBezTo>
                    <a:pt x="48503" y="70226"/>
                    <a:pt x="38893" y="52061"/>
                    <a:pt x="38893" y="50535"/>
                  </a:cubicBezTo>
                  <a:cubicBezTo>
                    <a:pt x="53021" y="50535"/>
                    <a:pt x="54058" y="39434"/>
                    <a:pt x="65674" y="35885"/>
                  </a:cubicBezTo>
                  <a:lnTo>
                    <a:pt x="65674" y="31855"/>
                  </a:lnTo>
                  <a:cubicBezTo>
                    <a:pt x="62614" y="31315"/>
                    <a:pt x="35868" y="39425"/>
                    <a:pt x="35353" y="40917"/>
                  </a:cubicBezTo>
                  <a:lnTo>
                    <a:pt x="36373" y="38928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6" name="Google Shape;966;p44"/>
            <p:cNvSpPr/>
            <p:nvPr/>
          </p:nvSpPr>
          <p:spPr>
            <a:xfrm>
              <a:off x="5816124" y="3249481"/>
              <a:ext cx="186047" cy="57097"/>
            </a:xfrm>
            <a:custGeom>
              <a:avLst/>
              <a:gdLst/>
              <a:ahLst/>
              <a:cxnLst/>
              <a:rect l="l" t="t" r="r" b="b"/>
              <a:pathLst>
                <a:path w="147060" h="42965" extrusionOk="0">
                  <a:moveTo>
                    <a:pt x="141455" y="41448"/>
                  </a:moveTo>
                  <a:cubicBezTo>
                    <a:pt x="136431" y="41448"/>
                    <a:pt x="136929" y="37890"/>
                    <a:pt x="130859" y="37890"/>
                  </a:cubicBezTo>
                  <a:cubicBezTo>
                    <a:pt x="129316" y="37890"/>
                    <a:pt x="130362" y="41448"/>
                    <a:pt x="130859" y="42965"/>
                  </a:cubicBezTo>
                  <a:cubicBezTo>
                    <a:pt x="114186" y="36365"/>
                    <a:pt x="97006" y="35396"/>
                    <a:pt x="77307" y="35396"/>
                  </a:cubicBezTo>
                  <a:cubicBezTo>
                    <a:pt x="71255" y="35396"/>
                    <a:pt x="69728" y="28804"/>
                    <a:pt x="64671" y="28804"/>
                  </a:cubicBezTo>
                  <a:cubicBezTo>
                    <a:pt x="55078" y="28804"/>
                    <a:pt x="46986" y="28298"/>
                    <a:pt x="36879" y="25297"/>
                  </a:cubicBezTo>
                  <a:cubicBezTo>
                    <a:pt x="29292" y="22769"/>
                    <a:pt x="21705" y="27801"/>
                    <a:pt x="16674" y="22769"/>
                  </a:cubicBezTo>
                  <a:cubicBezTo>
                    <a:pt x="11633" y="17685"/>
                    <a:pt x="7569" y="11624"/>
                    <a:pt x="0" y="11624"/>
                  </a:cubicBezTo>
                  <a:cubicBezTo>
                    <a:pt x="514" y="10107"/>
                    <a:pt x="9610" y="1003"/>
                    <a:pt x="12644" y="1003"/>
                  </a:cubicBezTo>
                  <a:cubicBezTo>
                    <a:pt x="14145" y="1003"/>
                    <a:pt x="15173" y="3043"/>
                    <a:pt x="16682" y="3043"/>
                  </a:cubicBezTo>
                  <a:cubicBezTo>
                    <a:pt x="19717" y="3043"/>
                    <a:pt x="21723" y="0"/>
                    <a:pt x="24766" y="0"/>
                  </a:cubicBezTo>
                  <a:cubicBezTo>
                    <a:pt x="39922" y="0"/>
                    <a:pt x="46506" y="16176"/>
                    <a:pt x="63145" y="16176"/>
                  </a:cubicBezTo>
                  <a:cubicBezTo>
                    <a:pt x="70749" y="16176"/>
                    <a:pt x="72258" y="8615"/>
                    <a:pt x="78301" y="8615"/>
                  </a:cubicBezTo>
                  <a:cubicBezTo>
                    <a:pt x="88408" y="8615"/>
                    <a:pt x="91949" y="17685"/>
                    <a:pt x="101061" y="17685"/>
                  </a:cubicBezTo>
                  <a:lnTo>
                    <a:pt x="116217" y="15696"/>
                  </a:lnTo>
                  <a:lnTo>
                    <a:pt x="120281" y="15696"/>
                  </a:lnTo>
                  <a:cubicBezTo>
                    <a:pt x="119766" y="18208"/>
                    <a:pt x="102570" y="19708"/>
                    <a:pt x="101550" y="19228"/>
                  </a:cubicBezTo>
                  <a:cubicBezTo>
                    <a:pt x="107105" y="24792"/>
                    <a:pt x="113680" y="25786"/>
                    <a:pt x="122758" y="25786"/>
                  </a:cubicBezTo>
                  <a:cubicBezTo>
                    <a:pt x="125827" y="25786"/>
                    <a:pt x="125827" y="29344"/>
                    <a:pt x="126839" y="30312"/>
                  </a:cubicBezTo>
                  <a:cubicBezTo>
                    <a:pt x="130379" y="33887"/>
                    <a:pt x="134417" y="29807"/>
                    <a:pt x="138952" y="31333"/>
                  </a:cubicBezTo>
                  <a:cubicBezTo>
                    <a:pt x="143512" y="32858"/>
                    <a:pt x="143512" y="34384"/>
                    <a:pt x="147061" y="35893"/>
                  </a:cubicBezTo>
                  <a:cubicBezTo>
                    <a:pt x="146032" y="37899"/>
                    <a:pt x="142492" y="41448"/>
                    <a:pt x="141455" y="41448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7" name="Google Shape;967;p44"/>
            <p:cNvSpPr/>
            <p:nvPr/>
          </p:nvSpPr>
          <p:spPr>
            <a:xfrm>
              <a:off x="6078815" y="3295186"/>
              <a:ext cx="55625" cy="13446"/>
            </a:xfrm>
            <a:custGeom>
              <a:avLst/>
              <a:gdLst/>
              <a:ahLst/>
              <a:cxnLst/>
              <a:rect l="l" t="t" r="r" b="b"/>
              <a:pathLst>
                <a:path w="43968" h="10118" extrusionOk="0">
                  <a:moveTo>
                    <a:pt x="29327" y="10107"/>
                  </a:moveTo>
                  <a:cubicBezTo>
                    <a:pt x="22254" y="10107"/>
                    <a:pt x="15156" y="10107"/>
                    <a:pt x="11110" y="10107"/>
                  </a:cubicBezTo>
                  <a:cubicBezTo>
                    <a:pt x="7595" y="10107"/>
                    <a:pt x="0" y="10604"/>
                    <a:pt x="0" y="5049"/>
                  </a:cubicBezTo>
                  <a:cubicBezTo>
                    <a:pt x="0" y="1012"/>
                    <a:pt x="5572" y="1500"/>
                    <a:pt x="9112" y="1500"/>
                  </a:cubicBezTo>
                  <a:cubicBezTo>
                    <a:pt x="18234" y="1500"/>
                    <a:pt x="21757" y="5049"/>
                    <a:pt x="29327" y="5049"/>
                  </a:cubicBezTo>
                  <a:cubicBezTo>
                    <a:pt x="36896" y="5049"/>
                    <a:pt x="39434" y="1989"/>
                    <a:pt x="43969" y="0"/>
                  </a:cubicBezTo>
                  <a:cubicBezTo>
                    <a:pt x="40436" y="6549"/>
                    <a:pt x="35876" y="8050"/>
                    <a:pt x="29327" y="1010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8" name="Google Shape;968;p44"/>
            <p:cNvSpPr/>
            <p:nvPr/>
          </p:nvSpPr>
          <p:spPr>
            <a:xfrm>
              <a:off x="6023234" y="3297807"/>
              <a:ext cx="38977" cy="14125"/>
            </a:xfrm>
            <a:custGeom>
              <a:avLst/>
              <a:gdLst/>
              <a:ahLst/>
              <a:cxnLst/>
              <a:rect l="l" t="t" r="r" b="b"/>
              <a:pathLst>
                <a:path w="30809" h="10629" extrusionOk="0">
                  <a:moveTo>
                    <a:pt x="30810" y="7621"/>
                  </a:moveTo>
                  <a:lnTo>
                    <a:pt x="26275" y="7621"/>
                  </a:lnTo>
                  <a:lnTo>
                    <a:pt x="22246" y="5589"/>
                  </a:lnTo>
                  <a:cubicBezTo>
                    <a:pt x="17188" y="7621"/>
                    <a:pt x="15139" y="10630"/>
                    <a:pt x="10099" y="10630"/>
                  </a:cubicBezTo>
                  <a:cubicBezTo>
                    <a:pt x="6044" y="10630"/>
                    <a:pt x="0" y="9138"/>
                    <a:pt x="0" y="7106"/>
                  </a:cubicBezTo>
                  <a:cubicBezTo>
                    <a:pt x="0" y="1534"/>
                    <a:pt x="4029" y="2057"/>
                    <a:pt x="8590" y="2057"/>
                  </a:cubicBezTo>
                  <a:cubicBezTo>
                    <a:pt x="13125" y="2057"/>
                    <a:pt x="15645" y="3069"/>
                    <a:pt x="18183" y="4063"/>
                  </a:cubicBezTo>
                  <a:cubicBezTo>
                    <a:pt x="18183" y="2572"/>
                    <a:pt x="18688" y="1526"/>
                    <a:pt x="18688" y="0"/>
                  </a:cubicBezTo>
                  <a:lnTo>
                    <a:pt x="30810" y="0"/>
                  </a:lnTo>
                  <a:cubicBezTo>
                    <a:pt x="30810" y="4072"/>
                    <a:pt x="29790" y="6601"/>
                    <a:pt x="30810" y="762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69" name="Google Shape;969;p44"/>
            <p:cNvSpPr/>
            <p:nvPr/>
          </p:nvSpPr>
          <p:spPr>
            <a:xfrm>
              <a:off x="6064771" y="3316495"/>
              <a:ext cx="28099" cy="20328"/>
            </a:xfrm>
            <a:custGeom>
              <a:avLst/>
              <a:gdLst/>
              <a:ahLst/>
              <a:cxnLst/>
              <a:rect l="l" t="t" r="r" b="b"/>
              <a:pathLst>
                <a:path w="22211" h="15297" extrusionOk="0">
                  <a:moveTo>
                    <a:pt x="16134" y="15297"/>
                  </a:moveTo>
                  <a:cubicBezTo>
                    <a:pt x="13647" y="15297"/>
                    <a:pt x="13142" y="10214"/>
                    <a:pt x="13142" y="8714"/>
                  </a:cubicBezTo>
                  <a:cubicBezTo>
                    <a:pt x="8075" y="8714"/>
                    <a:pt x="0" y="8199"/>
                    <a:pt x="0" y="3167"/>
                  </a:cubicBezTo>
                  <a:cubicBezTo>
                    <a:pt x="0" y="-913"/>
                    <a:pt x="6069" y="116"/>
                    <a:pt x="9618" y="116"/>
                  </a:cubicBezTo>
                  <a:cubicBezTo>
                    <a:pt x="11101" y="116"/>
                    <a:pt x="13142" y="116"/>
                    <a:pt x="14650" y="116"/>
                  </a:cubicBezTo>
                  <a:cubicBezTo>
                    <a:pt x="14650" y="7179"/>
                    <a:pt x="22211" y="5671"/>
                    <a:pt x="22211" y="11740"/>
                  </a:cubicBezTo>
                  <a:cubicBezTo>
                    <a:pt x="22211" y="13257"/>
                    <a:pt x="19760" y="15297"/>
                    <a:pt x="18199" y="15297"/>
                  </a:cubicBezTo>
                  <a:cubicBezTo>
                    <a:pt x="17693" y="15297"/>
                    <a:pt x="16682" y="15297"/>
                    <a:pt x="16134" y="1529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0" name="Google Shape;970;p44"/>
            <p:cNvSpPr/>
            <p:nvPr/>
          </p:nvSpPr>
          <p:spPr>
            <a:xfrm>
              <a:off x="6008485" y="3297179"/>
              <a:ext cx="11561" cy="11437"/>
            </a:xfrm>
            <a:custGeom>
              <a:avLst/>
              <a:gdLst/>
              <a:ahLst/>
              <a:cxnLst/>
              <a:rect l="l" t="t" r="r" b="b"/>
              <a:pathLst>
                <a:path w="9138" h="8606" extrusionOk="0">
                  <a:moveTo>
                    <a:pt x="8" y="0"/>
                  </a:moveTo>
                  <a:cubicBezTo>
                    <a:pt x="1543" y="0"/>
                    <a:pt x="3060" y="0"/>
                    <a:pt x="4578" y="0"/>
                  </a:cubicBezTo>
                  <a:cubicBezTo>
                    <a:pt x="7098" y="0"/>
                    <a:pt x="7098" y="2529"/>
                    <a:pt x="9138" y="3549"/>
                  </a:cubicBezTo>
                  <a:cubicBezTo>
                    <a:pt x="8624" y="6558"/>
                    <a:pt x="6566" y="8607"/>
                    <a:pt x="4089" y="8607"/>
                  </a:cubicBezTo>
                  <a:cubicBezTo>
                    <a:pt x="2546" y="8607"/>
                    <a:pt x="0" y="6558"/>
                    <a:pt x="0" y="5058"/>
                  </a:cubicBezTo>
                  <a:cubicBezTo>
                    <a:pt x="8" y="3541"/>
                    <a:pt x="8" y="1517"/>
                    <a:pt x="8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1" name="Google Shape;971;p44"/>
            <p:cNvSpPr/>
            <p:nvPr/>
          </p:nvSpPr>
          <p:spPr>
            <a:xfrm>
              <a:off x="6144723" y="3300652"/>
              <a:ext cx="65136" cy="37470"/>
            </a:xfrm>
            <a:custGeom>
              <a:avLst/>
              <a:gdLst/>
              <a:ahLst/>
              <a:cxnLst/>
              <a:rect l="l" t="t" r="r" b="b"/>
              <a:pathLst>
                <a:path w="51486" h="28196" extrusionOk="0">
                  <a:moveTo>
                    <a:pt x="21697" y="13041"/>
                  </a:moveTo>
                  <a:cubicBezTo>
                    <a:pt x="19168" y="13041"/>
                    <a:pt x="21697" y="18081"/>
                    <a:pt x="20180" y="19624"/>
                  </a:cubicBezTo>
                  <a:cubicBezTo>
                    <a:pt x="17650" y="22127"/>
                    <a:pt x="9052" y="28197"/>
                    <a:pt x="3480" y="28197"/>
                  </a:cubicBezTo>
                  <a:cubicBezTo>
                    <a:pt x="1508" y="28197"/>
                    <a:pt x="0" y="25693"/>
                    <a:pt x="0" y="23662"/>
                  </a:cubicBezTo>
                  <a:cubicBezTo>
                    <a:pt x="0" y="12518"/>
                    <a:pt x="9558" y="12518"/>
                    <a:pt x="17145" y="10023"/>
                  </a:cubicBezTo>
                  <a:cubicBezTo>
                    <a:pt x="18653" y="9509"/>
                    <a:pt x="18653" y="6482"/>
                    <a:pt x="19674" y="5479"/>
                  </a:cubicBezTo>
                  <a:cubicBezTo>
                    <a:pt x="24732" y="430"/>
                    <a:pt x="46960" y="-1610"/>
                    <a:pt x="51486" y="1416"/>
                  </a:cubicBezTo>
                  <a:cubicBezTo>
                    <a:pt x="46488" y="8994"/>
                    <a:pt x="29781" y="13041"/>
                    <a:pt x="21697" y="1304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2" name="Google Shape;972;p44"/>
            <p:cNvSpPr/>
            <p:nvPr/>
          </p:nvSpPr>
          <p:spPr>
            <a:xfrm>
              <a:off x="6335814" y="3243477"/>
              <a:ext cx="12787" cy="28194"/>
            </a:xfrm>
            <a:custGeom>
              <a:avLst/>
              <a:gdLst/>
              <a:ahLst/>
              <a:cxnLst/>
              <a:rect l="l" t="t" r="r" b="b"/>
              <a:pathLst>
                <a:path w="10107" h="21216" extrusionOk="0">
                  <a:moveTo>
                    <a:pt x="8075" y="0"/>
                  </a:moveTo>
                  <a:cubicBezTo>
                    <a:pt x="9095" y="4038"/>
                    <a:pt x="10107" y="2015"/>
                    <a:pt x="10107" y="5529"/>
                  </a:cubicBezTo>
                  <a:cubicBezTo>
                    <a:pt x="10107" y="8598"/>
                    <a:pt x="8590" y="10578"/>
                    <a:pt x="6044" y="10578"/>
                  </a:cubicBezTo>
                  <a:cubicBezTo>
                    <a:pt x="6044" y="15645"/>
                    <a:pt x="7030" y="21217"/>
                    <a:pt x="3009" y="21217"/>
                  </a:cubicBezTo>
                  <a:cubicBezTo>
                    <a:pt x="1474" y="21217"/>
                    <a:pt x="0" y="18697"/>
                    <a:pt x="0" y="17171"/>
                  </a:cubicBezTo>
                  <a:cubicBezTo>
                    <a:pt x="0" y="12104"/>
                    <a:pt x="5057" y="11573"/>
                    <a:pt x="5057" y="8607"/>
                  </a:cubicBezTo>
                  <a:cubicBezTo>
                    <a:pt x="5057" y="5023"/>
                    <a:pt x="4552" y="480"/>
                    <a:pt x="8075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3" name="Google Shape;973;p44"/>
            <p:cNvSpPr/>
            <p:nvPr/>
          </p:nvSpPr>
          <p:spPr>
            <a:xfrm>
              <a:off x="6190739" y="3195759"/>
              <a:ext cx="17861" cy="16799"/>
            </a:xfrm>
            <a:custGeom>
              <a:avLst/>
              <a:gdLst/>
              <a:ahLst/>
              <a:cxnLst/>
              <a:rect l="l" t="t" r="r" b="b"/>
              <a:pathLst>
                <a:path w="14118" h="12641" extrusionOk="0">
                  <a:moveTo>
                    <a:pt x="14119" y="6084"/>
                  </a:moveTo>
                  <a:cubicBezTo>
                    <a:pt x="14119" y="7087"/>
                    <a:pt x="10579" y="12642"/>
                    <a:pt x="9078" y="12642"/>
                  </a:cubicBezTo>
                  <a:cubicBezTo>
                    <a:pt x="6026" y="12642"/>
                    <a:pt x="0" y="7087"/>
                    <a:pt x="0" y="3041"/>
                  </a:cubicBezTo>
                  <a:cubicBezTo>
                    <a:pt x="0" y="-3020"/>
                    <a:pt x="14119" y="1026"/>
                    <a:pt x="14119" y="608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4" name="Google Shape;974;p44"/>
            <p:cNvSpPr/>
            <p:nvPr/>
          </p:nvSpPr>
          <p:spPr>
            <a:xfrm>
              <a:off x="6223946" y="3193797"/>
              <a:ext cx="52382" cy="15413"/>
            </a:xfrm>
            <a:custGeom>
              <a:avLst/>
              <a:gdLst/>
              <a:ahLst/>
              <a:cxnLst/>
              <a:rect l="l" t="t" r="r" b="b"/>
              <a:pathLst>
                <a:path w="41405" h="11598" extrusionOk="0">
                  <a:moveTo>
                    <a:pt x="35353" y="1483"/>
                  </a:moveTo>
                  <a:cubicBezTo>
                    <a:pt x="35868" y="5546"/>
                    <a:pt x="41405" y="6567"/>
                    <a:pt x="41405" y="10613"/>
                  </a:cubicBezTo>
                  <a:cubicBezTo>
                    <a:pt x="41405" y="11599"/>
                    <a:pt x="39416" y="11599"/>
                    <a:pt x="38396" y="11599"/>
                  </a:cubicBezTo>
                  <a:cubicBezTo>
                    <a:pt x="31307" y="11599"/>
                    <a:pt x="27792" y="6567"/>
                    <a:pt x="20694" y="6567"/>
                  </a:cubicBezTo>
                  <a:cubicBezTo>
                    <a:pt x="15636" y="6567"/>
                    <a:pt x="13133" y="6567"/>
                    <a:pt x="9078" y="6567"/>
                  </a:cubicBezTo>
                  <a:cubicBezTo>
                    <a:pt x="7072" y="6567"/>
                    <a:pt x="0" y="4518"/>
                    <a:pt x="0" y="4518"/>
                  </a:cubicBezTo>
                  <a:cubicBezTo>
                    <a:pt x="0" y="1989"/>
                    <a:pt x="2520" y="1020"/>
                    <a:pt x="3549" y="0"/>
                  </a:cubicBezTo>
                  <a:lnTo>
                    <a:pt x="26275" y="0"/>
                  </a:lnTo>
                  <a:cubicBezTo>
                    <a:pt x="27286" y="3498"/>
                    <a:pt x="30792" y="1989"/>
                    <a:pt x="33827" y="1989"/>
                  </a:cubicBezTo>
                  <a:lnTo>
                    <a:pt x="35353" y="1483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5" name="Google Shape;975;p44"/>
            <p:cNvSpPr/>
            <p:nvPr/>
          </p:nvSpPr>
          <p:spPr>
            <a:xfrm>
              <a:off x="6215628" y="3093033"/>
              <a:ext cx="22352" cy="53701"/>
            </a:xfrm>
            <a:custGeom>
              <a:avLst/>
              <a:gdLst/>
              <a:ahLst/>
              <a:cxnLst/>
              <a:rect l="l" t="t" r="r" b="b"/>
              <a:pathLst>
                <a:path w="17668" h="40410" extrusionOk="0">
                  <a:moveTo>
                    <a:pt x="5058" y="31872"/>
                  </a:moveTo>
                  <a:lnTo>
                    <a:pt x="5058" y="28306"/>
                  </a:lnTo>
                  <a:cubicBezTo>
                    <a:pt x="9096" y="28306"/>
                    <a:pt x="14659" y="27783"/>
                    <a:pt x="16656" y="27312"/>
                  </a:cubicBezTo>
                  <a:cubicBezTo>
                    <a:pt x="16185" y="23249"/>
                    <a:pt x="12619" y="22263"/>
                    <a:pt x="12619" y="19700"/>
                  </a:cubicBezTo>
                  <a:cubicBezTo>
                    <a:pt x="12619" y="16691"/>
                    <a:pt x="17668" y="16168"/>
                    <a:pt x="17668" y="13142"/>
                  </a:cubicBezTo>
                  <a:cubicBezTo>
                    <a:pt x="9087" y="11144"/>
                    <a:pt x="5555" y="7098"/>
                    <a:pt x="4569" y="0"/>
                  </a:cubicBezTo>
                  <a:cubicBezTo>
                    <a:pt x="480" y="2040"/>
                    <a:pt x="0" y="6069"/>
                    <a:pt x="0" y="10107"/>
                  </a:cubicBezTo>
                  <a:cubicBezTo>
                    <a:pt x="0" y="16691"/>
                    <a:pt x="4038" y="18671"/>
                    <a:pt x="4038" y="24234"/>
                  </a:cubicBezTo>
                  <a:cubicBezTo>
                    <a:pt x="4038" y="29292"/>
                    <a:pt x="4038" y="27775"/>
                    <a:pt x="4038" y="30818"/>
                  </a:cubicBezTo>
                  <a:cubicBezTo>
                    <a:pt x="4038" y="33836"/>
                    <a:pt x="5564" y="40411"/>
                    <a:pt x="10613" y="40411"/>
                  </a:cubicBezTo>
                  <a:cubicBezTo>
                    <a:pt x="8093" y="36896"/>
                    <a:pt x="7064" y="34890"/>
                    <a:pt x="5058" y="31872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6" name="Google Shape;976;p44"/>
            <p:cNvSpPr/>
            <p:nvPr/>
          </p:nvSpPr>
          <p:spPr>
            <a:xfrm>
              <a:off x="6601727" y="3216615"/>
              <a:ext cx="70960" cy="43642"/>
            </a:xfrm>
            <a:custGeom>
              <a:avLst/>
              <a:gdLst/>
              <a:ahLst/>
              <a:cxnLst/>
              <a:rect l="l" t="t" r="r" b="b"/>
              <a:pathLst>
                <a:path w="56090" h="32841" extrusionOk="0">
                  <a:moveTo>
                    <a:pt x="14659" y="30321"/>
                  </a:moveTo>
                  <a:cubicBezTo>
                    <a:pt x="10630" y="25237"/>
                    <a:pt x="1483" y="26763"/>
                    <a:pt x="0" y="20214"/>
                  </a:cubicBezTo>
                  <a:lnTo>
                    <a:pt x="15131" y="20214"/>
                  </a:lnTo>
                  <a:cubicBezTo>
                    <a:pt x="16142" y="20694"/>
                    <a:pt x="20711" y="18705"/>
                    <a:pt x="20711" y="18705"/>
                  </a:cubicBezTo>
                  <a:cubicBezTo>
                    <a:pt x="28289" y="16142"/>
                    <a:pt x="35868" y="16665"/>
                    <a:pt x="40420" y="14642"/>
                  </a:cubicBezTo>
                  <a:cubicBezTo>
                    <a:pt x="47500" y="11101"/>
                    <a:pt x="44483" y="0"/>
                    <a:pt x="51529" y="0"/>
                  </a:cubicBezTo>
                  <a:cubicBezTo>
                    <a:pt x="54573" y="0"/>
                    <a:pt x="56090" y="4535"/>
                    <a:pt x="56090" y="7578"/>
                  </a:cubicBezTo>
                  <a:cubicBezTo>
                    <a:pt x="56090" y="18191"/>
                    <a:pt x="45477" y="16151"/>
                    <a:pt x="45477" y="25255"/>
                  </a:cubicBezTo>
                  <a:cubicBezTo>
                    <a:pt x="36365" y="27286"/>
                    <a:pt x="31813" y="32841"/>
                    <a:pt x="21208" y="32841"/>
                  </a:cubicBezTo>
                  <a:cubicBezTo>
                    <a:pt x="19220" y="32841"/>
                    <a:pt x="12610" y="29344"/>
                    <a:pt x="12096" y="27792"/>
                  </a:cubicBezTo>
                  <a:lnTo>
                    <a:pt x="14659" y="30321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7" name="Google Shape;977;p44"/>
            <p:cNvSpPr/>
            <p:nvPr/>
          </p:nvSpPr>
          <p:spPr>
            <a:xfrm>
              <a:off x="6275731" y="3142086"/>
              <a:ext cx="370124" cy="201424"/>
            </a:xfrm>
            <a:custGeom>
              <a:avLst/>
              <a:gdLst/>
              <a:ahLst/>
              <a:cxnLst/>
              <a:rect l="l" t="t" r="r" b="b"/>
              <a:pathLst>
                <a:path w="292562" h="151570" extrusionOk="0">
                  <a:moveTo>
                    <a:pt x="146024" y="31307"/>
                  </a:moveTo>
                  <a:cubicBezTo>
                    <a:pt x="152111" y="37376"/>
                    <a:pt x="170259" y="43951"/>
                    <a:pt x="182903" y="43951"/>
                  </a:cubicBezTo>
                  <a:cubicBezTo>
                    <a:pt x="188981" y="43951"/>
                    <a:pt x="192007" y="51015"/>
                    <a:pt x="198042" y="51015"/>
                  </a:cubicBezTo>
                  <a:cubicBezTo>
                    <a:pt x="198042" y="55087"/>
                    <a:pt x="202131" y="55575"/>
                    <a:pt x="204617" y="56073"/>
                  </a:cubicBezTo>
                  <a:cubicBezTo>
                    <a:pt x="220811" y="61113"/>
                    <a:pt x="220288" y="74786"/>
                    <a:pt x="232444" y="80813"/>
                  </a:cubicBezTo>
                  <a:cubicBezTo>
                    <a:pt x="237510" y="83350"/>
                    <a:pt x="248097" y="77795"/>
                    <a:pt x="248097" y="88914"/>
                  </a:cubicBezTo>
                  <a:cubicBezTo>
                    <a:pt x="248097" y="94494"/>
                    <a:pt x="238513" y="92446"/>
                    <a:pt x="238513" y="96989"/>
                  </a:cubicBezTo>
                  <a:cubicBezTo>
                    <a:pt x="238513" y="99518"/>
                    <a:pt x="247102" y="108108"/>
                    <a:pt x="248097" y="109119"/>
                  </a:cubicBezTo>
                  <a:cubicBezTo>
                    <a:pt x="253129" y="114177"/>
                    <a:pt x="252143" y="117709"/>
                    <a:pt x="256181" y="123787"/>
                  </a:cubicBezTo>
                  <a:cubicBezTo>
                    <a:pt x="257689" y="126324"/>
                    <a:pt x="263759" y="128836"/>
                    <a:pt x="267291" y="128836"/>
                  </a:cubicBezTo>
                  <a:cubicBezTo>
                    <a:pt x="268817" y="128836"/>
                    <a:pt x="270300" y="132368"/>
                    <a:pt x="271345" y="134417"/>
                  </a:cubicBezTo>
                  <a:cubicBezTo>
                    <a:pt x="272349" y="136911"/>
                    <a:pt x="275375" y="134905"/>
                    <a:pt x="277355" y="135428"/>
                  </a:cubicBezTo>
                  <a:cubicBezTo>
                    <a:pt x="280398" y="136440"/>
                    <a:pt x="281444" y="139449"/>
                    <a:pt x="282464" y="141463"/>
                  </a:cubicBezTo>
                  <a:cubicBezTo>
                    <a:pt x="283450" y="144009"/>
                    <a:pt x="291045" y="142998"/>
                    <a:pt x="292563" y="143504"/>
                  </a:cubicBezTo>
                  <a:cubicBezTo>
                    <a:pt x="289511" y="145527"/>
                    <a:pt x="285979" y="148030"/>
                    <a:pt x="285979" y="151570"/>
                  </a:cubicBezTo>
                  <a:cubicBezTo>
                    <a:pt x="284976" y="151570"/>
                    <a:pt x="283930" y="151570"/>
                    <a:pt x="282944" y="151570"/>
                  </a:cubicBezTo>
                  <a:cubicBezTo>
                    <a:pt x="281959" y="151570"/>
                    <a:pt x="274380" y="146547"/>
                    <a:pt x="273352" y="145527"/>
                  </a:cubicBezTo>
                  <a:lnTo>
                    <a:pt x="260201" y="145527"/>
                  </a:lnTo>
                  <a:cubicBezTo>
                    <a:pt x="252632" y="144009"/>
                    <a:pt x="241025" y="138429"/>
                    <a:pt x="241025" y="132882"/>
                  </a:cubicBezTo>
                  <a:cubicBezTo>
                    <a:pt x="241025" y="130842"/>
                    <a:pt x="236987" y="129865"/>
                    <a:pt x="235967" y="128836"/>
                  </a:cubicBezTo>
                  <a:cubicBezTo>
                    <a:pt x="225868" y="118712"/>
                    <a:pt x="216782" y="104584"/>
                    <a:pt x="200091" y="104584"/>
                  </a:cubicBezTo>
                  <a:cubicBezTo>
                    <a:pt x="187481" y="104584"/>
                    <a:pt x="188475" y="113671"/>
                    <a:pt x="181412" y="117186"/>
                  </a:cubicBezTo>
                  <a:cubicBezTo>
                    <a:pt x="183418" y="123787"/>
                    <a:pt x="178866" y="125801"/>
                    <a:pt x="178866" y="129342"/>
                  </a:cubicBezTo>
                  <a:cubicBezTo>
                    <a:pt x="167267" y="129342"/>
                    <a:pt x="165218" y="129342"/>
                    <a:pt x="159663" y="129342"/>
                  </a:cubicBezTo>
                  <a:cubicBezTo>
                    <a:pt x="146539" y="129342"/>
                    <a:pt x="143007" y="113671"/>
                    <a:pt x="129865" y="113671"/>
                  </a:cubicBezTo>
                  <a:cubicBezTo>
                    <a:pt x="127842" y="113671"/>
                    <a:pt x="122296" y="114169"/>
                    <a:pt x="122296" y="116706"/>
                  </a:cubicBezTo>
                  <a:lnTo>
                    <a:pt x="111657" y="116706"/>
                  </a:lnTo>
                  <a:cubicBezTo>
                    <a:pt x="108125" y="116706"/>
                    <a:pt x="103582" y="116706"/>
                    <a:pt x="103582" y="112668"/>
                  </a:cubicBezTo>
                  <a:cubicBezTo>
                    <a:pt x="103582" y="106590"/>
                    <a:pt x="113192" y="104070"/>
                    <a:pt x="116235" y="102544"/>
                  </a:cubicBezTo>
                  <a:cubicBezTo>
                    <a:pt x="109146" y="95472"/>
                    <a:pt x="112197" y="88391"/>
                    <a:pt x="109643" y="80804"/>
                  </a:cubicBezTo>
                  <a:cubicBezTo>
                    <a:pt x="107662" y="74778"/>
                    <a:pt x="93501" y="69206"/>
                    <a:pt x="88434" y="66668"/>
                  </a:cubicBezTo>
                  <a:cubicBezTo>
                    <a:pt x="82879" y="64157"/>
                    <a:pt x="69223" y="61628"/>
                    <a:pt x="61148" y="61628"/>
                  </a:cubicBezTo>
                  <a:cubicBezTo>
                    <a:pt x="53561" y="61628"/>
                    <a:pt x="50527" y="48486"/>
                    <a:pt x="42460" y="51006"/>
                  </a:cubicBezTo>
                  <a:lnTo>
                    <a:pt x="42460" y="46463"/>
                  </a:lnTo>
                  <a:cubicBezTo>
                    <a:pt x="40926" y="50501"/>
                    <a:pt x="38911" y="55567"/>
                    <a:pt x="34856" y="55567"/>
                  </a:cubicBezTo>
                  <a:cubicBezTo>
                    <a:pt x="33339" y="55567"/>
                    <a:pt x="30304" y="55567"/>
                    <a:pt x="29798" y="54041"/>
                  </a:cubicBezTo>
                  <a:cubicBezTo>
                    <a:pt x="27295" y="49017"/>
                    <a:pt x="29798" y="46960"/>
                    <a:pt x="27295" y="42931"/>
                  </a:cubicBezTo>
                  <a:cubicBezTo>
                    <a:pt x="24741" y="38910"/>
                    <a:pt x="19194" y="40899"/>
                    <a:pt x="18191" y="36862"/>
                  </a:cubicBezTo>
                  <a:cubicBezTo>
                    <a:pt x="25246" y="33338"/>
                    <a:pt x="40420" y="34350"/>
                    <a:pt x="43969" y="28298"/>
                  </a:cubicBezTo>
                  <a:lnTo>
                    <a:pt x="40420" y="28298"/>
                  </a:lnTo>
                  <a:cubicBezTo>
                    <a:pt x="34847" y="29824"/>
                    <a:pt x="31324" y="30338"/>
                    <a:pt x="25778" y="30338"/>
                  </a:cubicBezTo>
                  <a:cubicBezTo>
                    <a:pt x="23249" y="30338"/>
                    <a:pt x="21226" y="29301"/>
                    <a:pt x="18714" y="28804"/>
                  </a:cubicBezTo>
                  <a:cubicBezTo>
                    <a:pt x="17205" y="28298"/>
                    <a:pt x="16177" y="25743"/>
                    <a:pt x="15662" y="24243"/>
                  </a:cubicBezTo>
                  <a:cubicBezTo>
                    <a:pt x="12148" y="17171"/>
                    <a:pt x="0" y="20214"/>
                    <a:pt x="0" y="13107"/>
                  </a:cubicBezTo>
                  <a:cubicBezTo>
                    <a:pt x="0" y="10124"/>
                    <a:pt x="4072" y="8607"/>
                    <a:pt x="7098" y="8607"/>
                  </a:cubicBezTo>
                  <a:cubicBezTo>
                    <a:pt x="13133" y="8607"/>
                    <a:pt x="16682" y="0"/>
                    <a:pt x="25787" y="0"/>
                  </a:cubicBezTo>
                  <a:cubicBezTo>
                    <a:pt x="34333" y="0"/>
                    <a:pt x="40934" y="8075"/>
                    <a:pt x="50029" y="10133"/>
                  </a:cubicBezTo>
                  <a:cubicBezTo>
                    <a:pt x="50029" y="17179"/>
                    <a:pt x="50029" y="24252"/>
                    <a:pt x="50029" y="28306"/>
                  </a:cubicBezTo>
                  <a:cubicBezTo>
                    <a:pt x="50029" y="30818"/>
                    <a:pt x="53073" y="32841"/>
                    <a:pt x="57625" y="32841"/>
                  </a:cubicBezTo>
                  <a:cubicBezTo>
                    <a:pt x="57625" y="34890"/>
                    <a:pt x="64671" y="42948"/>
                    <a:pt x="67740" y="42948"/>
                  </a:cubicBezTo>
                  <a:cubicBezTo>
                    <a:pt x="71264" y="42948"/>
                    <a:pt x="75824" y="35413"/>
                    <a:pt x="76827" y="34367"/>
                  </a:cubicBezTo>
                  <a:cubicBezTo>
                    <a:pt x="80856" y="30347"/>
                    <a:pt x="81876" y="29832"/>
                    <a:pt x="88931" y="27783"/>
                  </a:cubicBezTo>
                  <a:cubicBezTo>
                    <a:pt x="93492" y="26275"/>
                    <a:pt x="99553" y="17179"/>
                    <a:pt x="105605" y="16176"/>
                  </a:cubicBezTo>
                  <a:cubicBezTo>
                    <a:pt x="106119" y="18705"/>
                    <a:pt x="110140" y="18182"/>
                    <a:pt x="111657" y="18705"/>
                  </a:cubicBezTo>
                  <a:cubicBezTo>
                    <a:pt x="117718" y="20703"/>
                    <a:pt x="121798" y="26763"/>
                    <a:pt x="124782" y="28306"/>
                  </a:cubicBezTo>
                  <a:lnTo>
                    <a:pt x="138454" y="28306"/>
                  </a:lnTo>
                  <a:cubicBezTo>
                    <a:pt x="140975" y="30818"/>
                    <a:pt x="146530" y="32327"/>
                    <a:pt x="148544" y="32841"/>
                  </a:cubicBezTo>
                  <a:lnTo>
                    <a:pt x="148544" y="33836"/>
                  </a:lnTo>
                  <a:lnTo>
                    <a:pt x="146024" y="31307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8" name="Google Shape;978;p44"/>
            <p:cNvSpPr/>
            <p:nvPr/>
          </p:nvSpPr>
          <p:spPr>
            <a:xfrm>
              <a:off x="6651604" y="3186369"/>
              <a:ext cx="37058" cy="38205"/>
            </a:xfrm>
            <a:custGeom>
              <a:avLst/>
              <a:gdLst/>
              <a:ahLst/>
              <a:cxnLst/>
              <a:rect l="l" t="t" r="r" b="b"/>
              <a:pathLst>
                <a:path w="29292" h="28748" extrusionOk="0">
                  <a:moveTo>
                    <a:pt x="26249" y="28306"/>
                  </a:moveTo>
                  <a:cubicBezTo>
                    <a:pt x="20223" y="27286"/>
                    <a:pt x="20223" y="23746"/>
                    <a:pt x="21208" y="18688"/>
                  </a:cubicBezTo>
                  <a:cubicBezTo>
                    <a:pt x="14642" y="15688"/>
                    <a:pt x="15637" y="10098"/>
                    <a:pt x="9104" y="6069"/>
                  </a:cubicBezTo>
                  <a:cubicBezTo>
                    <a:pt x="5049" y="3523"/>
                    <a:pt x="1500" y="4038"/>
                    <a:pt x="0" y="0"/>
                  </a:cubicBezTo>
                  <a:cubicBezTo>
                    <a:pt x="9567" y="3035"/>
                    <a:pt x="14119" y="9070"/>
                    <a:pt x="19700" y="14659"/>
                  </a:cubicBezTo>
                  <a:cubicBezTo>
                    <a:pt x="23720" y="18679"/>
                    <a:pt x="29292" y="17676"/>
                    <a:pt x="29292" y="24757"/>
                  </a:cubicBezTo>
                  <a:cubicBezTo>
                    <a:pt x="29292" y="25795"/>
                    <a:pt x="28787" y="27278"/>
                    <a:pt x="29292" y="28298"/>
                  </a:cubicBezTo>
                  <a:cubicBezTo>
                    <a:pt x="28289" y="28306"/>
                    <a:pt x="27243" y="29301"/>
                    <a:pt x="26249" y="2830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79" name="Google Shape;979;p44"/>
            <p:cNvSpPr/>
            <p:nvPr/>
          </p:nvSpPr>
          <p:spPr>
            <a:xfrm>
              <a:off x="6717736" y="3241473"/>
              <a:ext cx="17570" cy="24822"/>
            </a:xfrm>
            <a:custGeom>
              <a:avLst/>
              <a:gdLst/>
              <a:ahLst/>
              <a:cxnLst/>
              <a:rect l="l" t="t" r="r" b="b"/>
              <a:pathLst>
                <a:path w="13888" h="18679" extrusionOk="0">
                  <a:moveTo>
                    <a:pt x="7339" y="11101"/>
                  </a:moveTo>
                  <a:cubicBezTo>
                    <a:pt x="1270" y="10107"/>
                    <a:pt x="-753" y="5066"/>
                    <a:pt x="241" y="0"/>
                  </a:cubicBezTo>
                  <a:cubicBezTo>
                    <a:pt x="3276" y="1989"/>
                    <a:pt x="13889" y="13073"/>
                    <a:pt x="13889" y="14642"/>
                  </a:cubicBezTo>
                  <a:cubicBezTo>
                    <a:pt x="13889" y="16133"/>
                    <a:pt x="11883" y="18679"/>
                    <a:pt x="10357" y="18679"/>
                  </a:cubicBezTo>
                  <a:cubicBezTo>
                    <a:pt x="8840" y="18679"/>
                    <a:pt x="7339" y="16648"/>
                    <a:pt x="7339" y="15139"/>
                  </a:cubicBezTo>
                  <a:cubicBezTo>
                    <a:pt x="7339" y="13604"/>
                    <a:pt x="7339" y="12593"/>
                    <a:pt x="7339" y="1110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0" name="Google Shape;980;p44"/>
            <p:cNvSpPr/>
            <p:nvPr/>
          </p:nvSpPr>
          <p:spPr>
            <a:xfrm>
              <a:off x="6841377" y="3331391"/>
              <a:ext cx="10288" cy="14114"/>
            </a:xfrm>
            <a:custGeom>
              <a:avLst/>
              <a:gdLst/>
              <a:ahLst/>
              <a:cxnLst/>
              <a:rect l="l" t="t" r="r" b="b"/>
              <a:pathLst>
                <a:path w="8132" h="10621" extrusionOk="0">
                  <a:moveTo>
                    <a:pt x="8132" y="7612"/>
                  </a:moveTo>
                  <a:cubicBezTo>
                    <a:pt x="8132" y="8615"/>
                    <a:pt x="7618" y="9610"/>
                    <a:pt x="8132" y="10621"/>
                  </a:cubicBezTo>
                  <a:cubicBezTo>
                    <a:pt x="3066" y="10621"/>
                    <a:pt x="-458" y="3060"/>
                    <a:pt x="48" y="0"/>
                  </a:cubicBezTo>
                  <a:cubicBezTo>
                    <a:pt x="4086" y="2563"/>
                    <a:pt x="8132" y="3557"/>
                    <a:pt x="8132" y="7612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1" name="Google Shape;981;p44"/>
            <p:cNvSpPr/>
            <p:nvPr/>
          </p:nvSpPr>
          <p:spPr>
            <a:xfrm>
              <a:off x="6813294" y="3320704"/>
              <a:ext cx="21103" cy="10686"/>
            </a:xfrm>
            <a:custGeom>
              <a:avLst/>
              <a:gdLst/>
              <a:ahLst/>
              <a:cxnLst/>
              <a:rect l="l" t="t" r="r" b="b"/>
              <a:pathLst>
                <a:path w="16681" h="8041" extrusionOk="0">
                  <a:moveTo>
                    <a:pt x="16682" y="7038"/>
                  </a:moveTo>
                  <a:cubicBezTo>
                    <a:pt x="16168" y="7038"/>
                    <a:pt x="14642" y="8041"/>
                    <a:pt x="14162" y="8041"/>
                  </a:cubicBezTo>
                  <a:cubicBezTo>
                    <a:pt x="8075" y="8041"/>
                    <a:pt x="0" y="6026"/>
                    <a:pt x="0" y="0"/>
                  </a:cubicBezTo>
                  <a:cubicBezTo>
                    <a:pt x="8075" y="0"/>
                    <a:pt x="13142" y="2015"/>
                    <a:pt x="16682" y="7038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2" name="Google Shape;982;p44"/>
            <p:cNvSpPr/>
            <p:nvPr/>
          </p:nvSpPr>
          <p:spPr>
            <a:xfrm>
              <a:off x="6816526" y="3294514"/>
              <a:ext cx="18534" cy="21439"/>
            </a:xfrm>
            <a:custGeom>
              <a:avLst/>
              <a:gdLst/>
              <a:ahLst/>
              <a:cxnLst/>
              <a:rect l="l" t="t" r="r" b="b"/>
              <a:pathLst>
                <a:path w="14650" h="16133" extrusionOk="0">
                  <a:moveTo>
                    <a:pt x="14650" y="16133"/>
                  </a:moveTo>
                  <a:cubicBezTo>
                    <a:pt x="9592" y="16133"/>
                    <a:pt x="488" y="4003"/>
                    <a:pt x="0" y="0"/>
                  </a:cubicBezTo>
                  <a:cubicBezTo>
                    <a:pt x="7038" y="4012"/>
                    <a:pt x="12087" y="8555"/>
                    <a:pt x="14650" y="1613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3" name="Google Shape;983;p44"/>
            <p:cNvSpPr/>
            <p:nvPr/>
          </p:nvSpPr>
          <p:spPr>
            <a:xfrm>
              <a:off x="6777505" y="3278361"/>
              <a:ext cx="24943" cy="14787"/>
            </a:xfrm>
            <a:custGeom>
              <a:avLst/>
              <a:gdLst/>
              <a:ahLst/>
              <a:cxnLst/>
              <a:rect l="l" t="t" r="r" b="b"/>
              <a:pathLst>
                <a:path w="19716" h="11126" extrusionOk="0">
                  <a:moveTo>
                    <a:pt x="1989" y="0"/>
                  </a:moveTo>
                  <a:cubicBezTo>
                    <a:pt x="6575" y="2563"/>
                    <a:pt x="16682" y="5563"/>
                    <a:pt x="19717" y="10124"/>
                  </a:cubicBezTo>
                  <a:cubicBezTo>
                    <a:pt x="18680" y="10630"/>
                    <a:pt x="17162" y="11127"/>
                    <a:pt x="15662" y="11127"/>
                  </a:cubicBezTo>
                  <a:cubicBezTo>
                    <a:pt x="11624" y="11127"/>
                    <a:pt x="0" y="7072"/>
                    <a:pt x="0" y="1517"/>
                  </a:cubicBezTo>
                  <a:lnTo>
                    <a:pt x="995" y="1517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4" name="Google Shape;984;p44"/>
            <p:cNvSpPr/>
            <p:nvPr/>
          </p:nvSpPr>
          <p:spPr>
            <a:xfrm>
              <a:off x="6748711" y="3261580"/>
              <a:ext cx="15367" cy="9398"/>
            </a:xfrm>
            <a:custGeom>
              <a:avLst/>
              <a:gdLst/>
              <a:ahLst/>
              <a:cxnLst/>
              <a:rect l="l" t="t" r="r" b="b"/>
              <a:pathLst>
                <a:path w="12147" h="7072" extrusionOk="0">
                  <a:moveTo>
                    <a:pt x="0" y="0"/>
                  </a:moveTo>
                  <a:cubicBezTo>
                    <a:pt x="5572" y="4038"/>
                    <a:pt x="9113" y="2520"/>
                    <a:pt x="12148" y="7072"/>
                  </a:cubicBezTo>
                  <a:lnTo>
                    <a:pt x="7612" y="7072"/>
                  </a:lnTo>
                  <a:lnTo>
                    <a:pt x="0" y="2023"/>
                  </a:lnTo>
                  <a:cubicBezTo>
                    <a:pt x="514" y="2023"/>
                    <a:pt x="2555" y="2023"/>
                    <a:pt x="2555" y="15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5" name="Google Shape;985;p44"/>
            <p:cNvSpPr/>
            <p:nvPr/>
          </p:nvSpPr>
          <p:spPr>
            <a:xfrm>
              <a:off x="6528826" y="3963277"/>
              <a:ext cx="70320" cy="70426"/>
            </a:xfrm>
            <a:custGeom>
              <a:avLst/>
              <a:gdLst/>
              <a:ahLst/>
              <a:cxnLst/>
              <a:rect l="l" t="t" r="r" b="b"/>
              <a:pathLst>
                <a:path w="55584" h="52995" extrusionOk="0">
                  <a:moveTo>
                    <a:pt x="27809" y="5049"/>
                  </a:moveTo>
                  <a:cubicBezTo>
                    <a:pt x="34367" y="5049"/>
                    <a:pt x="42965" y="2015"/>
                    <a:pt x="50012" y="0"/>
                  </a:cubicBezTo>
                  <a:cubicBezTo>
                    <a:pt x="51572" y="6087"/>
                    <a:pt x="55584" y="9087"/>
                    <a:pt x="55584" y="15148"/>
                  </a:cubicBezTo>
                  <a:cubicBezTo>
                    <a:pt x="55584" y="26292"/>
                    <a:pt x="41971" y="52995"/>
                    <a:pt x="31847" y="52995"/>
                  </a:cubicBezTo>
                  <a:cubicBezTo>
                    <a:pt x="16691" y="52995"/>
                    <a:pt x="0" y="15671"/>
                    <a:pt x="0" y="5058"/>
                  </a:cubicBezTo>
                  <a:cubicBezTo>
                    <a:pt x="8" y="-3060"/>
                    <a:pt x="27337" y="5049"/>
                    <a:pt x="27809" y="504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6" name="Google Shape;986;p44"/>
            <p:cNvSpPr/>
            <p:nvPr/>
          </p:nvSpPr>
          <p:spPr>
            <a:xfrm>
              <a:off x="6589590" y="3945152"/>
              <a:ext cx="8285" cy="11391"/>
            </a:xfrm>
            <a:custGeom>
              <a:avLst/>
              <a:gdLst/>
              <a:ahLst/>
              <a:cxnLst/>
              <a:rect l="l" t="t" r="r" b="b"/>
              <a:pathLst>
                <a:path w="6549" h="8572" extrusionOk="0">
                  <a:moveTo>
                    <a:pt x="6550" y="0"/>
                  </a:moveTo>
                  <a:cubicBezTo>
                    <a:pt x="6550" y="5058"/>
                    <a:pt x="5538" y="6044"/>
                    <a:pt x="5032" y="8573"/>
                  </a:cubicBezTo>
                  <a:cubicBezTo>
                    <a:pt x="498" y="7047"/>
                    <a:pt x="0" y="4038"/>
                    <a:pt x="0" y="0"/>
                  </a:cubicBezTo>
                  <a:cubicBezTo>
                    <a:pt x="2512" y="506"/>
                    <a:pt x="5032" y="506"/>
                    <a:pt x="6550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7" name="Google Shape;987;p44"/>
            <p:cNvSpPr/>
            <p:nvPr/>
          </p:nvSpPr>
          <p:spPr>
            <a:xfrm>
              <a:off x="6381830" y="3853782"/>
              <a:ext cx="22384" cy="8110"/>
            </a:xfrm>
            <a:custGeom>
              <a:avLst/>
              <a:gdLst/>
              <a:ahLst/>
              <a:cxnLst/>
              <a:rect l="l" t="t" r="r" b="b"/>
              <a:pathLst>
                <a:path w="17693" h="6103" extrusionOk="0">
                  <a:moveTo>
                    <a:pt x="17694" y="3047"/>
                  </a:moveTo>
                  <a:cubicBezTo>
                    <a:pt x="12122" y="6596"/>
                    <a:pt x="4544" y="7616"/>
                    <a:pt x="0" y="3047"/>
                  </a:cubicBezTo>
                  <a:cubicBezTo>
                    <a:pt x="9610" y="-1514"/>
                    <a:pt x="10596" y="-485"/>
                    <a:pt x="17694" y="304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8" name="Google Shape;988;p44"/>
            <p:cNvSpPr/>
            <p:nvPr/>
          </p:nvSpPr>
          <p:spPr>
            <a:xfrm>
              <a:off x="6262295" y="3355418"/>
              <a:ext cx="25572" cy="10227"/>
            </a:xfrm>
            <a:custGeom>
              <a:avLst/>
              <a:gdLst/>
              <a:ahLst/>
              <a:cxnLst/>
              <a:rect l="l" t="t" r="r" b="b"/>
              <a:pathLst>
                <a:path w="20213" h="7696" extrusionOk="0">
                  <a:moveTo>
                    <a:pt x="20214" y="119"/>
                  </a:moveTo>
                  <a:lnTo>
                    <a:pt x="20214" y="7697"/>
                  </a:lnTo>
                  <a:cubicBezTo>
                    <a:pt x="18696" y="7697"/>
                    <a:pt x="16665" y="7697"/>
                    <a:pt x="15147" y="7697"/>
                  </a:cubicBezTo>
                  <a:cubicBezTo>
                    <a:pt x="9104" y="7697"/>
                    <a:pt x="2014" y="4705"/>
                    <a:pt x="0" y="2673"/>
                  </a:cubicBezTo>
                  <a:cubicBezTo>
                    <a:pt x="9104" y="642"/>
                    <a:pt x="12644" y="-362"/>
                    <a:pt x="20214" y="11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89" name="Google Shape;989;p44"/>
            <p:cNvSpPr/>
            <p:nvPr/>
          </p:nvSpPr>
          <p:spPr>
            <a:xfrm>
              <a:off x="5959437" y="3344832"/>
              <a:ext cx="733041" cy="583503"/>
            </a:xfrm>
            <a:custGeom>
              <a:avLst/>
              <a:gdLst/>
              <a:ahLst/>
              <a:cxnLst/>
              <a:rect l="l" t="t" r="r" b="b"/>
              <a:pathLst>
                <a:path w="579428" h="439083" extrusionOk="0">
                  <a:moveTo>
                    <a:pt x="566321" y="213747"/>
                  </a:moveTo>
                  <a:cubicBezTo>
                    <a:pt x="574371" y="224325"/>
                    <a:pt x="579428" y="251629"/>
                    <a:pt x="579428" y="266810"/>
                  </a:cubicBezTo>
                  <a:cubicBezTo>
                    <a:pt x="579428" y="277903"/>
                    <a:pt x="576411" y="293583"/>
                    <a:pt x="571876" y="298109"/>
                  </a:cubicBezTo>
                  <a:lnTo>
                    <a:pt x="571876" y="312296"/>
                  </a:lnTo>
                  <a:cubicBezTo>
                    <a:pt x="569330" y="316334"/>
                    <a:pt x="570839" y="318314"/>
                    <a:pt x="568327" y="322395"/>
                  </a:cubicBezTo>
                  <a:cubicBezTo>
                    <a:pt x="559215" y="336522"/>
                    <a:pt x="550119" y="341588"/>
                    <a:pt x="545070" y="357739"/>
                  </a:cubicBezTo>
                  <a:cubicBezTo>
                    <a:pt x="541041" y="369860"/>
                    <a:pt x="530402" y="385522"/>
                    <a:pt x="530402" y="403225"/>
                  </a:cubicBezTo>
                  <a:lnTo>
                    <a:pt x="530402" y="402230"/>
                  </a:lnTo>
                  <a:cubicBezTo>
                    <a:pt x="524847" y="425436"/>
                    <a:pt x="483434" y="414832"/>
                    <a:pt x="479370" y="439083"/>
                  </a:cubicBezTo>
                  <a:cubicBezTo>
                    <a:pt x="475333" y="438569"/>
                    <a:pt x="454613" y="426988"/>
                    <a:pt x="454133" y="423910"/>
                  </a:cubicBezTo>
                  <a:cubicBezTo>
                    <a:pt x="442534" y="424947"/>
                    <a:pt x="446546" y="435037"/>
                    <a:pt x="433910" y="435037"/>
                  </a:cubicBezTo>
                  <a:cubicBezTo>
                    <a:pt x="414194" y="435037"/>
                    <a:pt x="381893" y="421930"/>
                    <a:pt x="381893" y="401202"/>
                  </a:cubicBezTo>
                  <a:cubicBezTo>
                    <a:pt x="381893" y="393598"/>
                    <a:pt x="375317" y="387554"/>
                    <a:pt x="374786" y="380996"/>
                  </a:cubicBezTo>
                  <a:cubicBezTo>
                    <a:pt x="374786" y="380996"/>
                    <a:pt x="374280" y="378939"/>
                    <a:pt x="374280" y="378459"/>
                  </a:cubicBezTo>
                  <a:cubicBezTo>
                    <a:pt x="370765" y="380491"/>
                    <a:pt x="368228" y="380996"/>
                    <a:pt x="364182" y="382016"/>
                  </a:cubicBezTo>
                  <a:lnTo>
                    <a:pt x="358121" y="382016"/>
                  </a:lnTo>
                  <a:cubicBezTo>
                    <a:pt x="359630" y="378947"/>
                    <a:pt x="361653" y="375930"/>
                    <a:pt x="361653" y="370898"/>
                  </a:cubicBezTo>
                  <a:cubicBezTo>
                    <a:pt x="361653" y="364803"/>
                    <a:pt x="358627" y="362814"/>
                    <a:pt x="356638" y="360791"/>
                  </a:cubicBezTo>
                  <a:cubicBezTo>
                    <a:pt x="356638" y="362300"/>
                    <a:pt x="355601" y="364288"/>
                    <a:pt x="355601" y="365814"/>
                  </a:cubicBezTo>
                  <a:cubicBezTo>
                    <a:pt x="351057" y="367837"/>
                    <a:pt x="350560" y="376967"/>
                    <a:pt x="342990" y="376967"/>
                  </a:cubicBezTo>
                  <a:cubicBezTo>
                    <a:pt x="340436" y="376967"/>
                    <a:pt x="337907" y="374404"/>
                    <a:pt x="337907" y="371901"/>
                  </a:cubicBezTo>
                  <a:cubicBezTo>
                    <a:pt x="350560" y="369372"/>
                    <a:pt x="353063" y="343097"/>
                    <a:pt x="352583" y="335502"/>
                  </a:cubicBezTo>
                  <a:cubicBezTo>
                    <a:pt x="343479" y="344589"/>
                    <a:pt x="330843" y="370898"/>
                    <a:pt x="320222" y="370898"/>
                  </a:cubicBezTo>
                  <a:cubicBezTo>
                    <a:pt x="314153" y="370898"/>
                    <a:pt x="316193" y="361811"/>
                    <a:pt x="316193" y="361811"/>
                  </a:cubicBezTo>
                  <a:cubicBezTo>
                    <a:pt x="312678" y="361811"/>
                    <a:pt x="301551" y="337045"/>
                    <a:pt x="297505" y="331464"/>
                  </a:cubicBezTo>
                  <a:cubicBezTo>
                    <a:pt x="289412" y="321357"/>
                    <a:pt x="259597" y="316334"/>
                    <a:pt x="242906" y="316334"/>
                  </a:cubicBezTo>
                  <a:cubicBezTo>
                    <a:pt x="224716" y="316334"/>
                    <a:pt x="221218" y="324392"/>
                    <a:pt x="210065" y="327924"/>
                  </a:cubicBezTo>
                  <a:cubicBezTo>
                    <a:pt x="184305" y="336522"/>
                    <a:pt x="152492" y="327427"/>
                    <a:pt x="148437" y="353195"/>
                  </a:cubicBezTo>
                  <a:cubicBezTo>
                    <a:pt x="137850" y="354190"/>
                    <a:pt x="129218" y="356736"/>
                    <a:pt x="118134" y="356736"/>
                  </a:cubicBezTo>
                  <a:cubicBezTo>
                    <a:pt x="110007" y="352673"/>
                    <a:pt x="110007" y="356736"/>
                    <a:pt x="103989" y="356736"/>
                  </a:cubicBezTo>
                  <a:cubicBezTo>
                    <a:pt x="86287" y="356736"/>
                    <a:pt x="78717" y="373409"/>
                    <a:pt x="55966" y="373409"/>
                  </a:cubicBezTo>
                  <a:cubicBezTo>
                    <a:pt x="47393" y="373409"/>
                    <a:pt x="23150" y="362814"/>
                    <a:pt x="23150" y="355716"/>
                  </a:cubicBezTo>
                  <a:cubicBezTo>
                    <a:pt x="23150" y="348155"/>
                    <a:pt x="34740" y="344589"/>
                    <a:pt x="34740" y="332982"/>
                  </a:cubicBezTo>
                  <a:cubicBezTo>
                    <a:pt x="34740" y="318314"/>
                    <a:pt x="27188" y="310230"/>
                    <a:pt x="24650" y="301143"/>
                  </a:cubicBezTo>
                  <a:cubicBezTo>
                    <a:pt x="18582" y="278915"/>
                    <a:pt x="17081" y="271843"/>
                    <a:pt x="10506" y="252160"/>
                  </a:cubicBezTo>
                  <a:cubicBezTo>
                    <a:pt x="8003" y="244548"/>
                    <a:pt x="-2096" y="242036"/>
                    <a:pt x="391" y="234441"/>
                  </a:cubicBezTo>
                  <a:cubicBezTo>
                    <a:pt x="1402" y="232452"/>
                    <a:pt x="1934" y="230412"/>
                    <a:pt x="3434" y="227908"/>
                  </a:cubicBezTo>
                  <a:cubicBezTo>
                    <a:pt x="4419" y="230412"/>
                    <a:pt x="6477" y="232949"/>
                    <a:pt x="8003" y="234441"/>
                  </a:cubicBezTo>
                  <a:cubicBezTo>
                    <a:pt x="9469" y="232452"/>
                    <a:pt x="8003" y="230412"/>
                    <a:pt x="8003" y="227908"/>
                  </a:cubicBezTo>
                  <a:cubicBezTo>
                    <a:pt x="8003" y="220305"/>
                    <a:pt x="1934" y="214235"/>
                    <a:pt x="1934" y="201616"/>
                  </a:cubicBezTo>
                  <a:cubicBezTo>
                    <a:pt x="1934" y="186452"/>
                    <a:pt x="1934" y="185457"/>
                    <a:pt x="1934" y="172324"/>
                  </a:cubicBezTo>
                  <a:cubicBezTo>
                    <a:pt x="1934" y="168270"/>
                    <a:pt x="5414" y="167258"/>
                    <a:pt x="7480" y="166229"/>
                  </a:cubicBezTo>
                  <a:cubicBezTo>
                    <a:pt x="8003" y="167764"/>
                    <a:pt x="8003" y="169770"/>
                    <a:pt x="8003" y="171304"/>
                  </a:cubicBezTo>
                  <a:cubicBezTo>
                    <a:pt x="17579" y="170258"/>
                    <a:pt x="29211" y="157648"/>
                    <a:pt x="34740" y="152110"/>
                  </a:cubicBezTo>
                  <a:cubicBezTo>
                    <a:pt x="40801" y="146033"/>
                    <a:pt x="59018" y="145021"/>
                    <a:pt x="68611" y="143495"/>
                  </a:cubicBezTo>
                  <a:cubicBezTo>
                    <a:pt x="86810" y="140469"/>
                    <a:pt x="128232" y="126342"/>
                    <a:pt x="128232" y="109136"/>
                  </a:cubicBezTo>
                  <a:cubicBezTo>
                    <a:pt x="128232" y="106102"/>
                    <a:pt x="128232" y="103599"/>
                    <a:pt x="128232" y="100547"/>
                  </a:cubicBezTo>
                  <a:cubicBezTo>
                    <a:pt x="128232" y="95489"/>
                    <a:pt x="129741" y="90448"/>
                    <a:pt x="134798" y="87937"/>
                  </a:cubicBezTo>
                  <a:cubicBezTo>
                    <a:pt x="137345" y="92480"/>
                    <a:pt x="140345" y="94469"/>
                    <a:pt x="142377" y="98027"/>
                  </a:cubicBezTo>
                  <a:cubicBezTo>
                    <a:pt x="147958" y="94469"/>
                    <a:pt x="145403" y="86925"/>
                    <a:pt x="147958" y="81379"/>
                  </a:cubicBezTo>
                  <a:cubicBezTo>
                    <a:pt x="151986" y="83376"/>
                    <a:pt x="154490" y="85399"/>
                    <a:pt x="158536" y="85399"/>
                  </a:cubicBezTo>
                  <a:cubicBezTo>
                    <a:pt x="158536" y="71280"/>
                    <a:pt x="168652" y="69214"/>
                    <a:pt x="169637" y="57624"/>
                  </a:cubicBezTo>
                  <a:cubicBezTo>
                    <a:pt x="183302" y="57624"/>
                    <a:pt x="185831" y="47526"/>
                    <a:pt x="196452" y="47526"/>
                  </a:cubicBezTo>
                  <a:cubicBezTo>
                    <a:pt x="205522" y="47526"/>
                    <a:pt x="210588" y="57624"/>
                    <a:pt x="211600" y="66711"/>
                  </a:cubicBezTo>
                  <a:cubicBezTo>
                    <a:pt x="214129" y="63154"/>
                    <a:pt x="218158" y="61165"/>
                    <a:pt x="222736" y="61165"/>
                  </a:cubicBezTo>
                  <a:cubicBezTo>
                    <a:pt x="225247" y="61165"/>
                    <a:pt x="229285" y="64697"/>
                    <a:pt x="230296" y="65177"/>
                  </a:cubicBezTo>
                  <a:cubicBezTo>
                    <a:pt x="233331" y="60650"/>
                    <a:pt x="231814" y="57127"/>
                    <a:pt x="231814" y="52609"/>
                  </a:cubicBezTo>
                  <a:cubicBezTo>
                    <a:pt x="231814" y="45503"/>
                    <a:pt x="239400" y="41971"/>
                    <a:pt x="239400" y="34873"/>
                  </a:cubicBezTo>
                  <a:cubicBezTo>
                    <a:pt x="239400" y="27826"/>
                    <a:pt x="259606" y="23274"/>
                    <a:pt x="268195" y="23274"/>
                  </a:cubicBezTo>
                  <a:cubicBezTo>
                    <a:pt x="271744" y="23274"/>
                    <a:pt x="275782" y="20223"/>
                    <a:pt x="277300" y="19725"/>
                  </a:cubicBezTo>
                  <a:cubicBezTo>
                    <a:pt x="274248" y="15165"/>
                    <a:pt x="269198" y="13673"/>
                    <a:pt x="268195" y="8084"/>
                  </a:cubicBezTo>
                  <a:cubicBezTo>
                    <a:pt x="285383" y="15165"/>
                    <a:pt x="295490" y="22263"/>
                    <a:pt x="313673" y="22263"/>
                  </a:cubicBezTo>
                  <a:cubicBezTo>
                    <a:pt x="320231" y="22263"/>
                    <a:pt x="322280" y="18199"/>
                    <a:pt x="327826" y="18199"/>
                  </a:cubicBezTo>
                  <a:cubicBezTo>
                    <a:pt x="330852" y="18199"/>
                    <a:pt x="337916" y="23266"/>
                    <a:pt x="337916" y="27312"/>
                  </a:cubicBezTo>
                  <a:cubicBezTo>
                    <a:pt x="337916" y="33870"/>
                    <a:pt x="330354" y="34359"/>
                    <a:pt x="326308" y="37419"/>
                  </a:cubicBezTo>
                  <a:lnTo>
                    <a:pt x="320231" y="62691"/>
                  </a:lnTo>
                  <a:cubicBezTo>
                    <a:pt x="320231" y="66711"/>
                    <a:pt x="327337" y="65708"/>
                    <a:pt x="330363" y="67731"/>
                  </a:cubicBezTo>
                  <a:cubicBezTo>
                    <a:pt x="333389" y="69729"/>
                    <a:pt x="333389" y="77341"/>
                    <a:pt x="335395" y="77821"/>
                  </a:cubicBezTo>
                  <a:cubicBezTo>
                    <a:pt x="349042" y="82862"/>
                    <a:pt x="356655" y="85399"/>
                    <a:pt x="369222" y="90457"/>
                  </a:cubicBezTo>
                  <a:cubicBezTo>
                    <a:pt x="376337" y="92969"/>
                    <a:pt x="378858" y="104079"/>
                    <a:pt x="388459" y="104079"/>
                  </a:cubicBezTo>
                  <a:cubicBezTo>
                    <a:pt x="404130" y="104079"/>
                    <a:pt x="407173" y="74255"/>
                    <a:pt x="409667" y="62691"/>
                  </a:cubicBezTo>
                  <a:lnTo>
                    <a:pt x="409667" y="17205"/>
                  </a:lnTo>
                  <a:cubicBezTo>
                    <a:pt x="417743" y="11119"/>
                    <a:pt x="415231" y="4526"/>
                    <a:pt x="423829" y="0"/>
                  </a:cubicBezTo>
                  <a:cubicBezTo>
                    <a:pt x="425364" y="13673"/>
                    <a:pt x="431896" y="22708"/>
                    <a:pt x="434922" y="32353"/>
                  </a:cubicBezTo>
                  <a:cubicBezTo>
                    <a:pt x="436971" y="39416"/>
                    <a:pt x="434416" y="48512"/>
                    <a:pt x="439988" y="52592"/>
                  </a:cubicBezTo>
                  <a:cubicBezTo>
                    <a:pt x="445029" y="54050"/>
                    <a:pt x="454630" y="57110"/>
                    <a:pt x="456662" y="58130"/>
                  </a:cubicBezTo>
                  <a:cubicBezTo>
                    <a:pt x="462723" y="62168"/>
                    <a:pt x="462723" y="78336"/>
                    <a:pt x="465260" y="86411"/>
                  </a:cubicBezTo>
                  <a:cubicBezTo>
                    <a:pt x="469786" y="100084"/>
                    <a:pt x="473850" y="106651"/>
                    <a:pt x="477896" y="119244"/>
                  </a:cubicBezTo>
                  <a:cubicBezTo>
                    <a:pt x="481942" y="131399"/>
                    <a:pt x="503648" y="135934"/>
                    <a:pt x="512272" y="144515"/>
                  </a:cubicBezTo>
                  <a:cubicBezTo>
                    <a:pt x="518341" y="150576"/>
                    <a:pt x="519309" y="160160"/>
                    <a:pt x="521358" y="167267"/>
                  </a:cubicBezTo>
                  <a:cubicBezTo>
                    <a:pt x="523356" y="173833"/>
                    <a:pt x="531457" y="173833"/>
                    <a:pt x="538015" y="173833"/>
                  </a:cubicBezTo>
                  <a:cubicBezTo>
                    <a:pt x="538015" y="194013"/>
                    <a:pt x="557234" y="202620"/>
                    <a:pt x="566827" y="212238"/>
                  </a:cubicBezTo>
                  <a:lnTo>
                    <a:pt x="566321" y="213747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90" name="Google Shape;990;p44"/>
            <p:cNvSpPr/>
            <p:nvPr/>
          </p:nvSpPr>
          <p:spPr>
            <a:xfrm>
              <a:off x="6927082" y="3963277"/>
              <a:ext cx="138731" cy="143642"/>
            </a:xfrm>
            <a:custGeom>
              <a:avLst/>
              <a:gdLst/>
              <a:ahLst/>
              <a:cxnLst/>
              <a:rect l="l" t="t" r="r" b="b"/>
              <a:pathLst>
                <a:path w="109659" h="108090" extrusionOk="0">
                  <a:moveTo>
                    <a:pt x="66197" y="30304"/>
                  </a:moveTo>
                  <a:cubicBezTo>
                    <a:pt x="66197" y="30304"/>
                    <a:pt x="66197" y="26763"/>
                    <a:pt x="66728" y="25263"/>
                  </a:cubicBezTo>
                  <a:cubicBezTo>
                    <a:pt x="68709" y="21217"/>
                    <a:pt x="71777" y="20197"/>
                    <a:pt x="75832" y="19691"/>
                  </a:cubicBezTo>
                  <a:cubicBezTo>
                    <a:pt x="75832" y="18688"/>
                    <a:pt x="76321" y="17659"/>
                    <a:pt x="76321" y="16691"/>
                  </a:cubicBezTo>
                  <a:cubicBezTo>
                    <a:pt x="76321" y="9087"/>
                    <a:pt x="83865" y="2015"/>
                    <a:pt x="88443" y="0"/>
                  </a:cubicBezTo>
                  <a:cubicBezTo>
                    <a:pt x="88443" y="3515"/>
                    <a:pt x="90449" y="5049"/>
                    <a:pt x="91983" y="5049"/>
                  </a:cubicBezTo>
                  <a:cubicBezTo>
                    <a:pt x="91983" y="8564"/>
                    <a:pt x="91460" y="12113"/>
                    <a:pt x="94477" y="12113"/>
                  </a:cubicBezTo>
                  <a:cubicBezTo>
                    <a:pt x="98044" y="12113"/>
                    <a:pt x="100564" y="8564"/>
                    <a:pt x="103093" y="7552"/>
                  </a:cubicBezTo>
                  <a:cubicBezTo>
                    <a:pt x="103607" y="9078"/>
                    <a:pt x="105091" y="9576"/>
                    <a:pt x="106650" y="9576"/>
                  </a:cubicBezTo>
                  <a:cubicBezTo>
                    <a:pt x="106650" y="13613"/>
                    <a:pt x="107628" y="16185"/>
                    <a:pt x="109659" y="17162"/>
                  </a:cubicBezTo>
                  <a:cubicBezTo>
                    <a:pt x="108125" y="23729"/>
                    <a:pt x="98052" y="42434"/>
                    <a:pt x="89951" y="42434"/>
                  </a:cubicBezTo>
                  <a:cubicBezTo>
                    <a:pt x="88443" y="50012"/>
                    <a:pt x="90963" y="52027"/>
                    <a:pt x="89951" y="58079"/>
                  </a:cubicBezTo>
                  <a:cubicBezTo>
                    <a:pt x="87431" y="58079"/>
                    <a:pt x="75301" y="60625"/>
                    <a:pt x="71246" y="60625"/>
                  </a:cubicBezTo>
                  <a:cubicBezTo>
                    <a:pt x="69729" y="66694"/>
                    <a:pt x="55584" y="95986"/>
                    <a:pt x="55584" y="95986"/>
                  </a:cubicBezTo>
                  <a:cubicBezTo>
                    <a:pt x="51040" y="100530"/>
                    <a:pt x="41980" y="108091"/>
                    <a:pt x="36407" y="108091"/>
                  </a:cubicBezTo>
                  <a:cubicBezTo>
                    <a:pt x="34376" y="108091"/>
                    <a:pt x="28332" y="105579"/>
                    <a:pt x="25289" y="105579"/>
                  </a:cubicBezTo>
                  <a:cubicBezTo>
                    <a:pt x="22246" y="105579"/>
                    <a:pt x="2538" y="97984"/>
                    <a:pt x="2538" y="95464"/>
                  </a:cubicBezTo>
                  <a:cubicBezTo>
                    <a:pt x="1535" y="95464"/>
                    <a:pt x="0" y="94460"/>
                    <a:pt x="0" y="93432"/>
                  </a:cubicBezTo>
                  <a:cubicBezTo>
                    <a:pt x="0" y="80333"/>
                    <a:pt x="15182" y="73218"/>
                    <a:pt x="20240" y="65674"/>
                  </a:cubicBezTo>
                  <a:cubicBezTo>
                    <a:pt x="22246" y="62134"/>
                    <a:pt x="24766" y="59090"/>
                    <a:pt x="28324" y="59090"/>
                  </a:cubicBezTo>
                  <a:cubicBezTo>
                    <a:pt x="40445" y="59090"/>
                    <a:pt x="48006" y="46472"/>
                    <a:pt x="56621" y="42425"/>
                  </a:cubicBezTo>
                  <a:cubicBezTo>
                    <a:pt x="59116" y="41422"/>
                    <a:pt x="66197" y="30304"/>
                    <a:pt x="66197" y="3030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91" name="Google Shape;991;p44"/>
            <p:cNvSpPr/>
            <p:nvPr/>
          </p:nvSpPr>
          <p:spPr>
            <a:xfrm>
              <a:off x="7040241" y="3824954"/>
              <a:ext cx="104221" cy="158441"/>
            </a:xfrm>
            <a:custGeom>
              <a:avLst/>
              <a:gdLst/>
              <a:ahLst/>
              <a:cxnLst/>
              <a:rect l="l" t="t" r="r" b="b"/>
              <a:pathLst>
                <a:path w="82381" h="119226" extrusionOk="0">
                  <a:moveTo>
                    <a:pt x="25752" y="45469"/>
                  </a:moveTo>
                  <a:cubicBezTo>
                    <a:pt x="24234" y="41422"/>
                    <a:pt x="20205" y="39922"/>
                    <a:pt x="20205" y="35868"/>
                  </a:cubicBezTo>
                  <a:cubicBezTo>
                    <a:pt x="20205" y="34333"/>
                    <a:pt x="21208" y="32310"/>
                    <a:pt x="21740" y="30827"/>
                  </a:cubicBezTo>
                  <a:cubicBezTo>
                    <a:pt x="10098" y="28812"/>
                    <a:pt x="3026" y="12122"/>
                    <a:pt x="0" y="0"/>
                  </a:cubicBezTo>
                  <a:cubicBezTo>
                    <a:pt x="5538" y="8573"/>
                    <a:pt x="14153" y="9104"/>
                    <a:pt x="19177" y="14145"/>
                  </a:cubicBezTo>
                  <a:cubicBezTo>
                    <a:pt x="22237" y="17179"/>
                    <a:pt x="22237" y="20737"/>
                    <a:pt x="25229" y="22211"/>
                  </a:cubicBezTo>
                  <a:cubicBezTo>
                    <a:pt x="24723" y="23729"/>
                    <a:pt x="23248" y="24234"/>
                    <a:pt x="23248" y="25795"/>
                  </a:cubicBezTo>
                  <a:cubicBezTo>
                    <a:pt x="23248" y="28281"/>
                    <a:pt x="29284" y="39417"/>
                    <a:pt x="31847" y="41937"/>
                  </a:cubicBezTo>
                  <a:lnTo>
                    <a:pt x="34864" y="41937"/>
                  </a:lnTo>
                  <a:cubicBezTo>
                    <a:pt x="34864" y="38902"/>
                    <a:pt x="36905" y="36862"/>
                    <a:pt x="39390" y="36862"/>
                  </a:cubicBezTo>
                  <a:cubicBezTo>
                    <a:pt x="40436" y="36862"/>
                    <a:pt x="41448" y="36862"/>
                    <a:pt x="42451" y="36862"/>
                  </a:cubicBezTo>
                  <a:cubicBezTo>
                    <a:pt x="42451" y="50012"/>
                    <a:pt x="49009" y="57590"/>
                    <a:pt x="61148" y="57590"/>
                  </a:cubicBezTo>
                  <a:cubicBezTo>
                    <a:pt x="70749" y="57590"/>
                    <a:pt x="70234" y="52515"/>
                    <a:pt x="78327" y="52515"/>
                  </a:cubicBezTo>
                  <a:cubicBezTo>
                    <a:pt x="79827" y="52515"/>
                    <a:pt x="81361" y="54050"/>
                    <a:pt x="82382" y="55584"/>
                  </a:cubicBezTo>
                  <a:cubicBezTo>
                    <a:pt x="75275" y="62622"/>
                    <a:pt x="77341" y="73261"/>
                    <a:pt x="72283" y="80847"/>
                  </a:cubicBezTo>
                  <a:lnTo>
                    <a:pt x="70234" y="78301"/>
                  </a:lnTo>
                  <a:cubicBezTo>
                    <a:pt x="69703" y="78301"/>
                    <a:pt x="69223" y="79836"/>
                    <a:pt x="68717" y="79836"/>
                  </a:cubicBezTo>
                  <a:cubicBezTo>
                    <a:pt x="63668" y="80847"/>
                    <a:pt x="58602" y="82348"/>
                    <a:pt x="58602" y="86402"/>
                  </a:cubicBezTo>
                  <a:cubicBezTo>
                    <a:pt x="58602" y="87920"/>
                    <a:pt x="60642" y="89943"/>
                    <a:pt x="60642" y="91434"/>
                  </a:cubicBezTo>
                  <a:cubicBezTo>
                    <a:pt x="60642" y="94983"/>
                    <a:pt x="54572" y="100058"/>
                    <a:pt x="53569" y="101533"/>
                  </a:cubicBezTo>
                  <a:cubicBezTo>
                    <a:pt x="48486" y="109137"/>
                    <a:pt x="45477" y="119227"/>
                    <a:pt x="34856" y="119227"/>
                  </a:cubicBezTo>
                  <a:cubicBezTo>
                    <a:pt x="30295" y="119227"/>
                    <a:pt x="27294" y="116723"/>
                    <a:pt x="27294" y="112651"/>
                  </a:cubicBezTo>
                  <a:cubicBezTo>
                    <a:pt x="27294" y="106599"/>
                    <a:pt x="33347" y="104079"/>
                    <a:pt x="33347" y="98001"/>
                  </a:cubicBezTo>
                  <a:cubicBezTo>
                    <a:pt x="33347" y="87920"/>
                    <a:pt x="14625" y="91940"/>
                    <a:pt x="14625" y="82836"/>
                  </a:cubicBezTo>
                  <a:cubicBezTo>
                    <a:pt x="14625" y="77796"/>
                    <a:pt x="19168" y="77281"/>
                    <a:pt x="21731" y="74769"/>
                  </a:cubicBezTo>
                  <a:cubicBezTo>
                    <a:pt x="26772" y="69720"/>
                    <a:pt x="27775" y="62622"/>
                    <a:pt x="27775" y="55070"/>
                  </a:cubicBezTo>
                  <a:cubicBezTo>
                    <a:pt x="27775" y="51058"/>
                    <a:pt x="25752" y="45469"/>
                    <a:pt x="25220" y="43420"/>
                  </a:cubicBezTo>
                  <a:lnTo>
                    <a:pt x="25752" y="43420"/>
                  </a:lnTo>
                  <a:lnTo>
                    <a:pt x="25752" y="45469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92" name="Google Shape;992;p44"/>
            <p:cNvSpPr/>
            <p:nvPr/>
          </p:nvSpPr>
          <p:spPr>
            <a:xfrm>
              <a:off x="7118856" y="3472425"/>
              <a:ext cx="22352" cy="17011"/>
            </a:xfrm>
            <a:custGeom>
              <a:avLst/>
              <a:gdLst/>
              <a:ahLst/>
              <a:cxnLst/>
              <a:rect l="l" t="t" r="r" b="b"/>
              <a:pathLst>
                <a:path w="17668" h="12801" extrusionOk="0">
                  <a:moveTo>
                    <a:pt x="11642" y="0"/>
                  </a:moveTo>
                  <a:cubicBezTo>
                    <a:pt x="13116" y="2538"/>
                    <a:pt x="15182" y="4072"/>
                    <a:pt x="17668" y="4535"/>
                  </a:cubicBezTo>
                  <a:lnTo>
                    <a:pt x="17668" y="10630"/>
                  </a:lnTo>
                  <a:cubicBezTo>
                    <a:pt x="14634" y="13639"/>
                    <a:pt x="14634" y="12644"/>
                    <a:pt x="10630" y="12644"/>
                  </a:cubicBezTo>
                  <a:cubicBezTo>
                    <a:pt x="6558" y="12644"/>
                    <a:pt x="0" y="11633"/>
                    <a:pt x="0" y="9601"/>
                  </a:cubicBezTo>
                  <a:cubicBezTo>
                    <a:pt x="0" y="3018"/>
                    <a:pt x="7064" y="1543"/>
                    <a:pt x="11642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93" name="Google Shape;993;p44"/>
            <p:cNvSpPr/>
            <p:nvPr/>
          </p:nvSpPr>
          <p:spPr>
            <a:xfrm>
              <a:off x="7144430" y="3452968"/>
              <a:ext cx="19791" cy="14752"/>
            </a:xfrm>
            <a:custGeom>
              <a:avLst/>
              <a:gdLst/>
              <a:ahLst/>
              <a:cxnLst/>
              <a:rect l="l" t="t" r="r" b="b"/>
              <a:pathLst>
                <a:path w="15644" h="11101" extrusionOk="0">
                  <a:moveTo>
                    <a:pt x="15645" y="0"/>
                  </a:moveTo>
                  <a:cubicBezTo>
                    <a:pt x="15645" y="1491"/>
                    <a:pt x="15645" y="2992"/>
                    <a:pt x="15645" y="4526"/>
                  </a:cubicBezTo>
                  <a:cubicBezTo>
                    <a:pt x="9601" y="6069"/>
                    <a:pt x="8075" y="11101"/>
                    <a:pt x="3017" y="11101"/>
                  </a:cubicBezTo>
                  <a:cubicBezTo>
                    <a:pt x="1500" y="11101"/>
                    <a:pt x="0" y="8067"/>
                    <a:pt x="0" y="6558"/>
                  </a:cubicBezTo>
                  <a:cubicBezTo>
                    <a:pt x="8" y="523"/>
                    <a:pt x="12619" y="0"/>
                    <a:pt x="15645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994" name="Google Shape;994;p44"/>
            <p:cNvGrpSpPr/>
            <p:nvPr/>
          </p:nvGrpSpPr>
          <p:grpSpPr>
            <a:xfrm>
              <a:off x="6043634" y="2780068"/>
              <a:ext cx="159381" cy="249420"/>
              <a:chOff x="7597224" y="1830365"/>
              <a:chExt cx="125981" cy="187687"/>
            </a:xfrm>
          </p:grpSpPr>
          <p:sp>
            <p:nvSpPr>
              <p:cNvPr id="995" name="Google Shape;995;p44"/>
              <p:cNvSpPr/>
              <p:nvPr/>
            </p:nvSpPr>
            <p:spPr>
              <a:xfrm>
                <a:off x="7659554" y="1956964"/>
                <a:ext cx="63651" cy="61088"/>
              </a:xfrm>
              <a:custGeom>
                <a:avLst/>
                <a:gdLst/>
                <a:ahLst/>
                <a:cxnLst/>
                <a:rect l="l" t="t" r="r" b="b"/>
                <a:pathLst>
                  <a:path w="63651" h="61088" extrusionOk="0">
                    <a:moveTo>
                      <a:pt x="52464" y="43171"/>
                    </a:moveTo>
                    <a:cubicBezTo>
                      <a:pt x="52001" y="41851"/>
                      <a:pt x="50672" y="40951"/>
                      <a:pt x="49764" y="39605"/>
                    </a:cubicBezTo>
                    <a:cubicBezTo>
                      <a:pt x="47860" y="42220"/>
                      <a:pt x="45546" y="43077"/>
                      <a:pt x="45529" y="45709"/>
                    </a:cubicBezTo>
                    <a:cubicBezTo>
                      <a:pt x="45486" y="48769"/>
                      <a:pt x="50955" y="50183"/>
                      <a:pt x="50878" y="55035"/>
                    </a:cubicBezTo>
                    <a:cubicBezTo>
                      <a:pt x="50844" y="58524"/>
                      <a:pt x="48915" y="61148"/>
                      <a:pt x="45701" y="61088"/>
                    </a:cubicBezTo>
                    <a:cubicBezTo>
                      <a:pt x="44311" y="61088"/>
                      <a:pt x="43437" y="58850"/>
                      <a:pt x="43437" y="57547"/>
                    </a:cubicBezTo>
                    <a:cubicBezTo>
                      <a:pt x="42031" y="58353"/>
                      <a:pt x="40205" y="57907"/>
                      <a:pt x="38834" y="57899"/>
                    </a:cubicBezTo>
                    <a:cubicBezTo>
                      <a:pt x="32396" y="57762"/>
                      <a:pt x="26978" y="50638"/>
                      <a:pt x="27132" y="42297"/>
                    </a:cubicBezTo>
                    <a:cubicBezTo>
                      <a:pt x="27184" y="39219"/>
                      <a:pt x="28101" y="37916"/>
                      <a:pt x="29524" y="37068"/>
                    </a:cubicBezTo>
                    <a:cubicBezTo>
                      <a:pt x="29061" y="35713"/>
                      <a:pt x="28196" y="33964"/>
                      <a:pt x="27741" y="32653"/>
                    </a:cubicBezTo>
                    <a:lnTo>
                      <a:pt x="21303" y="32507"/>
                    </a:lnTo>
                    <a:cubicBezTo>
                      <a:pt x="21278" y="33819"/>
                      <a:pt x="20772" y="35147"/>
                      <a:pt x="21217" y="36467"/>
                    </a:cubicBezTo>
                    <a:cubicBezTo>
                      <a:pt x="18457" y="36407"/>
                      <a:pt x="17565" y="35113"/>
                      <a:pt x="16683" y="34179"/>
                    </a:cubicBezTo>
                    <a:cubicBezTo>
                      <a:pt x="16683" y="34179"/>
                      <a:pt x="15697" y="35953"/>
                      <a:pt x="15242" y="36365"/>
                    </a:cubicBezTo>
                    <a:cubicBezTo>
                      <a:pt x="13862" y="35893"/>
                      <a:pt x="10707" y="32335"/>
                      <a:pt x="10707" y="32335"/>
                    </a:cubicBezTo>
                    <a:cubicBezTo>
                      <a:pt x="6001" y="36673"/>
                      <a:pt x="6653" y="51152"/>
                      <a:pt x="1595" y="51066"/>
                    </a:cubicBezTo>
                    <a:cubicBezTo>
                      <a:pt x="-2091" y="51023"/>
                      <a:pt x="1767" y="42743"/>
                      <a:pt x="1767" y="40968"/>
                    </a:cubicBezTo>
                    <a:cubicBezTo>
                      <a:pt x="1818" y="39648"/>
                      <a:pt x="-17" y="37856"/>
                      <a:pt x="43" y="36545"/>
                    </a:cubicBezTo>
                    <a:cubicBezTo>
                      <a:pt x="86" y="32138"/>
                      <a:pt x="1972" y="29541"/>
                      <a:pt x="2992" y="25186"/>
                    </a:cubicBezTo>
                    <a:cubicBezTo>
                      <a:pt x="12671" y="25366"/>
                      <a:pt x="10527" y="15636"/>
                      <a:pt x="18834" y="15773"/>
                    </a:cubicBezTo>
                    <a:cubicBezTo>
                      <a:pt x="24818" y="15902"/>
                      <a:pt x="23789" y="22897"/>
                      <a:pt x="26986" y="22957"/>
                    </a:cubicBezTo>
                    <a:cubicBezTo>
                      <a:pt x="27913" y="22957"/>
                      <a:pt x="28830" y="22983"/>
                      <a:pt x="29730" y="23009"/>
                    </a:cubicBezTo>
                    <a:cubicBezTo>
                      <a:pt x="29816" y="19940"/>
                      <a:pt x="31221" y="17745"/>
                      <a:pt x="34016" y="17359"/>
                    </a:cubicBezTo>
                    <a:cubicBezTo>
                      <a:pt x="34136" y="11204"/>
                      <a:pt x="42374" y="13090"/>
                      <a:pt x="43806" y="10501"/>
                    </a:cubicBezTo>
                    <a:cubicBezTo>
                      <a:pt x="45263" y="7432"/>
                      <a:pt x="44912" y="1286"/>
                      <a:pt x="45366" y="0"/>
                    </a:cubicBezTo>
                    <a:cubicBezTo>
                      <a:pt x="48607" y="34"/>
                      <a:pt x="50887" y="2280"/>
                      <a:pt x="52696" y="4072"/>
                    </a:cubicBezTo>
                    <a:cubicBezTo>
                      <a:pt x="56305" y="7621"/>
                      <a:pt x="63685" y="33733"/>
                      <a:pt x="63651" y="37659"/>
                    </a:cubicBezTo>
                    <a:cubicBezTo>
                      <a:pt x="63540" y="42511"/>
                      <a:pt x="57985" y="45057"/>
                      <a:pt x="57822" y="52515"/>
                    </a:cubicBezTo>
                    <a:cubicBezTo>
                      <a:pt x="55987" y="52009"/>
                      <a:pt x="52010" y="42305"/>
                      <a:pt x="52035" y="41431"/>
                    </a:cubicBezTo>
                    <a:lnTo>
                      <a:pt x="52464" y="43171"/>
                    </a:ln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996" name="Google Shape;996;p44"/>
              <p:cNvSpPr/>
              <p:nvPr/>
            </p:nvSpPr>
            <p:spPr>
              <a:xfrm>
                <a:off x="7597224" y="1941071"/>
                <a:ext cx="32232" cy="33389"/>
              </a:xfrm>
              <a:custGeom>
                <a:avLst/>
                <a:gdLst/>
                <a:ahLst/>
                <a:cxnLst/>
                <a:rect l="l" t="t" r="r" b="b"/>
                <a:pathLst>
                  <a:path w="32232" h="33389" extrusionOk="0">
                    <a:moveTo>
                      <a:pt x="3206" y="33390"/>
                    </a:moveTo>
                    <a:lnTo>
                      <a:pt x="0" y="33347"/>
                    </a:lnTo>
                    <a:cubicBezTo>
                      <a:pt x="4827" y="20231"/>
                      <a:pt x="20574" y="15208"/>
                      <a:pt x="25821" y="5649"/>
                    </a:cubicBezTo>
                    <a:cubicBezTo>
                      <a:pt x="26772" y="3472"/>
                      <a:pt x="26832" y="1303"/>
                      <a:pt x="28212" y="0"/>
                    </a:cubicBezTo>
                    <a:cubicBezTo>
                      <a:pt x="28153" y="4381"/>
                      <a:pt x="30433" y="5298"/>
                      <a:pt x="32233" y="7072"/>
                    </a:cubicBezTo>
                    <a:cubicBezTo>
                      <a:pt x="30373" y="8393"/>
                      <a:pt x="29910" y="9704"/>
                      <a:pt x="27621" y="9661"/>
                    </a:cubicBezTo>
                    <a:cubicBezTo>
                      <a:pt x="26626" y="13605"/>
                      <a:pt x="23360" y="14402"/>
                      <a:pt x="19692" y="14359"/>
                    </a:cubicBezTo>
                    <a:cubicBezTo>
                      <a:pt x="17660" y="24423"/>
                      <a:pt x="8787" y="29969"/>
                      <a:pt x="3206" y="33390"/>
                    </a:cubicBez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997" name="Google Shape;997;p44"/>
              <p:cNvSpPr/>
              <p:nvPr/>
            </p:nvSpPr>
            <p:spPr>
              <a:xfrm>
                <a:off x="7622601" y="1830365"/>
                <a:ext cx="60982" cy="87920"/>
              </a:xfrm>
              <a:custGeom>
                <a:avLst/>
                <a:gdLst/>
                <a:ahLst/>
                <a:cxnLst/>
                <a:rect l="l" t="t" r="r" b="b"/>
                <a:pathLst>
                  <a:path w="60982" h="87920" extrusionOk="0">
                    <a:moveTo>
                      <a:pt x="3256" y="35936"/>
                    </a:moveTo>
                    <a:cubicBezTo>
                      <a:pt x="5142" y="32910"/>
                      <a:pt x="6144" y="26772"/>
                      <a:pt x="6204" y="22829"/>
                    </a:cubicBezTo>
                    <a:cubicBezTo>
                      <a:pt x="6324" y="17557"/>
                      <a:pt x="4053" y="13991"/>
                      <a:pt x="4181" y="8702"/>
                    </a:cubicBezTo>
                    <a:cubicBezTo>
                      <a:pt x="4259" y="4312"/>
                      <a:pt x="5270" y="-51"/>
                      <a:pt x="8922" y="0"/>
                    </a:cubicBezTo>
                    <a:cubicBezTo>
                      <a:pt x="13997" y="112"/>
                      <a:pt x="12960" y="7981"/>
                      <a:pt x="17074" y="8050"/>
                    </a:cubicBezTo>
                    <a:cubicBezTo>
                      <a:pt x="19852" y="8110"/>
                      <a:pt x="21275" y="4595"/>
                      <a:pt x="23169" y="3772"/>
                    </a:cubicBezTo>
                    <a:cubicBezTo>
                      <a:pt x="23169" y="4175"/>
                      <a:pt x="24069" y="5538"/>
                      <a:pt x="24044" y="5984"/>
                    </a:cubicBezTo>
                    <a:cubicBezTo>
                      <a:pt x="24044" y="6858"/>
                      <a:pt x="24935" y="8187"/>
                      <a:pt x="24892" y="9070"/>
                    </a:cubicBezTo>
                    <a:cubicBezTo>
                      <a:pt x="24798" y="14788"/>
                      <a:pt x="30705" y="21483"/>
                      <a:pt x="30567" y="28933"/>
                    </a:cubicBezTo>
                    <a:cubicBezTo>
                      <a:pt x="30387" y="38637"/>
                      <a:pt x="22089" y="39365"/>
                      <a:pt x="21961" y="48598"/>
                    </a:cubicBezTo>
                    <a:cubicBezTo>
                      <a:pt x="21798" y="55173"/>
                      <a:pt x="28064" y="66283"/>
                      <a:pt x="33088" y="68546"/>
                    </a:cubicBezTo>
                    <a:cubicBezTo>
                      <a:pt x="33122" y="68143"/>
                      <a:pt x="33122" y="66797"/>
                      <a:pt x="33165" y="66343"/>
                    </a:cubicBezTo>
                    <a:cubicBezTo>
                      <a:pt x="33165" y="64611"/>
                      <a:pt x="35514" y="62880"/>
                      <a:pt x="38283" y="62923"/>
                    </a:cubicBezTo>
                    <a:cubicBezTo>
                      <a:pt x="43795" y="63060"/>
                      <a:pt x="45012" y="73167"/>
                      <a:pt x="47781" y="73201"/>
                    </a:cubicBezTo>
                    <a:cubicBezTo>
                      <a:pt x="49633" y="73235"/>
                      <a:pt x="50121" y="70201"/>
                      <a:pt x="51973" y="70209"/>
                    </a:cubicBezTo>
                    <a:cubicBezTo>
                      <a:pt x="52899" y="70226"/>
                      <a:pt x="53816" y="71118"/>
                      <a:pt x="54708" y="71161"/>
                    </a:cubicBezTo>
                    <a:cubicBezTo>
                      <a:pt x="54185" y="73775"/>
                      <a:pt x="51904" y="74161"/>
                      <a:pt x="51853" y="76364"/>
                    </a:cubicBezTo>
                    <a:cubicBezTo>
                      <a:pt x="51853" y="77221"/>
                      <a:pt x="54159" y="76861"/>
                      <a:pt x="55085" y="76407"/>
                    </a:cubicBezTo>
                    <a:cubicBezTo>
                      <a:pt x="54999" y="79922"/>
                      <a:pt x="57776" y="81748"/>
                      <a:pt x="60983" y="81782"/>
                    </a:cubicBezTo>
                    <a:cubicBezTo>
                      <a:pt x="60948" y="83128"/>
                      <a:pt x="60932" y="84011"/>
                      <a:pt x="60932" y="85340"/>
                    </a:cubicBezTo>
                    <a:cubicBezTo>
                      <a:pt x="60889" y="86206"/>
                      <a:pt x="59963" y="87928"/>
                      <a:pt x="59054" y="87920"/>
                    </a:cubicBezTo>
                    <a:cubicBezTo>
                      <a:pt x="57682" y="87911"/>
                      <a:pt x="57245" y="85700"/>
                      <a:pt x="56799" y="84379"/>
                    </a:cubicBezTo>
                    <a:cubicBezTo>
                      <a:pt x="54108" y="79022"/>
                      <a:pt x="43126" y="74890"/>
                      <a:pt x="40418" y="70921"/>
                    </a:cubicBezTo>
                    <a:cubicBezTo>
                      <a:pt x="38068" y="73904"/>
                      <a:pt x="39414" y="75713"/>
                      <a:pt x="40735" y="79227"/>
                    </a:cubicBezTo>
                    <a:cubicBezTo>
                      <a:pt x="34296" y="79142"/>
                      <a:pt x="34014" y="69463"/>
                      <a:pt x="27541" y="69343"/>
                    </a:cubicBezTo>
                    <a:cubicBezTo>
                      <a:pt x="24798" y="69326"/>
                      <a:pt x="22904" y="71941"/>
                      <a:pt x="20117" y="71889"/>
                    </a:cubicBezTo>
                    <a:cubicBezTo>
                      <a:pt x="16929" y="71812"/>
                      <a:pt x="13294" y="67792"/>
                      <a:pt x="13311" y="65614"/>
                    </a:cubicBezTo>
                    <a:cubicBezTo>
                      <a:pt x="13363" y="62931"/>
                      <a:pt x="15266" y="61662"/>
                      <a:pt x="16183" y="60805"/>
                    </a:cubicBezTo>
                    <a:lnTo>
                      <a:pt x="16234" y="56407"/>
                    </a:lnTo>
                    <a:lnTo>
                      <a:pt x="13491" y="56365"/>
                    </a:lnTo>
                    <a:cubicBezTo>
                      <a:pt x="12565" y="57659"/>
                      <a:pt x="11571" y="59425"/>
                      <a:pt x="10208" y="59391"/>
                    </a:cubicBezTo>
                    <a:cubicBezTo>
                      <a:pt x="8356" y="59339"/>
                      <a:pt x="144" y="53947"/>
                      <a:pt x="204" y="51307"/>
                    </a:cubicBezTo>
                    <a:cubicBezTo>
                      <a:pt x="315" y="44252"/>
                      <a:pt x="-1348" y="34985"/>
                      <a:pt x="3256" y="35936"/>
                    </a:cubicBez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998" name="Google Shape;998;p44"/>
              <p:cNvSpPr/>
              <p:nvPr/>
            </p:nvSpPr>
            <p:spPr>
              <a:xfrm>
                <a:off x="7685710" y="1919288"/>
                <a:ext cx="20488" cy="34487"/>
              </a:xfrm>
              <a:custGeom>
                <a:avLst/>
                <a:gdLst/>
                <a:ahLst/>
                <a:cxnLst/>
                <a:rect l="l" t="t" r="r" b="b"/>
                <a:pathLst>
                  <a:path w="20488" h="34487" extrusionOk="0">
                    <a:moveTo>
                      <a:pt x="18543" y="23111"/>
                    </a:moveTo>
                    <a:lnTo>
                      <a:pt x="11658" y="23009"/>
                    </a:lnTo>
                    <a:cubicBezTo>
                      <a:pt x="12036" y="26549"/>
                      <a:pt x="13810" y="30981"/>
                      <a:pt x="15619" y="31855"/>
                    </a:cubicBezTo>
                    <a:lnTo>
                      <a:pt x="15567" y="34487"/>
                    </a:lnTo>
                    <a:cubicBezTo>
                      <a:pt x="14204" y="34487"/>
                      <a:pt x="12816" y="34453"/>
                      <a:pt x="11453" y="34453"/>
                    </a:cubicBezTo>
                    <a:cubicBezTo>
                      <a:pt x="8204" y="34393"/>
                      <a:pt x="7347" y="30852"/>
                      <a:pt x="9241" y="28238"/>
                    </a:cubicBezTo>
                    <a:lnTo>
                      <a:pt x="9292" y="25623"/>
                    </a:lnTo>
                    <a:cubicBezTo>
                      <a:pt x="6061" y="25563"/>
                      <a:pt x="2906" y="21071"/>
                      <a:pt x="2452" y="19777"/>
                    </a:cubicBezTo>
                    <a:lnTo>
                      <a:pt x="2512" y="17119"/>
                    </a:lnTo>
                    <a:cubicBezTo>
                      <a:pt x="4818" y="17179"/>
                      <a:pt x="8050" y="17248"/>
                      <a:pt x="8512" y="17248"/>
                    </a:cubicBezTo>
                    <a:cubicBezTo>
                      <a:pt x="9421" y="17248"/>
                      <a:pt x="10827" y="15533"/>
                      <a:pt x="10862" y="14633"/>
                    </a:cubicBezTo>
                    <a:cubicBezTo>
                      <a:pt x="10999" y="8495"/>
                      <a:pt x="874" y="5238"/>
                      <a:pt x="0" y="1697"/>
                    </a:cubicBezTo>
                    <a:cubicBezTo>
                      <a:pt x="1423" y="1294"/>
                      <a:pt x="2812" y="0"/>
                      <a:pt x="4184" y="0"/>
                    </a:cubicBezTo>
                    <a:cubicBezTo>
                      <a:pt x="7870" y="77"/>
                      <a:pt x="10621" y="1869"/>
                      <a:pt x="14299" y="1946"/>
                    </a:cubicBezTo>
                    <a:cubicBezTo>
                      <a:pt x="14299" y="3257"/>
                      <a:pt x="14710" y="5032"/>
                      <a:pt x="14231" y="6335"/>
                    </a:cubicBezTo>
                    <a:cubicBezTo>
                      <a:pt x="15173" y="6352"/>
                      <a:pt x="16091" y="6352"/>
                      <a:pt x="17008" y="6404"/>
                    </a:cubicBezTo>
                    <a:cubicBezTo>
                      <a:pt x="17402" y="9035"/>
                      <a:pt x="16871" y="13407"/>
                      <a:pt x="16871" y="13407"/>
                    </a:cubicBezTo>
                    <a:cubicBezTo>
                      <a:pt x="16871" y="13407"/>
                      <a:pt x="20025" y="17454"/>
                      <a:pt x="20488" y="17454"/>
                    </a:cubicBezTo>
                    <a:cubicBezTo>
                      <a:pt x="19957" y="20085"/>
                      <a:pt x="19065" y="21380"/>
                      <a:pt x="18543" y="23111"/>
                    </a:cubicBez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999" name="Google Shape;999;p44"/>
              <p:cNvSpPr/>
              <p:nvPr/>
            </p:nvSpPr>
            <p:spPr>
              <a:xfrm>
                <a:off x="7655616" y="1928426"/>
                <a:ext cx="16480" cy="21979"/>
              </a:xfrm>
              <a:custGeom>
                <a:avLst/>
                <a:gdLst/>
                <a:ahLst/>
                <a:cxnLst/>
                <a:rect l="l" t="t" r="r" b="b"/>
                <a:pathLst>
                  <a:path w="16480" h="21979" extrusionOk="0">
                    <a:moveTo>
                      <a:pt x="3236" y="429"/>
                    </a:moveTo>
                    <a:cubicBezTo>
                      <a:pt x="5044" y="2700"/>
                      <a:pt x="16540" y="4209"/>
                      <a:pt x="16480" y="8152"/>
                    </a:cubicBezTo>
                    <a:cubicBezTo>
                      <a:pt x="16352" y="15602"/>
                      <a:pt x="5645" y="19391"/>
                      <a:pt x="1495" y="21980"/>
                    </a:cubicBezTo>
                    <a:cubicBezTo>
                      <a:pt x="1633" y="14488"/>
                      <a:pt x="-90" y="6121"/>
                      <a:pt x="4" y="2152"/>
                    </a:cubicBezTo>
                    <a:cubicBezTo>
                      <a:pt x="4" y="1269"/>
                      <a:pt x="1898" y="0"/>
                      <a:pt x="2790" y="0"/>
                    </a:cubicBezTo>
                    <a:cubicBezTo>
                      <a:pt x="3724" y="0"/>
                      <a:pt x="5044" y="1800"/>
                      <a:pt x="5490" y="2237"/>
                    </a:cubicBezTo>
                    <a:lnTo>
                      <a:pt x="3236" y="429"/>
                    </a:ln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000" name="Google Shape;1000;p44"/>
              <p:cNvSpPr/>
              <p:nvPr/>
            </p:nvSpPr>
            <p:spPr>
              <a:xfrm>
                <a:off x="7665255" y="1942506"/>
                <a:ext cx="15869" cy="27111"/>
              </a:xfrm>
              <a:custGeom>
                <a:avLst/>
                <a:gdLst/>
                <a:ahLst/>
                <a:cxnLst/>
                <a:rect l="l" t="t" r="r" b="b"/>
                <a:pathLst>
                  <a:path w="15869" h="27111" extrusionOk="0">
                    <a:moveTo>
                      <a:pt x="15868" y="5225"/>
                    </a:moveTo>
                    <a:cubicBezTo>
                      <a:pt x="15765" y="10515"/>
                      <a:pt x="10647" y="13935"/>
                      <a:pt x="10553" y="19182"/>
                    </a:cubicBezTo>
                    <a:cubicBezTo>
                      <a:pt x="10458" y="23176"/>
                      <a:pt x="12799" y="22319"/>
                      <a:pt x="12756" y="24959"/>
                    </a:cubicBezTo>
                    <a:cubicBezTo>
                      <a:pt x="12730" y="25825"/>
                      <a:pt x="10861" y="27111"/>
                      <a:pt x="9979" y="27111"/>
                    </a:cubicBezTo>
                    <a:cubicBezTo>
                      <a:pt x="8127" y="27077"/>
                      <a:pt x="-51" y="18590"/>
                      <a:pt x="0" y="15504"/>
                    </a:cubicBezTo>
                    <a:cubicBezTo>
                      <a:pt x="26" y="14184"/>
                      <a:pt x="2795" y="12915"/>
                      <a:pt x="4167" y="12932"/>
                    </a:cubicBezTo>
                    <a:cubicBezTo>
                      <a:pt x="4235" y="11612"/>
                      <a:pt x="6721" y="648"/>
                      <a:pt x="9036" y="245"/>
                    </a:cubicBezTo>
                    <a:cubicBezTo>
                      <a:pt x="13673" y="-973"/>
                      <a:pt x="15937" y="2611"/>
                      <a:pt x="15868" y="5225"/>
                    </a:cubicBez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001" name="Google Shape;1001;p44"/>
              <p:cNvSpPr/>
              <p:nvPr/>
            </p:nvSpPr>
            <p:spPr>
              <a:xfrm>
                <a:off x="7678594" y="1943394"/>
                <a:ext cx="8572" cy="16639"/>
              </a:xfrm>
              <a:custGeom>
                <a:avLst/>
                <a:gdLst/>
                <a:ahLst/>
                <a:cxnLst/>
                <a:rect l="l" t="t" r="r" b="b"/>
                <a:pathLst>
                  <a:path w="8572" h="16639" extrusionOk="0">
                    <a:moveTo>
                      <a:pt x="8573" y="26"/>
                    </a:moveTo>
                    <a:cubicBezTo>
                      <a:pt x="8444" y="7938"/>
                      <a:pt x="2426" y="10013"/>
                      <a:pt x="2297" y="16639"/>
                    </a:cubicBezTo>
                    <a:cubicBezTo>
                      <a:pt x="1861" y="16631"/>
                      <a:pt x="455" y="16631"/>
                      <a:pt x="0" y="16631"/>
                    </a:cubicBezTo>
                    <a:cubicBezTo>
                      <a:pt x="1458" y="11376"/>
                      <a:pt x="4321" y="7887"/>
                      <a:pt x="4432" y="0"/>
                    </a:cubicBezTo>
                    <a:cubicBezTo>
                      <a:pt x="5812" y="0"/>
                      <a:pt x="7210" y="26"/>
                      <a:pt x="8573" y="26"/>
                    </a:cubicBez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002" name="Google Shape;1002;p44"/>
              <p:cNvSpPr/>
              <p:nvPr/>
            </p:nvSpPr>
            <p:spPr>
              <a:xfrm>
                <a:off x="7682752" y="1954427"/>
                <a:ext cx="10227" cy="8755"/>
              </a:xfrm>
              <a:custGeom>
                <a:avLst/>
                <a:gdLst/>
                <a:ahLst/>
                <a:cxnLst/>
                <a:rect l="l" t="t" r="r" b="b"/>
                <a:pathLst>
                  <a:path w="10227" h="8755" extrusionOk="0">
                    <a:moveTo>
                      <a:pt x="10227" y="111"/>
                    </a:moveTo>
                    <a:cubicBezTo>
                      <a:pt x="10124" y="4963"/>
                      <a:pt x="6849" y="8881"/>
                      <a:pt x="2726" y="8752"/>
                    </a:cubicBezTo>
                    <a:cubicBezTo>
                      <a:pt x="1800" y="8752"/>
                      <a:pt x="-34" y="7398"/>
                      <a:pt x="0" y="6506"/>
                    </a:cubicBezTo>
                    <a:cubicBezTo>
                      <a:pt x="17" y="3909"/>
                      <a:pt x="2812" y="2615"/>
                      <a:pt x="4261" y="0"/>
                    </a:cubicBezTo>
                    <a:cubicBezTo>
                      <a:pt x="6524" y="909"/>
                      <a:pt x="8796" y="1843"/>
                      <a:pt x="10227" y="111"/>
                    </a:cubicBez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003" name="Google Shape;1003;p44"/>
              <p:cNvSpPr/>
              <p:nvPr/>
            </p:nvSpPr>
            <p:spPr>
              <a:xfrm>
                <a:off x="7671822" y="1918996"/>
                <a:ext cx="11445" cy="11782"/>
              </a:xfrm>
              <a:custGeom>
                <a:avLst/>
                <a:gdLst/>
                <a:ahLst/>
                <a:cxnLst/>
                <a:rect l="l" t="t" r="r" b="b"/>
                <a:pathLst>
                  <a:path w="11445" h="11782" extrusionOk="0">
                    <a:moveTo>
                      <a:pt x="0" y="6601"/>
                    </a:moveTo>
                    <a:cubicBezTo>
                      <a:pt x="69" y="3506"/>
                      <a:pt x="69" y="1775"/>
                      <a:pt x="129" y="0"/>
                    </a:cubicBezTo>
                    <a:lnTo>
                      <a:pt x="4243" y="86"/>
                    </a:lnTo>
                    <a:cubicBezTo>
                      <a:pt x="5581" y="4055"/>
                      <a:pt x="11547" y="5486"/>
                      <a:pt x="11444" y="11179"/>
                    </a:cubicBezTo>
                    <a:cubicBezTo>
                      <a:pt x="11402" y="13407"/>
                      <a:pt x="6386" y="8907"/>
                      <a:pt x="6429" y="6695"/>
                    </a:cubicBezTo>
                    <a:cubicBezTo>
                      <a:pt x="4141" y="6241"/>
                      <a:pt x="2306" y="6635"/>
                      <a:pt x="0" y="6601"/>
                    </a:cubicBez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004" name="Google Shape;1004;p44"/>
              <p:cNvSpPr/>
              <p:nvPr/>
            </p:nvSpPr>
            <p:spPr>
              <a:xfrm>
                <a:off x="7633469" y="1905135"/>
                <a:ext cx="16596" cy="16964"/>
              </a:xfrm>
              <a:custGeom>
                <a:avLst/>
                <a:gdLst/>
                <a:ahLst/>
                <a:cxnLst/>
                <a:rect l="l" t="t" r="r" b="b"/>
                <a:pathLst>
                  <a:path w="16596" h="16964" extrusionOk="0">
                    <a:moveTo>
                      <a:pt x="13056" y="16965"/>
                    </a:moveTo>
                    <a:cubicBezTo>
                      <a:pt x="10313" y="16896"/>
                      <a:pt x="0" y="0"/>
                      <a:pt x="0" y="0"/>
                    </a:cubicBezTo>
                    <a:lnTo>
                      <a:pt x="4578" y="77"/>
                    </a:lnTo>
                    <a:cubicBezTo>
                      <a:pt x="10064" y="3669"/>
                      <a:pt x="15139" y="2906"/>
                      <a:pt x="16416" y="8187"/>
                    </a:cubicBezTo>
                    <a:cubicBezTo>
                      <a:pt x="17274" y="11744"/>
                      <a:pt x="14899" y="16965"/>
                      <a:pt x="13056" y="16965"/>
                    </a:cubicBez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005" name="Google Shape;1005;p44"/>
              <p:cNvSpPr/>
              <p:nvPr/>
            </p:nvSpPr>
            <p:spPr>
              <a:xfrm>
                <a:off x="7651359" y="1907628"/>
                <a:ext cx="4620" cy="1000"/>
              </a:xfrm>
              <a:custGeom>
                <a:avLst/>
                <a:gdLst/>
                <a:ahLst/>
                <a:cxnLst/>
                <a:rect l="l" t="t" r="r" b="b"/>
                <a:pathLst>
                  <a:path w="4620" h="1000" extrusionOk="0">
                    <a:moveTo>
                      <a:pt x="0" y="472"/>
                    </a:moveTo>
                    <a:cubicBezTo>
                      <a:pt x="918" y="1347"/>
                      <a:pt x="3678" y="970"/>
                      <a:pt x="4621" y="524"/>
                    </a:cubicBezTo>
                    <a:cubicBezTo>
                      <a:pt x="3729" y="-333"/>
                      <a:pt x="960" y="18"/>
                      <a:pt x="0" y="472"/>
                    </a:cubicBezTo>
                    <a:close/>
                  </a:path>
                </a:pathLst>
              </a:cu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sp>
          <p:nvSpPr>
            <p:cNvPr id="1006" name="Google Shape;1006;p44"/>
            <p:cNvSpPr/>
            <p:nvPr/>
          </p:nvSpPr>
          <p:spPr>
            <a:xfrm>
              <a:off x="6081276" y="2640435"/>
              <a:ext cx="29582" cy="59125"/>
            </a:xfrm>
            <a:custGeom>
              <a:avLst/>
              <a:gdLst/>
              <a:ahLst/>
              <a:cxnLst/>
              <a:rect l="l" t="t" r="r" b="b"/>
              <a:pathLst>
                <a:path w="23383" h="44491" extrusionOk="0">
                  <a:moveTo>
                    <a:pt x="7682" y="44491"/>
                  </a:moveTo>
                  <a:cubicBezTo>
                    <a:pt x="-1430" y="44491"/>
                    <a:pt x="96" y="37933"/>
                    <a:pt x="96" y="30329"/>
                  </a:cubicBezTo>
                  <a:cubicBezTo>
                    <a:pt x="96" y="19725"/>
                    <a:pt x="10709" y="0"/>
                    <a:pt x="17798" y="0"/>
                  </a:cubicBezTo>
                  <a:cubicBezTo>
                    <a:pt x="30425" y="9"/>
                    <a:pt x="19281" y="44491"/>
                    <a:pt x="7682" y="4449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07" name="Google Shape;1007;p44"/>
            <p:cNvSpPr/>
            <p:nvPr/>
          </p:nvSpPr>
          <p:spPr>
            <a:xfrm>
              <a:off x="5870944" y="2744582"/>
              <a:ext cx="44240" cy="40270"/>
            </a:xfrm>
            <a:custGeom>
              <a:avLst/>
              <a:gdLst/>
              <a:ahLst/>
              <a:cxnLst/>
              <a:rect l="l" t="t" r="r" b="b"/>
              <a:pathLst>
                <a:path w="34969" h="30303" extrusionOk="0">
                  <a:moveTo>
                    <a:pt x="1109" y="12627"/>
                  </a:moveTo>
                  <a:cubicBezTo>
                    <a:pt x="5155" y="12627"/>
                    <a:pt x="22360" y="0"/>
                    <a:pt x="28918" y="0"/>
                  </a:cubicBezTo>
                  <a:cubicBezTo>
                    <a:pt x="31455" y="0"/>
                    <a:pt x="34970" y="4552"/>
                    <a:pt x="34970" y="7561"/>
                  </a:cubicBezTo>
                  <a:cubicBezTo>
                    <a:pt x="34970" y="14650"/>
                    <a:pt x="19814" y="30304"/>
                    <a:pt x="12261" y="30304"/>
                  </a:cubicBezTo>
                  <a:cubicBezTo>
                    <a:pt x="4641" y="30304"/>
                    <a:pt x="1109" y="26763"/>
                    <a:pt x="1109" y="20197"/>
                  </a:cubicBezTo>
                  <a:cubicBezTo>
                    <a:pt x="1109" y="17145"/>
                    <a:pt x="-1386" y="12627"/>
                    <a:pt x="1109" y="1262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08" name="Google Shape;1008;p44"/>
            <p:cNvSpPr/>
            <p:nvPr/>
          </p:nvSpPr>
          <p:spPr>
            <a:xfrm>
              <a:off x="5674855" y="2680080"/>
              <a:ext cx="212262" cy="429790"/>
            </a:xfrm>
            <a:custGeom>
              <a:avLst/>
              <a:gdLst/>
              <a:ahLst/>
              <a:cxnLst/>
              <a:rect l="l" t="t" r="r" b="b"/>
              <a:pathLst>
                <a:path w="167781" h="323414" extrusionOk="0">
                  <a:moveTo>
                    <a:pt x="13647" y="197596"/>
                  </a:moveTo>
                  <a:cubicBezTo>
                    <a:pt x="17702" y="188998"/>
                    <a:pt x="19211" y="183417"/>
                    <a:pt x="23746" y="173825"/>
                  </a:cubicBezTo>
                  <a:cubicBezTo>
                    <a:pt x="24269" y="172350"/>
                    <a:pt x="27792" y="170807"/>
                    <a:pt x="27792" y="168270"/>
                  </a:cubicBezTo>
                  <a:cubicBezTo>
                    <a:pt x="27792" y="164232"/>
                    <a:pt x="20711" y="140495"/>
                    <a:pt x="17205" y="136946"/>
                  </a:cubicBezTo>
                  <a:cubicBezTo>
                    <a:pt x="13656" y="133388"/>
                    <a:pt x="8118" y="130893"/>
                    <a:pt x="8118" y="125321"/>
                  </a:cubicBezTo>
                  <a:cubicBezTo>
                    <a:pt x="8118" y="123821"/>
                    <a:pt x="8581" y="122304"/>
                    <a:pt x="8581" y="120778"/>
                  </a:cubicBezTo>
                  <a:lnTo>
                    <a:pt x="8581" y="121301"/>
                  </a:lnTo>
                  <a:cubicBezTo>
                    <a:pt x="9610" y="120272"/>
                    <a:pt x="13665" y="114717"/>
                    <a:pt x="13665" y="110662"/>
                  </a:cubicBezTo>
                  <a:cubicBezTo>
                    <a:pt x="13665" y="104627"/>
                    <a:pt x="13176" y="94006"/>
                    <a:pt x="9610" y="88451"/>
                  </a:cubicBezTo>
                  <a:cubicBezTo>
                    <a:pt x="6592" y="83899"/>
                    <a:pt x="0" y="83899"/>
                    <a:pt x="0" y="74812"/>
                  </a:cubicBezTo>
                  <a:cubicBezTo>
                    <a:pt x="0" y="65700"/>
                    <a:pt x="3060" y="58636"/>
                    <a:pt x="8118" y="53612"/>
                  </a:cubicBezTo>
                  <a:cubicBezTo>
                    <a:pt x="10613" y="51058"/>
                    <a:pt x="16691" y="52078"/>
                    <a:pt x="20720" y="49541"/>
                  </a:cubicBezTo>
                  <a:cubicBezTo>
                    <a:pt x="32850" y="41465"/>
                    <a:pt x="40445" y="37428"/>
                    <a:pt x="50535" y="22263"/>
                  </a:cubicBezTo>
                  <a:lnTo>
                    <a:pt x="53561" y="22263"/>
                  </a:lnTo>
                  <a:cubicBezTo>
                    <a:pt x="53561" y="26301"/>
                    <a:pt x="55584" y="27826"/>
                    <a:pt x="56621" y="27826"/>
                  </a:cubicBezTo>
                  <a:cubicBezTo>
                    <a:pt x="58139" y="27826"/>
                    <a:pt x="59124" y="24809"/>
                    <a:pt x="59124" y="23274"/>
                  </a:cubicBezTo>
                  <a:cubicBezTo>
                    <a:pt x="59124" y="18242"/>
                    <a:pt x="59124" y="15156"/>
                    <a:pt x="59124" y="10098"/>
                  </a:cubicBezTo>
                  <a:cubicBezTo>
                    <a:pt x="59124" y="10098"/>
                    <a:pt x="70740" y="6575"/>
                    <a:pt x="72798" y="7098"/>
                  </a:cubicBezTo>
                  <a:lnTo>
                    <a:pt x="88948" y="7098"/>
                  </a:lnTo>
                  <a:cubicBezTo>
                    <a:pt x="96029" y="10604"/>
                    <a:pt x="101576" y="0"/>
                    <a:pt x="109162" y="0"/>
                  </a:cubicBezTo>
                  <a:cubicBezTo>
                    <a:pt x="117254" y="0"/>
                    <a:pt x="122295" y="5581"/>
                    <a:pt x="130876" y="5581"/>
                  </a:cubicBezTo>
                  <a:cubicBezTo>
                    <a:pt x="130876" y="18731"/>
                    <a:pt x="140983" y="22743"/>
                    <a:pt x="148570" y="25272"/>
                  </a:cubicBezTo>
                  <a:cubicBezTo>
                    <a:pt x="138454" y="40942"/>
                    <a:pt x="113697" y="44517"/>
                    <a:pt x="113697" y="66214"/>
                  </a:cubicBezTo>
                  <a:cubicBezTo>
                    <a:pt x="113697" y="70749"/>
                    <a:pt x="116226" y="71760"/>
                    <a:pt x="118257" y="73783"/>
                  </a:cubicBezTo>
                  <a:cubicBezTo>
                    <a:pt x="129847" y="85391"/>
                    <a:pt x="134914" y="98549"/>
                    <a:pt x="147567" y="106616"/>
                  </a:cubicBezTo>
                  <a:cubicBezTo>
                    <a:pt x="159663" y="114709"/>
                    <a:pt x="167781" y="136946"/>
                    <a:pt x="167781" y="153594"/>
                  </a:cubicBezTo>
                  <a:cubicBezTo>
                    <a:pt x="167781" y="165244"/>
                    <a:pt x="161712" y="169778"/>
                    <a:pt x="161712" y="178882"/>
                  </a:cubicBezTo>
                  <a:cubicBezTo>
                    <a:pt x="145535" y="182929"/>
                    <a:pt x="144010" y="188475"/>
                    <a:pt x="130876" y="195042"/>
                  </a:cubicBezTo>
                  <a:cubicBezTo>
                    <a:pt x="124790" y="198102"/>
                    <a:pt x="125819" y="206186"/>
                    <a:pt x="119749" y="206186"/>
                  </a:cubicBezTo>
                  <a:cubicBezTo>
                    <a:pt x="118249" y="206186"/>
                    <a:pt x="118249" y="203151"/>
                    <a:pt x="118249" y="201642"/>
                  </a:cubicBezTo>
                  <a:cubicBezTo>
                    <a:pt x="118249" y="204643"/>
                    <a:pt x="118249" y="206674"/>
                    <a:pt x="118249" y="207197"/>
                  </a:cubicBezTo>
                  <a:cubicBezTo>
                    <a:pt x="118249" y="212238"/>
                    <a:pt x="108125" y="219816"/>
                    <a:pt x="106110" y="219816"/>
                  </a:cubicBezTo>
                  <a:cubicBezTo>
                    <a:pt x="104096" y="219816"/>
                    <a:pt x="102090" y="212752"/>
                    <a:pt x="102090" y="209726"/>
                  </a:cubicBezTo>
                  <a:cubicBezTo>
                    <a:pt x="102090" y="205654"/>
                    <a:pt x="102090" y="203665"/>
                    <a:pt x="104087" y="202663"/>
                  </a:cubicBezTo>
                  <a:cubicBezTo>
                    <a:pt x="102090" y="201651"/>
                    <a:pt x="101044" y="197613"/>
                    <a:pt x="100547" y="195050"/>
                  </a:cubicBezTo>
                  <a:cubicBezTo>
                    <a:pt x="92977" y="195050"/>
                    <a:pt x="82888" y="192538"/>
                    <a:pt x="82888" y="184943"/>
                  </a:cubicBezTo>
                  <a:cubicBezTo>
                    <a:pt x="71752" y="184943"/>
                    <a:pt x="77324" y="177399"/>
                    <a:pt x="71255" y="171313"/>
                  </a:cubicBezTo>
                  <a:cubicBezTo>
                    <a:pt x="64174" y="164241"/>
                    <a:pt x="57127" y="163735"/>
                    <a:pt x="49000" y="161206"/>
                  </a:cubicBezTo>
                  <a:cubicBezTo>
                    <a:pt x="48015" y="161206"/>
                    <a:pt x="46488" y="154648"/>
                    <a:pt x="46488" y="154648"/>
                  </a:cubicBezTo>
                  <a:cubicBezTo>
                    <a:pt x="44945" y="149067"/>
                    <a:pt x="38911" y="148081"/>
                    <a:pt x="33381" y="148081"/>
                  </a:cubicBezTo>
                  <a:cubicBezTo>
                    <a:pt x="29301" y="148081"/>
                    <a:pt x="30321" y="151107"/>
                    <a:pt x="30321" y="153602"/>
                  </a:cubicBezTo>
                  <a:cubicBezTo>
                    <a:pt x="30321" y="158197"/>
                    <a:pt x="32344" y="159183"/>
                    <a:pt x="32344" y="163255"/>
                  </a:cubicBezTo>
                  <a:cubicBezTo>
                    <a:pt x="32344" y="178419"/>
                    <a:pt x="17711" y="182440"/>
                    <a:pt x="17711" y="196062"/>
                  </a:cubicBezTo>
                  <a:cubicBezTo>
                    <a:pt x="17711" y="211749"/>
                    <a:pt x="34865" y="205654"/>
                    <a:pt x="34865" y="220330"/>
                  </a:cubicBezTo>
                  <a:lnTo>
                    <a:pt x="33870" y="220330"/>
                  </a:lnTo>
                  <a:cubicBezTo>
                    <a:pt x="35876" y="223854"/>
                    <a:pt x="36399" y="232958"/>
                    <a:pt x="39914" y="236498"/>
                  </a:cubicBezTo>
                  <a:cubicBezTo>
                    <a:pt x="53552" y="250146"/>
                    <a:pt x="83376" y="253172"/>
                    <a:pt x="83376" y="278435"/>
                  </a:cubicBezTo>
                  <a:cubicBezTo>
                    <a:pt x="83376" y="283493"/>
                    <a:pt x="81361" y="283493"/>
                    <a:pt x="81361" y="288062"/>
                  </a:cubicBezTo>
                  <a:cubicBezTo>
                    <a:pt x="81361" y="297140"/>
                    <a:pt x="88940" y="300132"/>
                    <a:pt x="90946" y="306244"/>
                  </a:cubicBezTo>
                  <a:cubicBezTo>
                    <a:pt x="92977" y="312811"/>
                    <a:pt x="92977" y="315331"/>
                    <a:pt x="95481" y="320886"/>
                  </a:cubicBezTo>
                  <a:cubicBezTo>
                    <a:pt x="91443" y="321392"/>
                    <a:pt x="90946" y="321392"/>
                    <a:pt x="88931" y="321392"/>
                  </a:cubicBezTo>
                  <a:cubicBezTo>
                    <a:pt x="87422" y="321392"/>
                    <a:pt x="86900" y="323415"/>
                    <a:pt x="85373" y="323415"/>
                  </a:cubicBezTo>
                  <a:cubicBezTo>
                    <a:pt x="80324" y="323415"/>
                    <a:pt x="79836" y="319857"/>
                    <a:pt x="76827" y="318871"/>
                  </a:cubicBezTo>
                  <a:cubicBezTo>
                    <a:pt x="61156" y="313805"/>
                    <a:pt x="47020" y="298666"/>
                    <a:pt x="41431" y="281975"/>
                  </a:cubicBezTo>
                  <a:cubicBezTo>
                    <a:pt x="36887" y="267333"/>
                    <a:pt x="35876" y="256721"/>
                    <a:pt x="30312" y="245079"/>
                  </a:cubicBezTo>
                  <a:cubicBezTo>
                    <a:pt x="26797" y="238050"/>
                    <a:pt x="23266" y="219816"/>
                    <a:pt x="15147" y="219816"/>
                  </a:cubicBezTo>
                  <a:cubicBezTo>
                    <a:pt x="10107" y="219816"/>
                    <a:pt x="13167" y="222859"/>
                    <a:pt x="8573" y="219816"/>
                  </a:cubicBezTo>
                  <a:cubicBezTo>
                    <a:pt x="7587" y="219816"/>
                    <a:pt x="8573" y="217827"/>
                    <a:pt x="8573" y="216781"/>
                  </a:cubicBezTo>
                  <a:cubicBezTo>
                    <a:pt x="8573" y="209718"/>
                    <a:pt x="9601" y="204643"/>
                    <a:pt x="11119" y="197605"/>
                  </a:cubicBezTo>
                  <a:lnTo>
                    <a:pt x="12130" y="197605"/>
                  </a:lnTo>
                  <a:lnTo>
                    <a:pt x="13647" y="197605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09" name="Google Shape;1009;p44"/>
            <p:cNvSpPr/>
            <p:nvPr/>
          </p:nvSpPr>
          <p:spPr>
            <a:xfrm>
              <a:off x="5811624" y="3164233"/>
              <a:ext cx="30052" cy="29561"/>
            </a:xfrm>
            <a:custGeom>
              <a:avLst/>
              <a:gdLst/>
              <a:ahLst/>
              <a:cxnLst/>
              <a:rect l="l" t="t" r="r" b="b"/>
              <a:pathLst>
                <a:path w="23754" h="22245" extrusionOk="0">
                  <a:moveTo>
                    <a:pt x="13656" y="19194"/>
                  </a:moveTo>
                  <a:cubicBezTo>
                    <a:pt x="12644" y="19194"/>
                    <a:pt x="10621" y="13665"/>
                    <a:pt x="10124" y="12130"/>
                  </a:cubicBezTo>
                  <a:cubicBezTo>
                    <a:pt x="8092" y="8084"/>
                    <a:pt x="0" y="10604"/>
                    <a:pt x="0" y="6549"/>
                  </a:cubicBezTo>
                  <a:cubicBezTo>
                    <a:pt x="0" y="4020"/>
                    <a:pt x="7064" y="497"/>
                    <a:pt x="10613" y="0"/>
                  </a:cubicBezTo>
                  <a:cubicBezTo>
                    <a:pt x="13159" y="7569"/>
                    <a:pt x="16185" y="17154"/>
                    <a:pt x="23257" y="17154"/>
                  </a:cubicBezTo>
                  <a:cubicBezTo>
                    <a:pt x="23257" y="18731"/>
                    <a:pt x="23257" y="20711"/>
                    <a:pt x="23754" y="22246"/>
                  </a:cubicBezTo>
                  <a:cubicBezTo>
                    <a:pt x="22751" y="22246"/>
                    <a:pt x="21242" y="22246"/>
                    <a:pt x="20231" y="22246"/>
                  </a:cubicBezTo>
                  <a:cubicBezTo>
                    <a:pt x="17187" y="22246"/>
                    <a:pt x="15679" y="19194"/>
                    <a:pt x="13656" y="1919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0" name="Google Shape;1010;p44"/>
            <p:cNvSpPr/>
            <p:nvPr/>
          </p:nvSpPr>
          <p:spPr>
            <a:xfrm>
              <a:off x="5857397" y="3186392"/>
              <a:ext cx="12454" cy="11403"/>
            </a:xfrm>
            <a:custGeom>
              <a:avLst/>
              <a:gdLst/>
              <a:ahLst/>
              <a:cxnLst/>
              <a:rect l="l" t="t" r="r" b="b"/>
              <a:pathLst>
                <a:path w="9844" h="8581" extrusionOk="0">
                  <a:moveTo>
                    <a:pt x="244" y="0"/>
                  </a:moveTo>
                  <a:cubicBezTo>
                    <a:pt x="1727" y="0"/>
                    <a:pt x="3775" y="0"/>
                    <a:pt x="5233" y="0"/>
                  </a:cubicBezTo>
                  <a:cubicBezTo>
                    <a:pt x="6793" y="0"/>
                    <a:pt x="8311" y="2057"/>
                    <a:pt x="9845" y="2520"/>
                  </a:cubicBezTo>
                  <a:cubicBezTo>
                    <a:pt x="9322" y="5564"/>
                    <a:pt x="7299" y="8581"/>
                    <a:pt x="4264" y="8581"/>
                  </a:cubicBezTo>
                  <a:cubicBezTo>
                    <a:pt x="1229" y="8581"/>
                    <a:pt x="244" y="5015"/>
                    <a:pt x="244" y="2520"/>
                  </a:cubicBezTo>
                  <a:cubicBezTo>
                    <a:pt x="244" y="2049"/>
                    <a:pt x="-305" y="0"/>
                    <a:pt x="244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1" name="Google Shape;1011;p44"/>
            <p:cNvSpPr/>
            <p:nvPr/>
          </p:nvSpPr>
          <p:spPr>
            <a:xfrm>
              <a:off x="5695298" y="3156850"/>
              <a:ext cx="11548" cy="18808"/>
            </a:xfrm>
            <a:custGeom>
              <a:avLst/>
              <a:gdLst/>
              <a:ahLst/>
              <a:cxnLst/>
              <a:rect l="l" t="t" r="r" b="b"/>
              <a:pathLst>
                <a:path w="9128" h="14153" extrusionOk="0">
                  <a:moveTo>
                    <a:pt x="2032" y="0"/>
                  </a:moveTo>
                  <a:cubicBezTo>
                    <a:pt x="6086" y="5049"/>
                    <a:pt x="9592" y="8075"/>
                    <a:pt x="9078" y="14153"/>
                  </a:cubicBezTo>
                  <a:cubicBezTo>
                    <a:pt x="6592" y="13639"/>
                    <a:pt x="0" y="5555"/>
                    <a:pt x="0" y="1989"/>
                  </a:cubicBezTo>
                  <a:cubicBezTo>
                    <a:pt x="0" y="1509"/>
                    <a:pt x="0" y="506"/>
                    <a:pt x="0" y="0"/>
                  </a:cubicBezTo>
                  <a:lnTo>
                    <a:pt x="4054" y="0"/>
                  </a:lnTo>
                  <a:cubicBezTo>
                    <a:pt x="4054" y="506"/>
                    <a:pt x="4054" y="2512"/>
                    <a:pt x="4054" y="2512"/>
                  </a:cubicBezTo>
                  <a:lnTo>
                    <a:pt x="2032" y="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2" name="Google Shape;1012;p44"/>
            <p:cNvSpPr/>
            <p:nvPr/>
          </p:nvSpPr>
          <p:spPr>
            <a:xfrm>
              <a:off x="5672317" y="3115896"/>
              <a:ext cx="13520" cy="16073"/>
            </a:xfrm>
            <a:custGeom>
              <a:avLst/>
              <a:gdLst/>
              <a:ahLst/>
              <a:cxnLst/>
              <a:rect l="l" t="t" r="r" b="b"/>
              <a:pathLst>
                <a:path w="10687" h="12095" extrusionOk="0">
                  <a:moveTo>
                    <a:pt x="2503" y="0"/>
                  </a:moveTo>
                  <a:cubicBezTo>
                    <a:pt x="5538" y="1972"/>
                    <a:pt x="13613" y="12096"/>
                    <a:pt x="9584" y="12096"/>
                  </a:cubicBezTo>
                  <a:cubicBezTo>
                    <a:pt x="7552" y="12096"/>
                    <a:pt x="986" y="4012"/>
                    <a:pt x="471" y="994"/>
                  </a:cubicBezTo>
                  <a:lnTo>
                    <a:pt x="0" y="994"/>
                  </a:lnTo>
                  <a:lnTo>
                    <a:pt x="2503" y="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3" name="Google Shape;1013;p44"/>
            <p:cNvSpPr/>
            <p:nvPr/>
          </p:nvSpPr>
          <p:spPr>
            <a:xfrm>
              <a:off x="6255896" y="2460542"/>
              <a:ext cx="42828" cy="57052"/>
            </a:xfrm>
            <a:custGeom>
              <a:avLst/>
              <a:gdLst/>
              <a:ahLst/>
              <a:cxnLst/>
              <a:rect l="l" t="t" r="r" b="b"/>
              <a:pathLst>
                <a:path w="33853" h="42931" extrusionOk="0">
                  <a:moveTo>
                    <a:pt x="13150" y="25263"/>
                  </a:moveTo>
                  <a:lnTo>
                    <a:pt x="15148" y="18191"/>
                  </a:lnTo>
                  <a:cubicBezTo>
                    <a:pt x="12122" y="17188"/>
                    <a:pt x="11616" y="14127"/>
                    <a:pt x="11101" y="11607"/>
                  </a:cubicBezTo>
                  <a:cubicBezTo>
                    <a:pt x="11101" y="13133"/>
                    <a:pt x="10098" y="14650"/>
                    <a:pt x="11101" y="16168"/>
                  </a:cubicBezTo>
                  <a:cubicBezTo>
                    <a:pt x="8573" y="16168"/>
                    <a:pt x="6575" y="18182"/>
                    <a:pt x="5058" y="18182"/>
                  </a:cubicBezTo>
                  <a:cubicBezTo>
                    <a:pt x="2538" y="18182"/>
                    <a:pt x="0" y="15156"/>
                    <a:pt x="0" y="12627"/>
                  </a:cubicBezTo>
                  <a:cubicBezTo>
                    <a:pt x="0" y="9601"/>
                    <a:pt x="14153" y="0"/>
                    <a:pt x="15653" y="0"/>
                  </a:cubicBezTo>
                  <a:cubicBezTo>
                    <a:pt x="19726" y="0"/>
                    <a:pt x="22751" y="4020"/>
                    <a:pt x="28787" y="4020"/>
                  </a:cubicBezTo>
                  <a:cubicBezTo>
                    <a:pt x="28787" y="5529"/>
                    <a:pt x="27800" y="9070"/>
                    <a:pt x="29284" y="9070"/>
                  </a:cubicBezTo>
                  <a:lnTo>
                    <a:pt x="33853" y="13133"/>
                  </a:lnTo>
                  <a:cubicBezTo>
                    <a:pt x="33853" y="14650"/>
                    <a:pt x="32867" y="16665"/>
                    <a:pt x="33853" y="18182"/>
                  </a:cubicBezTo>
                  <a:cubicBezTo>
                    <a:pt x="32336" y="18182"/>
                    <a:pt x="30835" y="19185"/>
                    <a:pt x="29284" y="18182"/>
                  </a:cubicBezTo>
                  <a:cubicBezTo>
                    <a:pt x="27800" y="27278"/>
                    <a:pt x="23746" y="42931"/>
                    <a:pt x="16656" y="42931"/>
                  </a:cubicBezTo>
                  <a:cubicBezTo>
                    <a:pt x="15139" y="42931"/>
                    <a:pt x="15139" y="39913"/>
                    <a:pt x="15139" y="38405"/>
                  </a:cubicBezTo>
                  <a:lnTo>
                    <a:pt x="15139" y="41405"/>
                  </a:lnTo>
                  <a:cubicBezTo>
                    <a:pt x="11093" y="41405"/>
                    <a:pt x="8093" y="35370"/>
                    <a:pt x="8093" y="33347"/>
                  </a:cubicBezTo>
                  <a:cubicBezTo>
                    <a:pt x="8101" y="32327"/>
                    <a:pt x="13150" y="25263"/>
                    <a:pt x="13150" y="2526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4" name="Google Shape;1014;p44"/>
            <p:cNvSpPr/>
            <p:nvPr/>
          </p:nvSpPr>
          <p:spPr>
            <a:xfrm>
              <a:off x="6305741" y="2447134"/>
              <a:ext cx="41808" cy="35567"/>
            </a:xfrm>
            <a:custGeom>
              <a:avLst/>
              <a:gdLst/>
              <a:ahLst/>
              <a:cxnLst/>
              <a:rect l="l" t="t" r="r" b="b"/>
              <a:pathLst>
                <a:path w="33047" h="26763" extrusionOk="0">
                  <a:moveTo>
                    <a:pt x="26781" y="17668"/>
                  </a:moveTo>
                  <a:cubicBezTo>
                    <a:pt x="22769" y="17668"/>
                    <a:pt x="20702" y="14633"/>
                    <a:pt x="19220" y="14119"/>
                  </a:cubicBezTo>
                  <a:cubicBezTo>
                    <a:pt x="14685" y="18671"/>
                    <a:pt x="13665" y="26763"/>
                    <a:pt x="7106" y="26763"/>
                  </a:cubicBezTo>
                  <a:cubicBezTo>
                    <a:pt x="4560" y="26763"/>
                    <a:pt x="3557" y="21706"/>
                    <a:pt x="4046" y="19177"/>
                  </a:cubicBezTo>
                  <a:cubicBezTo>
                    <a:pt x="1003" y="17162"/>
                    <a:pt x="0" y="16142"/>
                    <a:pt x="0" y="13639"/>
                  </a:cubicBezTo>
                  <a:cubicBezTo>
                    <a:pt x="0" y="13639"/>
                    <a:pt x="9593" y="6549"/>
                    <a:pt x="9593" y="6035"/>
                  </a:cubicBezTo>
                  <a:cubicBezTo>
                    <a:pt x="18199" y="8590"/>
                    <a:pt x="19734" y="0"/>
                    <a:pt x="26772" y="0"/>
                  </a:cubicBezTo>
                  <a:cubicBezTo>
                    <a:pt x="37899" y="-9"/>
                    <a:pt x="31847" y="17668"/>
                    <a:pt x="26781" y="17668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5" name="Google Shape;1015;p44"/>
            <p:cNvSpPr/>
            <p:nvPr/>
          </p:nvSpPr>
          <p:spPr>
            <a:xfrm>
              <a:off x="6279549" y="2293318"/>
              <a:ext cx="203889" cy="174573"/>
            </a:xfrm>
            <a:custGeom>
              <a:avLst/>
              <a:gdLst/>
              <a:ahLst/>
              <a:cxnLst/>
              <a:rect l="l" t="t" r="r" b="b"/>
              <a:pathLst>
                <a:path w="161162" h="131365" extrusionOk="0">
                  <a:moveTo>
                    <a:pt x="63162" y="126333"/>
                  </a:moveTo>
                  <a:cubicBezTo>
                    <a:pt x="61627" y="126333"/>
                    <a:pt x="63162" y="123813"/>
                    <a:pt x="63162" y="122287"/>
                  </a:cubicBezTo>
                  <a:cubicBezTo>
                    <a:pt x="63162" y="119286"/>
                    <a:pt x="64697" y="115729"/>
                    <a:pt x="64697" y="113706"/>
                  </a:cubicBezTo>
                  <a:cubicBezTo>
                    <a:pt x="58602" y="112180"/>
                    <a:pt x="55567" y="109171"/>
                    <a:pt x="49532" y="109171"/>
                  </a:cubicBezTo>
                  <a:cubicBezTo>
                    <a:pt x="46471" y="109171"/>
                    <a:pt x="45948" y="112686"/>
                    <a:pt x="44474" y="113200"/>
                  </a:cubicBezTo>
                  <a:cubicBezTo>
                    <a:pt x="40436" y="115223"/>
                    <a:pt x="37384" y="112686"/>
                    <a:pt x="33347" y="114743"/>
                  </a:cubicBezTo>
                  <a:cubicBezTo>
                    <a:pt x="26763" y="117752"/>
                    <a:pt x="17668" y="121772"/>
                    <a:pt x="7055" y="121772"/>
                  </a:cubicBezTo>
                  <a:cubicBezTo>
                    <a:pt x="3532" y="121772"/>
                    <a:pt x="0" y="121772"/>
                    <a:pt x="0" y="119792"/>
                  </a:cubicBezTo>
                  <a:cubicBezTo>
                    <a:pt x="0" y="118266"/>
                    <a:pt x="4569" y="117212"/>
                    <a:pt x="6575" y="116235"/>
                  </a:cubicBezTo>
                  <a:cubicBezTo>
                    <a:pt x="17171" y="109162"/>
                    <a:pt x="21714" y="96501"/>
                    <a:pt x="34847" y="96501"/>
                  </a:cubicBezTo>
                  <a:cubicBezTo>
                    <a:pt x="50037" y="96501"/>
                    <a:pt x="54590" y="96501"/>
                    <a:pt x="66179" y="96501"/>
                  </a:cubicBezTo>
                  <a:cubicBezTo>
                    <a:pt x="74795" y="96501"/>
                    <a:pt x="77812" y="80856"/>
                    <a:pt x="82356" y="80856"/>
                  </a:cubicBezTo>
                  <a:cubicBezTo>
                    <a:pt x="82870" y="80856"/>
                    <a:pt x="89445" y="68734"/>
                    <a:pt x="90945" y="68229"/>
                  </a:cubicBezTo>
                  <a:cubicBezTo>
                    <a:pt x="89445" y="69772"/>
                    <a:pt x="88434" y="71735"/>
                    <a:pt x="88434" y="73775"/>
                  </a:cubicBezTo>
                  <a:cubicBezTo>
                    <a:pt x="88434" y="74821"/>
                    <a:pt x="89968" y="76295"/>
                    <a:pt x="90945" y="76295"/>
                  </a:cubicBezTo>
                  <a:cubicBezTo>
                    <a:pt x="98549" y="76295"/>
                    <a:pt x="99561" y="71280"/>
                    <a:pt x="105596" y="69240"/>
                  </a:cubicBezTo>
                  <a:cubicBezTo>
                    <a:pt x="116183" y="65691"/>
                    <a:pt x="133422" y="44491"/>
                    <a:pt x="133422" y="28298"/>
                  </a:cubicBezTo>
                  <a:cubicBezTo>
                    <a:pt x="133422" y="24792"/>
                    <a:pt x="131373" y="24792"/>
                    <a:pt x="131373" y="22229"/>
                  </a:cubicBezTo>
                  <a:cubicBezTo>
                    <a:pt x="131373" y="16185"/>
                    <a:pt x="136414" y="3549"/>
                    <a:pt x="143007" y="3549"/>
                  </a:cubicBezTo>
                  <a:cubicBezTo>
                    <a:pt x="144026" y="3549"/>
                    <a:pt x="143504" y="10115"/>
                    <a:pt x="149556" y="5058"/>
                  </a:cubicBezTo>
                  <a:cubicBezTo>
                    <a:pt x="149093" y="5058"/>
                    <a:pt x="148561" y="4578"/>
                    <a:pt x="148064" y="4578"/>
                  </a:cubicBezTo>
                  <a:cubicBezTo>
                    <a:pt x="146529" y="4578"/>
                    <a:pt x="145510" y="0"/>
                    <a:pt x="147053" y="0"/>
                  </a:cubicBezTo>
                  <a:cubicBezTo>
                    <a:pt x="150584" y="0"/>
                    <a:pt x="152582" y="1029"/>
                    <a:pt x="153096" y="2555"/>
                  </a:cubicBezTo>
                  <a:cubicBezTo>
                    <a:pt x="154656" y="6069"/>
                    <a:pt x="154133" y="9113"/>
                    <a:pt x="154133" y="12627"/>
                  </a:cubicBezTo>
                  <a:cubicBezTo>
                    <a:pt x="154133" y="19734"/>
                    <a:pt x="161163" y="23240"/>
                    <a:pt x="161163" y="30312"/>
                  </a:cubicBezTo>
                  <a:cubicBezTo>
                    <a:pt x="161163" y="38413"/>
                    <a:pt x="154133" y="39442"/>
                    <a:pt x="154133" y="46000"/>
                  </a:cubicBezTo>
                  <a:cubicBezTo>
                    <a:pt x="154133" y="46994"/>
                    <a:pt x="154133" y="48015"/>
                    <a:pt x="154133" y="49035"/>
                  </a:cubicBezTo>
                  <a:cubicBezTo>
                    <a:pt x="152573" y="50543"/>
                    <a:pt x="151099" y="49523"/>
                    <a:pt x="149556" y="50029"/>
                  </a:cubicBezTo>
                  <a:cubicBezTo>
                    <a:pt x="144523" y="51529"/>
                    <a:pt x="146032" y="67200"/>
                    <a:pt x="146032" y="72755"/>
                  </a:cubicBezTo>
                  <a:cubicBezTo>
                    <a:pt x="146032" y="77315"/>
                    <a:pt x="140477" y="80341"/>
                    <a:pt x="140477" y="86908"/>
                  </a:cubicBezTo>
                  <a:cubicBezTo>
                    <a:pt x="140477" y="91434"/>
                    <a:pt x="141977" y="93492"/>
                    <a:pt x="143007" y="96492"/>
                  </a:cubicBezTo>
                  <a:cubicBezTo>
                    <a:pt x="136928" y="99552"/>
                    <a:pt x="136928" y="104627"/>
                    <a:pt x="130876" y="106599"/>
                  </a:cubicBezTo>
                  <a:cubicBezTo>
                    <a:pt x="128862" y="102579"/>
                    <a:pt x="130876" y="102073"/>
                    <a:pt x="131373" y="98532"/>
                  </a:cubicBezTo>
                  <a:cubicBezTo>
                    <a:pt x="124318" y="103093"/>
                    <a:pt x="119783" y="103599"/>
                    <a:pt x="117734" y="110654"/>
                  </a:cubicBezTo>
                  <a:cubicBezTo>
                    <a:pt x="116715" y="110654"/>
                    <a:pt x="115197" y="109162"/>
                    <a:pt x="115197" y="108134"/>
                  </a:cubicBezTo>
                  <a:lnTo>
                    <a:pt x="110156" y="108134"/>
                  </a:lnTo>
                  <a:cubicBezTo>
                    <a:pt x="107113" y="111151"/>
                    <a:pt x="104096" y="114203"/>
                    <a:pt x="100041" y="114203"/>
                  </a:cubicBezTo>
                  <a:cubicBezTo>
                    <a:pt x="89445" y="114203"/>
                    <a:pt x="89959" y="105605"/>
                    <a:pt x="85391" y="105605"/>
                  </a:cubicBezTo>
                  <a:cubicBezTo>
                    <a:pt x="83890" y="105605"/>
                    <a:pt x="82347" y="108134"/>
                    <a:pt x="82347" y="109651"/>
                  </a:cubicBezTo>
                  <a:cubicBezTo>
                    <a:pt x="82347" y="111657"/>
                    <a:pt x="86908" y="117743"/>
                    <a:pt x="87405" y="117743"/>
                  </a:cubicBezTo>
                  <a:cubicBezTo>
                    <a:pt x="85888" y="118258"/>
                    <a:pt x="83890" y="118258"/>
                    <a:pt x="82347" y="118258"/>
                  </a:cubicBezTo>
                  <a:cubicBezTo>
                    <a:pt x="78833" y="118258"/>
                    <a:pt x="72780" y="126324"/>
                    <a:pt x="70217" y="131365"/>
                  </a:cubicBezTo>
                  <a:cubicBezTo>
                    <a:pt x="66179" y="130388"/>
                    <a:pt x="66685" y="126333"/>
                    <a:pt x="63162" y="12633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6" name="Google Shape;1016;p44"/>
            <p:cNvSpPr/>
            <p:nvPr/>
          </p:nvSpPr>
          <p:spPr>
            <a:xfrm>
              <a:off x="6444472" y="2197293"/>
              <a:ext cx="104200" cy="92663"/>
            </a:xfrm>
            <a:custGeom>
              <a:avLst/>
              <a:gdLst/>
              <a:ahLst/>
              <a:cxnLst/>
              <a:rect l="l" t="t" r="r" b="b"/>
              <a:pathLst>
                <a:path w="82364" h="69728" extrusionOk="0">
                  <a:moveTo>
                    <a:pt x="11607" y="37916"/>
                  </a:moveTo>
                  <a:cubicBezTo>
                    <a:pt x="13133" y="38422"/>
                    <a:pt x="15139" y="37916"/>
                    <a:pt x="16682" y="37916"/>
                  </a:cubicBezTo>
                  <a:cubicBezTo>
                    <a:pt x="25246" y="37916"/>
                    <a:pt x="28795" y="18208"/>
                    <a:pt x="28795" y="11659"/>
                  </a:cubicBezTo>
                  <a:cubicBezTo>
                    <a:pt x="28795" y="9601"/>
                    <a:pt x="26257" y="8607"/>
                    <a:pt x="26257" y="6601"/>
                  </a:cubicBezTo>
                  <a:cubicBezTo>
                    <a:pt x="26257" y="3060"/>
                    <a:pt x="28298" y="1534"/>
                    <a:pt x="29301" y="0"/>
                  </a:cubicBezTo>
                  <a:cubicBezTo>
                    <a:pt x="42948" y="9113"/>
                    <a:pt x="49026" y="25289"/>
                    <a:pt x="68743" y="25289"/>
                  </a:cubicBezTo>
                  <a:cubicBezTo>
                    <a:pt x="72763" y="25289"/>
                    <a:pt x="76278" y="22271"/>
                    <a:pt x="79321" y="24243"/>
                  </a:cubicBezTo>
                  <a:cubicBezTo>
                    <a:pt x="78318" y="26815"/>
                    <a:pt x="76270" y="27801"/>
                    <a:pt x="76270" y="30329"/>
                  </a:cubicBezTo>
                  <a:cubicBezTo>
                    <a:pt x="76270" y="33356"/>
                    <a:pt x="80333" y="36399"/>
                    <a:pt x="82365" y="36913"/>
                  </a:cubicBezTo>
                  <a:cubicBezTo>
                    <a:pt x="77821" y="39931"/>
                    <a:pt x="74281" y="41457"/>
                    <a:pt x="66685" y="41457"/>
                  </a:cubicBezTo>
                  <a:cubicBezTo>
                    <a:pt x="56064" y="41457"/>
                    <a:pt x="52541" y="53064"/>
                    <a:pt x="48494" y="59107"/>
                  </a:cubicBezTo>
                  <a:cubicBezTo>
                    <a:pt x="40428" y="54075"/>
                    <a:pt x="35387" y="53064"/>
                    <a:pt x="26763" y="47500"/>
                  </a:cubicBezTo>
                  <a:cubicBezTo>
                    <a:pt x="25246" y="47997"/>
                    <a:pt x="23240" y="50003"/>
                    <a:pt x="23240" y="51546"/>
                  </a:cubicBezTo>
                  <a:cubicBezTo>
                    <a:pt x="16682" y="51546"/>
                    <a:pt x="8109" y="46497"/>
                    <a:pt x="8109" y="55070"/>
                  </a:cubicBezTo>
                  <a:cubicBezTo>
                    <a:pt x="8109" y="60127"/>
                    <a:pt x="15662" y="60127"/>
                    <a:pt x="17694" y="62151"/>
                  </a:cubicBezTo>
                  <a:cubicBezTo>
                    <a:pt x="13656" y="67697"/>
                    <a:pt x="9601" y="65683"/>
                    <a:pt x="5529" y="69729"/>
                  </a:cubicBezTo>
                  <a:lnTo>
                    <a:pt x="2529" y="69729"/>
                  </a:lnTo>
                  <a:cubicBezTo>
                    <a:pt x="2529" y="66711"/>
                    <a:pt x="2529" y="59107"/>
                    <a:pt x="2529" y="58122"/>
                  </a:cubicBezTo>
                  <a:cubicBezTo>
                    <a:pt x="2529" y="56098"/>
                    <a:pt x="0" y="55078"/>
                    <a:pt x="0" y="53072"/>
                  </a:cubicBezTo>
                  <a:cubicBezTo>
                    <a:pt x="0" y="47509"/>
                    <a:pt x="8101" y="43960"/>
                    <a:pt x="9104" y="40436"/>
                  </a:cubicBezTo>
                  <a:lnTo>
                    <a:pt x="9104" y="36399"/>
                  </a:lnTo>
                  <a:cubicBezTo>
                    <a:pt x="10107" y="37393"/>
                    <a:pt x="11093" y="37908"/>
                    <a:pt x="12636" y="38911"/>
                  </a:cubicBezTo>
                  <a:lnTo>
                    <a:pt x="11607" y="37916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7" name="Google Shape;1017;p44"/>
            <p:cNvSpPr/>
            <p:nvPr/>
          </p:nvSpPr>
          <p:spPr>
            <a:xfrm>
              <a:off x="6546806" y="2220156"/>
              <a:ext cx="17212" cy="16791"/>
            </a:xfrm>
            <a:custGeom>
              <a:avLst/>
              <a:gdLst/>
              <a:ahLst/>
              <a:cxnLst/>
              <a:rect l="l" t="t" r="r" b="b"/>
              <a:pathLst>
                <a:path w="13605" h="12635" extrusionOk="0">
                  <a:moveTo>
                    <a:pt x="11060" y="0"/>
                  </a:moveTo>
                  <a:lnTo>
                    <a:pt x="13606" y="1997"/>
                  </a:lnTo>
                  <a:cubicBezTo>
                    <a:pt x="11591" y="5075"/>
                    <a:pt x="5505" y="12636"/>
                    <a:pt x="970" y="12636"/>
                  </a:cubicBezTo>
                  <a:cubicBezTo>
                    <a:pt x="-556" y="12636"/>
                    <a:pt x="-68" y="9618"/>
                    <a:pt x="970" y="8092"/>
                  </a:cubicBezTo>
                  <a:cubicBezTo>
                    <a:pt x="2984" y="5075"/>
                    <a:pt x="8531" y="506"/>
                    <a:pt x="12594" y="506"/>
                  </a:cubicBezTo>
                  <a:lnTo>
                    <a:pt x="11060" y="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8" name="Google Shape;1018;p44"/>
            <p:cNvSpPr/>
            <p:nvPr/>
          </p:nvSpPr>
          <p:spPr>
            <a:xfrm>
              <a:off x="6582254" y="2195960"/>
              <a:ext cx="23951" cy="18158"/>
            </a:xfrm>
            <a:custGeom>
              <a:avLst/>
              <a:gdLst/>
              <a:ahLst/>
              <a:cxnLst/>
              <a:rect l="l" t="t" r="r" b="b"/>
              <a:pathLst>
                <a:path w="18932" h="13664" extrusionOk="0">
                  <a:moveTo>
                    <a:pt x="18932" y="3541"/>
                  </a:moveTo>
                  <a:cubicBezTo>
                    <a:pt x="7290" y="3541"/>
                    <a:pt x="7290" y="13665"/>
                    <a:pt x="210" y="13665"/>
                  </a:cubicBezTo>
                  <a:cubicBezTo>
                    <a:pt x="-262" y="13665"/>
                    <a:pt x="210" y="11624"/>
                    <a:pt x="210" y="11119"/>
                  </a:cubicBezTo>
                  <a:cubicBezTo>
                    <a:pt x="210" y="11119"/>
                    <a:pt x="5284" y="0"/>
                    <a:pt x="11328" y="0"/>
                  </a:cubicBezTo>
                  <a:cubicBezTo>
                    <a:pt x="14388" y="0"/>
                    <a:pt x="16875" y="523"/>
                    <a:pt x="18932" y="0"/>
                  </a:cubicBezTo>
                  <a:lnTo>
                    <a:pt x="18932" y="3541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19" name="Google Shape;1019;p44"/>
            <p:cNvSpPr/>
            <p:nvPr/>
          </p:nvSpPr>
          <p:spPr>
            <a:xfrm>
              <a:off x="6625671" y="2176480"/>
              <a:ext cx="11845" cy="13454"/>
            </a:xfrm>
            <a:custGeom>
              <a:avLst/>
              <a:gdLst/>
              <a:ahLst/>
              <a:cxnLst/>
              <a:rect l="l" t="t" r="r" b="b"/>
              <a:pathLst>
                <a:path w="9363" h="10124" extrusionOk="0">
                  <a:moveTo>
                    <a:pt x="739" y="7115"/>
                  </a:moveTo>
                  <a:cubicBezTo>
                    <a:pt x="2282" y="7115"/>
                    <a:pt x="739" y="4526"/>
                    <a:pt x="1297" y="3035"/>
                  </a:cubicBezTo>
                  <a:cubicBezTo>
                    <a:pt x="2282" y="0"/>
                    <a:pt x="8360" y="0"/>
                    <a:pt x="9363" y="0"/>
                  </a:cubicBezTo>
                  <a:cubicBezTo>
                    <a:pt x="8866" y="3035"/>
                    <a:pt x="4828" y="10124"/>
                    <a:pt x="739" y="10124"/>
                  </a:cubicBezTo>
                  <a:cubicBezTo>
                    <a:pt x="-246" y="10133"/>
                    <a:pt x="-246" y="7115"/>
                    <a:pt x="739" y="7115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0" name="Google Shape;1020;p44"/>
            <p:cNvSpPr/>
            <p:nvPr/>
          </p:nvSpPr>
          <p:spPr>
            <a:xfrm>
              <a:off x="6477040" y="1971706"/>
              <a:ext cx="51785" cy="210184"/>
            </a:xfrm>
            <a:custGeom>
              <a:avLst/>
              <a:gdLst/>
              <a:ahLst/>
              <a:cxnLst/>
              <a:rect l="l" t="t" r="r" b="b"/>
              <a:pathLst>
                <a:path w="40933" h="158162" extrusionOk="0">
                  <a:moveTo>
                    <a:pt x="30321" y="96509"/>
                  </a:moveTo>
                  <a:cubicBezTo>
                    <a:pt x="16699" y="96509"/>
                    <a:pt x="15182" y="112686"/>
                    <a:pt x="15182" y="125819"/>
                  </a:cubicBezTo>
                  <a:cubicBezTo>
                    <a:pt x="15182" y="137443"/>
                    <a:pt x="25769" y="143007"/>
                    <a:pt x="29849" y="151596"/>
                  </a:cubicBezTo>
                  <a:cubicBezTo>
                    <a:pt x="29849" y="151596"/>
                    <a:pt x="28830" y="152093"/>
                    <a:pt x="28332" y="152093"/>
                  </a:cubicBezTo>
                  <a:cubicBezTo>
                    <a:pt x="26266" y="152599"/>
                    <a:pt x="23772" y="149050"/>
                    <a:pt x="23275" y="147036"/>
                  </a:cubicBezTo>
                  <a:cubicBezTo>
                    <a:pt x="21757" y="147036"/>
                    <a:pt x="19717" y="147036"/>
                    <a:pt x="18225" y="147036"/>
                  </a:cubicBezTo>
                  <a:cubicBezTo>
                    <a:pt x="12147" y="147036"/>
                    <a:pt x="12147" y="158163"/>
                    <a:pt x="6069" y="158163"/>
                  </a:cubicBezTo>
                  <a:cubicBezTo>
                    <a:pt x="4561" y="158163"/>
                    <a:pt x="6069" y="146041"/>
                    <a:pt x="6069" y="143512"/>
                  </a:cubicBezTo>
                  <a:cubicBezTo>
                    <a:pt x="6069" y="134391"/>
                    <a:pt x="8118" y="128356"/>
                    <a:pt x="8118" y="120761"/>
                  </a:cubicBezTo>
                  <a:cubicBezTo>
                    <a:pt x="8118" y="113680"/>
                    <a:pt x="5049" y="112686"/>
                    <a:pt x="5049" y="106633"/>
                  </a:cubicBezTo>
                  <a:cubicBezTo>
                    <a:pt x="5049" y="99047"/>
                    <a:pt x="7621" y="97049"/>
                    <a:pt x="7621" y="90980"/>
                  </a:cubicBezTo>
                  <a:cubicBezTo>
                    <a:pt x="7621" y="77821"/>
                    <a:pt x="7621" y="73766"/>
                    <a:pt x="7621" y="61156"/>
                  </a:cubicBezTo>
                  <a:cubicBezTo>
                    <a:pt x="7621" y="53570"/>
                    <a:pt x="0" y="50543"/>
                    <a:pt x="0" y="42965"/>
                  </a:cubicBezTo>
                  <a:cubicBezTo>
                    <a:pt x="0" y="32344"/>
                    <a:pt x="3044" y="18697"/>
                    <a:pt x="10621" y="17179"/>
                  </a:cubicBezTo>
                  <a:cubicBezTo>
                    <a:pt x="10621" y="14145"/>
                    <a:pt x="12653" y="13133"/>
                    <a:pt x="12653" y="10621"/>
                  </a:cubicBezTo>
                  <a:cubicBezTo>
                    <a:pt x="12653" y="5581"/>
                    <a:pt x="12653" y="4029"/>
                    <a:pt x="12653" y="0"/>
                  </a:cubicBezTo>
                  <a:cubicBezTo>
                    <a:pt x="13648" y="0"/>
                    <a:pt x="15173" y="0"/>
                    <a:pt x="16202" y="0"/>
                  </a:cubicBezTo>
                  <a:cubicBezTo>
                    <a:pt x="16202" y="10107"/>
                    <a:pt x="20223" y="16691"/>
                    <a:pt x="22254" y="23240"/>
                  </a:cubicBezTo>
                  <a:cubicBezTo>
                    <a:pt x="24260" y="30312"/>
                    <a:pt x="20223" y="35362"/>
                    <a:pt x="23763" y="42442"/>
                  </a:cubicBezTo>
                  <a:lnTo>
                    <a:pt x="23763" y="54564"/>
                  </a:lnTo>
                  <a:cubicBezTo>
                    <a:pt x="22743" y="59605"/>
                    <a:pt x="26257" y="65185"/>
                    <a:pt x="27321" y="68220"/>
                  </a:cubicBezTo>
                  <a:cubicBezTo>
                    <a:pt x="31333" y="80847"/>
                    <a:pt x="37916" y="90971"/>
                    <a:pt x="40934" y="103102"/>
                  </a:cubicBezTo>
                  <a:cubicBezTo>
                    <a:pt x="38439" y="99535"/>
                    <a:pt x="34865" y="96509"/>
                    <a:pt x="30321" y="9650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1" name="Google Shape;1021;p44"/>
            <p:cNvSpPr/>
            <p:nvPr/>
          </p:nvSpPr>
          <p:spPr>
            <a:xfrm>
              <a:off x="4831740" y="1242530"/>
              <a:ext cx="319575" cy="246422"/>
            </a:xfrm>
            <a:custGeom>
              <a:avLst/>
              <a:gdLst/>
              <a:ahLst/>
              <a:cxnLst/>
              <a:rect l="l" t="t" r="r" b="b"/>
              <a:pathLst>
                <a:path w="252605" h="185431" extrusionOk="0">
                  <a:moveTo>
                    <a:pt x="87397" y="184412"/>
                  </a:moveTo>
                  <a:cubicBezTo>
                    <a:pt x="76270" y="173284"/>
                    <a:pt x="58087" y="169264"/>
                    <a:pt x="58087" y="150053"/>
                  </a:cubicBezTo>
                  <a:cubicBezTo>
                    <a:pt x="58087" y="117726"/>
                    <a:pt x="92935" y="83856"/>
                    <a:pt x="118729" y="76775"/>
                  </a:cubicBezTo>
                  <a:cubicBezTo>
                    <a:pt x="127816" y="74281"/>
                    <a:pt x="130328" y="63136"/>
                    <a:pt x="142955" y="63136"/>
                  </a:cubicBezTo>
                  <a:cubicBezTo>
                    <a:pt x="149041" y="63136"/>
                    <a:pt x="151056" y="53038"/>
                    <a:pt x="154091" y="51521"/>
                  </a:cubicBezTo>
                  <a:cubicBezTo>
                    <a:pt x="170738" y="43445"/>
                    <a:pt x="183392" y="47500"/>
                    <a:pt x="201077" y="38893"/>
                  </a:cubicBezTo>
                  <a:cubicBezTo>
                    <a:pt x="213704" y="32841"/>
                    <a:pt x="252606" y="29807"/>
                    <a:pt x="252606" y="12619"/>
                  </a:cubicBezTo>
                  <a:cubicBezTo>
                    <a:pt x="252606" y="7072"/>
                    <a:pt x="238461" y="0"/>
                    <a:pt x="232375" y="0"/>
                  </a:cubicBezTo>
                  <a:cubicBezTo>
                    <a:pt x="207120" y="0"/>
                    <a:pt x="183392" y="28786"/>
                    <a:pt x="156611" y="28786"/>
                  </a:cubicBezTo>
                  <a:cubicBezTo>
                    <a:pt x="150542" y="28786"/>
                    <a:pt x="147516" y="22734"/>
                    <a:pt x="141455" y="22734"/>
                  </a:cubicBezTo>
                  <a:cubicBezTo>
                    <a:pt x="131819" y="22734"/>
                    <a:pt x="131819" y="28786"/>
                    <a:pt x="125296" y="28786"/>
                  </a:cubicBezTo>
                  <a:cubicBezTo>
                    <a:pt x="106582" y="28786"/>
                    <a:pt x="92420" y="53038"/>
                    <a:pt x="79801" y="53038"/>
                  </a:cubicBezTo>
                  <a:cubicBezTo>
                    <a:pt x="72198" y="53038"/>
                    <a:pt x="67174" y="56596"/>
                    <a:pt x="59613" y="56596"/>
                  </a:cubicBezTo>
                  <a:cubicBezTo>
                    <a:pt x="56064" y="56596"/>
                    <a:pt x="54547" y="59622"/>
                    <a:pt x="54547" y="61636"/>
                  </a:cubicBezTo>
                  <a:cubicBezTo>
                    <a:pt x="54547" y="64662"/>
                    <a:pt x="58079" y="66694"/>
                    <a:pt x="58079" y="70749"/>
                  </a:cubicBezTo>
                  <a:cubicBezTo>
                    <a:pt x="58079" y="84893"/>
                    <a:pt x="31804" y="92454"/>
                    <a:pt x="31804" y="101044"/>
                  </a:cubicBezTo>
                  <a:cubicBezTo>
                    <a:pt x="31804" y="105099"/>
                    <a:pt x="38868" y="106119"/>
                    <a:pt x="39382" y="112163"/>
                  </a:cubicBezTo>
                  <a:cubicBezTo>
                    <a:pt x="31298" y="114186"/>
                    <a:pt x="15139" y="117735"/>
                    <a:pt x="15139" y="126333"/>
                  </a:cubicBezTo>
                  <a:cubicBezTo>
                    <a:pt x="15139" y="131871"/>
                    <a:pt x="15139" y="133877"/>
                    <a:pt x="15139" y="133877"/>
                  </a:cubicBezTo>
                  <a:cubicBezTo>
                    <a:pt x="15139" y="142981"/>
                    <a:pt x="0" y="141978"/>
                    <a:pt x="0" y="154108"/>
                  </a:cubicBezTo>
                  <a:cubicBezTo>
                    <a:pt x="0" y="160169"/>
                    <a:pt x="9070" y="164206"/>
                    <a:pt x="9070" y="164206"/>
                  </a:cubicBezTo>
                  <a:cubicBezTo>
                    <a:pt x="9070" y="164206"/>
                    <a:pt x="22700" y="163700"/>
                    <a:pt x="24243" y="164206"/>
                  </a:cubicBezTo>
                  <a:cubicBezTo>
                    <a:pt x="32798" y="166744"/>
                    <a:pt x="28264" y="174819"/>
                    <a:pt x="31804" y="181900"/>
                  </a:cubicBezTo>
                  <a:cubicBezTo>
                    <a:pt x="32798" y="184420"/>
                    <a:pt x="40899" y="181900"/>
                    <a:pt x="44431" y="181900"/>
                  </a:cubicBezTo>
                  <a:cubicBezTo>
                    <a:pt x="45957" y="181900"/>
                    <a:pt x="46943" y="184935"/>
                    <a:pt x="47972" y="185432"/>
                  </a:cubicBezTo>
                  <a:lnTo>
                    <a:pt x="87397" y="185432"/>
                  </a:lnTo>
                  <a:cubicBezTo>
                    <a:pt x="85862" y="182414"/>
                    <a:pt x="83848" y="180400"/>
                    <a:pt x="82313" y="179371"/>
                  </a:cubicBezTo>
                  <a:lnTo>
                    <a:pt x="87397" y="184412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2" name="Google Shape;1022;p44"/>
            <p:cNvSpPr/>
            <p:nvPr/>
          </p:nvSpPr>
          <p:spPr>
            <a:xfrm>
              <a:off x="3731594" y="1888497"/>
              <a:ext cx="703785" cy="528458"/>
            </a:xfrm>
            <a:custGeom>
              <a:avLst/>
              <a:gdLst/>
              <a:ahLst/>
              <a:cxnLst/>
              <a:rect l="l" t="t" r="r" b="b"/>
              <a:pathLst>
                <a:path w="556303" h="397661" extrusionOk="0">
                  <a:moveTo>
                    <a:pt x="545845" y="246974"/>
                  </a:moveTo>
                  <a:cubicBezTo>
                    <a:pt x="543951" y="255195"/>
                    <a:pt x="544199" y="251097"/>
                    <a:pt x="542674" y="254132"/>
                  </a:cubicBezTo>
                  <a:lnTo>
                    <a:pt x="542674" y="267256"/>
                  </a:lnTo>
                  <a:cubicBezTo>
                    <a:pt x="537624" y="272305"/>
                    <a:pt x="528529" y="282387"/>
                    <a:pt x="528529" y="289493"/>
                  </a:cubicBezTo>
                  <a:cubicBezTo>
                    <a:pt x="528529" y="299600"/>
                    <a:pt x="542142" y="306630"/>
                    <a:pt x="545202" y="311199"/>
                  </a:cubicBezTo>
                  <a:cubicBezTo>
                    <a:pt x="543179" y="313231"/>
                    <a:pt x="541139" y="312725"/>
                    <a:pt x="538610" y="313231"/>
                  </a:cubicBezTo>
                  <a:cubicBezTo>
                    <a:pt x="534075" y="314739"/>
                    <a:pt x="530544" y="312725"/>
                    <a:pt x="525983" y="314739"/>
                  </a:cubicBezTo>
                  <a:cubicBezTo>
                    <a:pt x="519425" y="317783"/>
                    <a:pt x="517890" y="324366"/>
                    <a:pt x="511324" y="324366"/>
                  </a:cubicBezTo>
                  <a:cubicBezTo>
                    <a:pt x="503754" y="324366"/>
                    <a:pt x="499211" y="314259"/>
                    <a:pt x="490124" y="314259"/>
                  </a:cubicBezTo>
                  <a:cubicBezTo>
                    <a:pt x="482023" y="314259"/>
                    <a:pt x="480008" y="318811"/>
                    <a:pt x="473451" y="320817"/>
                  </a:cubicBezTo>
                  <a:cubicBezTo>
                    <a:pt x="474454" y="324863"/>
                    <a:pt x="474454" y="327881"/>
                    <a:pt x="473451" y="331919"/>
                  </a:cubicBezTo>
                  <a:cubicBezTo>
                    <a:pt x="465856" y="331919"/>
                    <a:pt x="464853" y="324366"/>
                    <a:pt x="460317" y="324366"/>
                  </a:cubicBezTo>
                  <a:cubicBezTo>
                    <a:pt x="457737" y="324366"/>
                    <a:pt x="454771" y="327384"/>
                    <a:pt x="454771" y="329896"/>
                  </a:cubicBezTo>
                  <a:lnTo>
                    <a:pt x="464355" y="340997"/>
                  </a:lnTo>
                  <a:cubicBezTo>
                    <a:pt x="463832" y="344066"/>
                    <a:pt x="462307" y="345566"/>
                    <a:pt x="462307" y="347066"/>
                  </a:cubicBezTo>
                  <a:cubicBezTo>
                    <a:pt x="462307" y="348618"/>
                    <a:pt x="475971" y="361228"/>
                    <a:pt x="480017" y="361228"/>
                  </a:cubicBezTo>
                  <a:cubicBezTo>
                    <a:pt x="480017" y="362754"/>
                    <a:pt x="481020" y="364777"/>
                    <a:pt x="482023" y="365789"/>
                  </a:cubicBezTo>
                  <a:cubicBezTo>
                    <a:pt x="479511" y="367297"/>
                    <a:pt x="474454" y="365266"/>
                    <a:pt x="473451" y="368823"/>
                  </a:cubicBezTo>
                  <a:lnTo>
                    <a:pt x="472396" y="368823"/>
                  </a:lnTo>
                  <a:cubicBezTo>
                    <a:pt x="466876" y="367812"/>
                    <a:pt x="461826" y="363791"/>
                    <a:pt x="459289" y="361237"/>
                  </a:cubicBezTo>
                  <a:lnTo>
                    <a:pt x="459289" y="365274"/>
                  </a:lnTo>
                  <a:cubicBezTo>
                    <a:pt x="460798" y="368317"/>
                    <a:pt x="462307" y="369835"/>
                    <a:pt x="462307" y="373881"/>
                  </a:cubicBezTo>
                  <a:cubicBezTo>
                    <a:pt x="462307" y="376899"/>
                    <a:pt x="457249" y="382976"/>
                    <a:pt x="462307" y="385488"/>
                  </a:cubicBezTo>
                  <a:cubicBezTo>
                    <a:pt x="459820" y="385488"/>
                    <a:pt x="455757" y="385488"/>
                    <a:pt x="455277" y="385488"/>
                  </a:cubicBezTo>
                  <a:cubicBezTo>
                    <a:pt x="447159" y="385488"/>
                    <a:pt x="440104" y="377396"/>
                    <a:pt x="440104" y="368823"/>
                  </a:cubicBezTo>
                  <a:cubicBezTo>
                    <a:pt x="440104" y="365274"/>
                    <a:pt x="445162" y="363791"/>
                    <a:pt x="446670" y="361237"/>
                  </a:cubicBezTo>
                  <a:cubicBezTo>
                    <a:pt x="443627" y="361237"/>
                    <a:pt x="441107" y="361237"/>
                    <a:pt x="438063" y="361237"/>
                  </a:cubicBezTo>
                  <a:cubicBezTo>
                    <a:pt x="436057" y="361237"/>
                    <a:pt x="435046" y="356702"/>
                    <a:pt x="435046" y="355682"/>
                  </a:cubicBezTo>
                  <a:cubicBezTo>
                    <a:pt x="433006" y="348635"/>
                    <a:pt x="428968" y="344083"/>
                    <a:pt x="424433" y="339548"/>
                  </a:cubicBezTo>
                  <a:cubicBezTo>
                    <a:pt x="418372" y="333470"/>
                    <a:pt x="410306" y="328927"/>
                    <a:pt x="410306" y="318314"/>
                  </a:cubicBezTo>
                  <a:cubicBezTo>
                    <a:pt x="410306" y="312236"/>
                    <a:pt x="410306" y="309227"/>
                    <a:pt x="410306" y="305155"/>
                  </a:cubicBezTo>
                  <a:cubicBezTo>
                    <a:pt x="410306" y="298083"/>
                    <a:pt x="399170" y="287470"/>
                    <a:pt x="392080" y="283947"/>
                  </a:cubicBezTo>
                  <a:cubicBezTo>
                    <a:pt x="385034" y="280389"/>
                    <a:pt x="376941" y="279901"/>
                    <a:pt x="376941" y="272828"/>
                  </a:cubicBezTo>
                  <a:cubicBezTo>
                    <a:pt x="373907" y="272828"/>
                    <a:pt x="372364" y="272828"/>
                    <a:pt x="369878" y="272828"/>
                  </a:cubicBezTo>
                  <a:cubicBezTo>
                    <a:pt x="358759" y="272828"/>
                    <a:pt x="346106" y="255649"/>
                    <a:pt x="346106" y="244042"/>
                  </a:cubicBezTo>
                  <a:cubicBezTo>
                    <a:pt x="340586" y="244042"/>
                    <a:pt x="336505" y="244042"/>
                    <a:pt x="330950" y="244042"/>
                  </a:cubicBezTo>
                  <a:cubicBezTo>
                    <a:pt x="324392" y="244042"/>
                    <a:pt x="327401" y="233429"/>
                    <a:pt x="324392" y="230386"/>
                  </a:cubicBezTo>
                  <a:cubicBezTo>
                    <a:pt x="318837" y="233918"/>
                    <a:pt x="307701" y="233918"/>
                    <a:pt x="307701" y="239516"/>
                  </a:cubicBezTo>
                  <a:cubicBezTo>
                    <a:pt x="307701" y="240484"/>
                    <a:pt x="309227" y="242499"/>
                    <a:pt x="310247" y="242499"/>
                  </a:cubicBezTo>
                  <a:cubicBezTo>
                    <a:pt x="309227" y="245542"/>
                    <a:pt x="308241" y="248585"/>
                    <a:pt x="308241" y="251586"/>
                  </a:cubicBezTo>
                  <a:cubicBezTo>
                    <a:pt x="308241" y="259207"/>
                    <a:pt x="312759" y="262224"/>
                    <a:pt x="318837" y="264264"/>
                  </a:cubicBezTo>
                  <a:cubicBezTo>
                    <a:pt x="326406" y="266751"/>
                    <a:pt x="330453" y="275374"/>
                    <a:pt x="331979" y="279909"/>
                  </a:cubicBezTo>
                  <a:cubicBezTo>
                    <a:pt x="333985" y="286990"/>
                    <a:pt x="337525" y="295057"/>
                    <a:pt x="341563" y="297089"/>
                  </a:cubicBezTo>
                  <a:cubicBezTo>
                    <a:pt x="349158" y="300638"/>
                    <a:pt x="354199" y="298092"/>
                    <a:pt x="361777" y="298092"/>
                  </a:cubicBezTo>
                  <a:cubicBezTo>
                    <a:pt x="361777" y="299635"/>
                    <a:pt x="361777" y="301118"/>
                    <a:pt x="360791" y="302138"/>
                  </a:cubicBezTo>
                  <a:cubicBezTo>
                    <a:pt x="358759" y="308207"/>
                    <a:pt x="370872" y="310728"/>
                    <a:pt x="373898" y="312245"/>
                  </a:cubicBezTo>
                  <a:cubicBezTo>
                    <a:pt x="384014" y="317285"/>
                    <a:pt x="396135" y="321332"/>
                    <a:pt x="394635" y="331944"/>
                  </a:cubicBezTo>
                  <a:cubicBezTo>
                    <a:pt x="389569" y="330950"/>
                    <a:pt x="386525" y="324392"/>
                    <a:pt x="378459" y="324392"/>
                  </a:cubicBezTo>
                  <a:cubicBezTo>
                    <a:pt x="372355" y="324392"/>
                    <a:pt x="367323" y="327410"/>
                    <a:pt x="367323" y="332459"/>
                  </a:cubicBezTo>
                  <a:cubicBezTo>
                    <a:pt x="367323" y="339042"/>
                    <a:pt x="376419" y="340525"/>
                    <a:pt x="376419" y="347083"/>
                  </a:cubicBezTo>
                  <a:cubicBezTo>
                    <a:pt x="376419" y="349612"/>
                    <a:pt x="369869" y="349612"/>
                    <a:pt x="369869" y="349612"/>
                  </a:cubicBezTo>
                  <a:cubicBezTo>
                    <a:pt x="365343" y="354173"/>
                    <a:pt x="366320" y="364786"/>
                    <a:pt x="359231" y="364786"/>
                  </a:cubicBezTo>
                  <a:cubicBezTo>
                    <a:pt x="355724" y="364786"/>
                    <a:pt x="353684" y="363285"/>
                    <a:pt x="353684" y="361237"/>
                  </a:cubicBezTo>
                  <a:cubicBezTo>
                    <a:pt x="359754" y="361237"/>
                    <a:pt x="362265" y="353676"/>
                    <a:pt x="362265" y="347598"/>
                  </a:cubicBezTo>
                  <a:cubicBezTo>
                    <a:pt x="362265" y="340020"/>
                    <a:pt x="358236" y="338014"/>
                    <a:pt x="357190" y="333470"/>
                  </a:cubicBezTo>
                  <a:cubicBezTo>
                    <a:pt x="355716" y="333470"/>
                    <a:pt x="343569" y="321426"/>
                    <a:pt x="343063" y="318383"/>
                  </a:cubicBezTo>
                  <a:cubicBezTo>
                    <a:pt x="341066" y="318383"/>
                    <a:pt x="333479" y="316257"/>
                    <a:pt x="333479" y="313248"/>
                  </a:cubicBezTo>
                  <a:cubicBezTo>
                    <a:pt x="317817" y="309707"/>
                    <a:pt x="314285" y="305155"/>
                    <a:pt x="305678" y="296566"/>
                  </a:cubicBezTo>
                  <a:cubicBezTo>
                    <a:pt x="302146" y="293025"/>
                    <a:pt x="294577" y="291002"/>
                    <a:pt x="293557" y="287479"/>
                  </a:cubicBezTo>
                  <a:cubicBezTo>
                    <a:pt x="284470" y="275846"/>
                    <a:pt x="281435" y="255152"/>
                    <a:pt x="262233" y="255152"/>
                  </a:cubicBezTo>
                  <a:cubicBezTo>
                    <a:pt x="253137" y="255152"/>
                    <a:pt x="252640" y="261710"/>
                    <a:pt x="248105" y="263742"/>
                  </a:cubicBezTo>
                  <a:cubicBezTo>
                    <a:pt x="238487" y="268302"/>
                    <a:pt x="231921" y="277380"/>
                    <a:pt x="220802" y="277380"/>
                  </a:cubicBezTo>
                  <a:cubicBezTo>
                    <a:pt x="209701" y="277380"/>
                    <a:pt x="202628" y="271817"/>
                    <a:pt x="192513" y="271817"/>
                  </a:cubicBezTo>
                  <a:cubicBezTo>
                    <a:pt x="184918" y="271817"/>
                    <a:pt x="176851" y="276883"/>
                    <a:pt x="176851" y="284470"/>
                  </a:cubicBezTo>
                  <a:lnTo>
                    <a:pt x="179877" y="295588"/>
                  </a:lnTo>
                  <a:cubicBezTo>
                    <a:pt x="176851" y="305687"/>
                    <a:pt x="165741" y="309244"/>
                    <a:pt x="155119" y="311739"/>
                  </a:cubicBezTo>
                  <a:cubicBezTo>
                    <a:pt x="146015" y="313779"/>
                    <a:pt x="131365" y="334508"/>
                    <a:pt x="131365" y="345600"/>
                  </a:cubicBezTo>
                  <a:cubicBezTo>
                    <a:pt x="131365" y="349621"/>
                    <a:pt x="133911" y="351138"/>
                    <a:pt x="136431" y="352158"/>
                  </a:cubicBezTo>
                  <a:cubicBezTo>
                    <a:pt x="129839" y="362257"/>
                    <a:pt x="126822" y="368343"/>
                    <a:pt x="116217" y="373401"/>
                  </a:cubicBezTo>
                  <a:cubicBezTo>
                    <a:pt x="110139" y="376401"/>
                    <a:pt x="109145" y="389080"/>
                    <a:pt x="99038" y="386020"/>
                  </a:cubicBezTo>
                  <a:lnTo>
                    <a:pt x="99038" y="386517"/>
                  </a:lnTo>
                  <a:cubicBezTo>
                    <a:pt x="94486" y="385017"/>
                    <a:pt x="85888" y="387563"/>
                    <a:pt x="83376" y="387563"/>
                  </a:cubicBezTo>
                  <a:cubicBezTo>
                    <a:pt x="71246" y="387563"/>
                    <a:pt x="64671" y="397661"/>
                    <a:pt x="53561" y="397661"/>
                  </a:cubicBezTo>
                  <a:cubicBezTo>
                    <a:pt x="45974" y="397661"/>
                    <a:pt x="45477" y="378982"/>
                    <a:pt x="33853" y="378982"/>
                  </a:cubicBezTo>
                  <a:cubicBezTo>
                    <a:pt x="25263" y="378982"/>
                    <a:pt x="19717" y="382496"/>
                    <a:pt x="12122" y="382496"/>
                  </a:cubicBezTo>
                  <a:cubicBezTo>
                    <a:pt x="9087" y="382496"/>
                    <a:pt x="8101" y="379968"/>
                    <a:pt x="8101" y="378450"/>
                  </a:cubicBezTo>
                  <a:cubicBezTo>
                    <a:pt x="8101" y="367846"/>
                    <a:pt x="8101" y="364323"/>
                    <a:pt x="8101" y="358245"/>
                  </a:cubicBezTo>
                  <a:cubicBezTo>
                    <a:pt x="4038" y="358245"/>
                    <a:pt x="0" y="355219"/>
                    <a:pt x="0" y="351155"/>
                  </a:cubicBezTo>
                  <a:cubicBezTo>
                    <a:pt x="0" y="344597"/>
                    <a:pt x="5555" y="343089"/>
                    <a:pt x="5555" y="339574"/>
                  </a:cubicBezTo>
                  <a:cubicBezTo>
                    <a:pt x="5555" y="326895"/>
                    <a:pt x="10090" y="313788"/>
                    <a:pt x="10090" y="300655"/>
                  </a:cubicBezTo>
                  <a:cubicBezTo>
                    <a:pt x="10090" y="293051"/>
                    <a:pt x="4552" y="285996"/>
                    <a:pt x="4552" y="281427"/>
                  </a:cubicBezTo>
                  <a:cubicBezTo>
                    <a:pt x="4552" y="278426"/>
                    <a:pt x="21714" y="267796"/>
                    <a:pt x="24757" y="267796"/>
                  </a:cubicBezTo>
                  <a:cubicBezTo>
                    <a:pt x="26780" y="267796"/>
                    <a:pt x="29292" y="270840"/>
                    <a:pt x="32335" y="269811"/>
                  </a:cubicBezTo>
                  <a:lnTo>
                    <a:pt x="55061" y="269811"/>
                  </a:lnTo>
                  <a:cubicBezTo>
                    <a:pt x="57084" y="271834"/>
                    <a:pt x="61131" y="272348"/>
                    <a:pt x="63642" y="272854"/>
                  </a:cubicBezTo>
                  <a:lnTo>
                    <a:pt x="87911" y="272854"/>
                  </a:lnTo>
                  <a:cubicBezTo>
                    <a:pt x="93963" y="271328"/>
                    <a:pt x="96998" y="274869"/>
                    <a:pt x="102047" y="274869"/>
                  </a:cubicBezTo>
                  <a:cubicBezTo>
                    <a:pt x="105588" y="274869"/>
                    <a:pt x="113165" y="272348"/>
                    <a:pt x="114700" y="272348"/>
                  </a:cubicBezTo>
                  <a:cubicBezTo>
                    <a:pt x="114700" y="262241"/>
                    <a:pt x="121250" y="259232"/>
                    <a:pt x="121250" y="249614"/>
                  </a:cubicBezTo>
                  <a:cubicBezTo>
                    <a:pt x="121250" y="247582"/>
                    <a:pt x="120727" y="238701"/>
                    <a:pt x="120727" y="235658"/>
                  </a:cubicBezTo>
                  <a:lnTo>
                    <a:pt x="119724" y="236455"/>
                  </a:lnTo>
                  <a:cubicBezTo>
                    <a:pt x="120752" y="234475"/>
                    <a:pt x="121755" y="230917"/>
                    <a:pt x="121755" y="228894"/>
                  </a:cubicBezTo>
                  <a:cubicBezTo>
                    <a:pt x="121755" y="224351"/>
                    <a:pt x="118721" y="225337"/>
                    <a:pt x="118721" y="221265"/>
                  </a:cubicBezTo>
                  <a:cubicBezTo>
                    <a:pt x="108596" y="221265"/>
                    <a:pt x="105588" y="212195"/>
                    <a:pt x="105588" y="204128"/>
                  </a:cubicBezTo>
                  <a:cubicBezTo>
                    <a:pt x="102553" y="203631"/>
                    <a:pt x="102047" y="201059"/>
                    <a:pt x="99527" y="200588"/>
                  </a:cubicBezTo>
                  <a:cubicBezTo>
                    <a:pt x="91426" y="198059"/>
                    <a:pt x="69197" y="194030"/>
                    <a:pt x="69197" y="186409"/>
                  </a:cubicBezTo>
                  <a:cubicBezTo>
                    <a:pt x="68691" y="186409"/>
                    <a:pt x="68691" y="184917"/>
                    <a:pt x="68691" y="184429"/>
                  </a:cubicBezTo>
                  <a:cubicBezTo>
                    <a:pt x="68691" y="179877"/>
                    <a:pt x="82836" y="176825"/>
                    <a:pt x="87911" y="175325"/>
                  </a:cubicBezTo>
                  <a:cubicBezTo>
                    <a:pt x="89420" y="178359"/>
                    <a:pt x="97504" y="180383"/>
                    <a:pt x="101550" y="180383"/>
                  </a:cubicBezTo>
                  <a:cubicBezTo>
                    <a:pt x="105596" y="180383"/>
                    <a:pt x="111134" y="178368"/>
                    <a:pt x="113165" y="177854"/>
                  </a:cubicBezTo>
                  <a:lnTo>
                    <a:pt x="113165" y="174339"/>
                  </a:lnTo>
                  <a:cubicBezTo>
                    <a:pt x="109616" y="173293"/>
                    <a:pt x="111134" y="165749"/>
                    <a:pt x="110637" y="164223"/>
                  </a:cubicBezTo>
                  <a:lnTo>
                    <a:pt x="110637" y="160152"/>
                  </a:lnTo>
                  <a:lnTo>
                    <a:pt x="115712" y="160152"/>
                  </a:lnTo>
                  <a:cubicBezTo>
                    <a:pt x="119724" y="164223"/>
                    <a:pt x="124790" y="166727"/>
                    <a:pt x="130851" y="166727"/>
                  </a:cubicBezTo>
                  <a:cubicBezTo>
                    <a:pt x="134897" y="166727"/>
                    <a:pt x="138437" y="163203"/>
                    <a:pt x="139449" y="159157"/>
                  </a:cubicBezTo>
                  <a:cubicBezTo>
                    <a:pt x="154605" y="159157"/>
                    <a:pt x="158634" y="148047"/>
                    <a:pt x="161686" y="135926"/>
                  </a:cubicBezTo>
                  <a:cubicBezTo>
                    <a:pt x="164712" y="135926"/>
                    <a:pt x="166221" y="135420"/>
                    <a:pt x="168750" y="134880"/>
                  </a:cubicBezTo>
                  <a:cubicBezTo>
                    <a:pt x="171776" y="133902"/>
                    <a:pt x="191990" y="125810"/>
                    <a:pt x="193996" y="123796"/>
                  </a:cubicBezTo>
                  <a:cubicBezTo>
                    <a:pt x="198059" y="119766"/>
                    <a:pt x="196533" y="113689"/>
                    <a:pt x="196533" y="107636"/>
                  </a:cubicBezTo>
                  <a:cubicBezTo>
                    <a:pt x="196533" y="105613"/>
                    <a:pt x="201077" y="102587"/>
                    <a:pt x="201582" y="102056"/>
                  </a:cubicBezTo>
                  <a:cubicBezTo>
                    <a:pt x="208655" y="94983"/>
                    <a:pt x="215727" y="86891"/>
                    <a:pt x="227351" y="86891"/>
                  </a:cubicBezTo>
                  <a:cubicBezTo>
                    <a:pt x="233935" y="86891"/>
                    <a:pt x="230900" y="88417"/>
                    <a:pt x="234415" y="86891"/>
                  </a:cubicBezTo>
                  <a:cubicBezTo>
                    <a:pt x="235958" y="88417"/>
                    <a:pt x="237450" y="84405"/>
                    <a:pt x="238470" y="83359"/>
                  </a:cubicBezTo>
                  <a:cubicBezTo>
                    <a:pt x="242019" y="79819"/>
                    <a:pt x="246554" y="82862"/>
                    <a:pt x="251114" y="82862"/>
                  </a:cubicBezTo>
                  <a:cubicBezTo>
                    <a:pt x="254140" y="82862"/>
                    <a:pt x="262224" y="78318"/>
                    <a:pt x="262224" y="74289"/>
                  </a:cubicBezTo>
                  <a:cubicBezTo>
                    <a:pt x="262224" y="71726"/>
                    <a:pt x="258701" y="62125"/>
                    <a:pt x="258701" y="61611"/>
                  </a:cubicBezTo>
                  <a:cubicBezTo>
                    <a:pt x="256678" y="47980"/>
                    <a:pt x="248586" y="43934"/>
                    <a:pt x="248586" y="31804"/>
                  </a:cubicBezTo>
                  <a:cubicBezTo>
                    <a:pt x="248586" y="10596"/>
                    <a:pt x="268285" y="9095"/>
                    <a:pt x="280929" y="0"/>
                  </a:cubicBezTo>
                  <a:lnTo>
                    <a:pt x="280929" y="6052"/>
                  </a:lnTo>
                  <a:cubicBezTo>
                    <a:pt x="278392" y="11110"/>
                    <a:pt x="277886" y="14162"/>
                    <a:pt x="277886" y="19220"/>
                  </a:cubicBezTo>
                  <a:cubicBezTo>
                    <a:pt x="277886" y="24269"/>
                    <a:pt x="283458" y="24757"/>
                    <a:pt x="287496" y="24757"/>
                  </a:cubicBezTo>
                  <a:cubicBezTo>
                    <a:pt x="287496" y="26258"/>
                    <a:pt x="287496" y="27261"/>
                    <a:pt x="287496" y="28804"/>
                  </a:cubicBezTo>
                  <a:cubicBezTo>
                    <a:pt x="287496" y="31290"/>
                    <a:pt x="282961" y="32310"/>
                    <a:pt x="281427" y="33861"/>
                  </a:cubicBezTo>
                  <a:cubicBezTo>
                    <a:pt x="276377" y="38885"/>
                    <a:pt x="270308" y="43446"/>
                    <a:pt x="270308" y="52524"/>
                  </a:cubicBezTo>
                  <a:cubicBezTo>
                    <a:pt x="270308" y="57590"/>
                    <a:pt x="272837" y="61122"/>
                    <a:pt x="275855" y="61611"/>
                  </a:cubicBezTo>
                  <a:cubicBezTo>
                    <a:pt x="275855" y="64671"/>
                    <a:pt x="276377" y="65674"/>
                    <a:pt x="275855" y="67191"/>
                  </a:cubicBezTo>
                  <a:cubicBezTo>
                    <a:pt x="281418" y="67191"/>
                    <a:pt x="283458" y="69214"/>
                    <a:pt x="288002" y="69214"/>
                  </a:cubicBezTo>
                  <a:cubicBezTo>
                    <a:pt x="288996" y="71726"/>
                    <a:pt x="290016" y="75275"/>
                    <a:pt x="291542" y="75275"/>
                  </a:cubicBezTo>
                  <a:cubicBezTo>
                    <a:pt x="305172" y="75275"/>
                    <a:pt x="314765" y="63659"/>
                    <a:pt x="326381" y="65168"/>
                  </a:cubicBezTo>
                  <a:cubicBezTo>
                    <a:pt x="325866" y="67680"/>
                    <a:pt x="323346" y="69214"/>
                    <a:pt x="323346" y="70732"/>
                  </a:cubicBezTo>
                  <a:cubicBezTo>
                    <a:pt x="323346" y="71726"/>
                    <a:pt x="331961" y="77795"/>
                    <a:pt x="331961" y="77795"/>
                  </a:cubicBezTo>
                  <a:cubicBezTo>
                    <a:pt x="337508" y="77795"/>
                    <a:pt x="338005" y="74289"/>
                    <a:pt x="340568" y="73261"/>
                  </a:cubicBezTo>
                  <a:cubicBezTo>
                    <a:pt x="349141" y="69214"/>
                    <a:pt x="355716" y="70732"/>
                    <a:pt x="363260" y="67191"/>
                  </a:cubicBezTo>
                  <a:cubicBezTo>
                    <a:pt x="367829" y="65168"/>
                    <a:pt x="375904" y="57590"/>
                    <a:pt x="381991" y="57590"/>
                  </a:cubicBezTo>
                  <a:cubicBezTo>
                    <a:pt x="388549" y="57590"/>
                    <a:pt x="395638" y="58104"/>
                    <a:pt x="399153" y="59630"/>
                  </a:cubicBezTo>
                  <a:cubicBezTo>
                    <a:pt x="398150" y="61611"/>
                    <a:pt x="397113" y="64157"/>
                    <a:pt x="397113" y="65160"/>
                  </a:cubicBezTo>
                  <a:cubicBezTo>
                    <a:pt x="410288" y="65160"/>
                    <a:pt x="423790" y="62579"/>
                    <a:pt x="433391" y="62579"/>
                  </a:cubicBezTo>
                  <a:cubicBezTo>
                    <a:pt x="443001" y="62579"/>
                    <a:pt x="449182" y="61919"/>
                    <a:pt x="459280" y="61919"/>
                  </a:cubicBezTo>
                  <a:cubicBezTo>
                    <a:pt x="469910" y="61919"/>
                    <a:pt x="474959" y="80813"/>
                    <a:pt x="474959" y="91914"/>
                  </a:cubicBezTo>
                  <a:cubicBezTo>
                    <a:pt x="474959" y="98489"/>
                    <a:pt x="467844" y="102030"/>
                    <a:pt x="467844" y="108614"/>
                  </a:cubicBezTo>
                  <a:cubicBezTo>
                    <a:pt x="467844" y="119218"/>
                    <a:pt x="477454" y="125793"/>
                    <a:pt x="477454" y="135394"/>
                  </a:cubicBezTo>
                  <a:cubicBezTo>
                    <a:pt x="477454" y="141446"/>
                    <a:pt x="467844" y="143461"/>
                    <a:pt x="465856" y="146478"/>
                  </a:cubicBezTo>
                  <a:cubicBezTo>
                    <a:pt x="459812" y="155591"/>
                    <a:pt x="457737" y="163701"/>
                    <a:pt x="457737" y="175796"/>
                  </a:cubicBezTo>
                  <a:cubicBezTo>
                    <a:pt x="457737" y="189950"/>
                    <a:pt x="467853" y="186889"/>
                    <a:pt x="479511" y="186889"/>
                  </a:cubicBezTo>
                  <a:cubicBezTo>
                    <a:pt x="495662" y="186889"/>
                    <a:pt x="503249" y="180348"/>
                    <a:pt x="515405" y="180348"/>
                  </a:cubicBezTo>
                  <a:cubicBezTo>
                    <a:pt x="529026" y="180348"/>
                    <a:pt x="525983" y="206623"/>
                    <a:pt x="538610" y="206623"/>
                  </a:cubicBezTo>
                  <a:lnTo>
                    <a:pt x="538610" y="227326"/>
                  </a:lnTo>
                  <a:cubicBezTo>
                    <a:pt x="538610" y="228860"/>
                    <a:pt x="540153" y="229846"/>
                    <a:pt x="541139" y="230875"/>
                  </a:cubicBezTo>
                  <a:lnTo>
                    <a:pt x="543659" y="233901"/>
                  </a:lnTo>
                  <a:cubicBezTo>
                    <a:pt x="546205" y="233901"/>
                    <a:pt x="552258" y="231363"/>
                    <a:pt x="555798" y="230875"/>
                  </a:cubicBezTo>
                  <a:cubicBezTo>
                    <a:pt x="556304" y="233412"/>
                    <a:pt x="555798" y="235924"/>
                    <a:pt x="556304" y="238453"/>
                  </a:cubicBezTo>
                  <a:cubicBezTo>
                    <a:pt x="551263" y="239499"/>
                    <a:pt x="545845" y="241933"/>
                    <a:pt x="545845" y="24697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3" name="Google Shape;1023;p44"/>
            <p:cNvSpPr/>
            <p:nvPr/>
          </p:nvSpPr>
          <p:spPr>
            <a:xfrm>
              <a:off x="3993072" y="1472197"/>
              <a:ext cx="474302" cy="480041"/>
            </a:xfrm>
            <a:custGeom>
              <a:avLst/>
              <a:gdLst/>
              <a:ahLst/>
              <a:cxnLst/>
              <a:rect l="l" t="t" r="r" b="b"/>
              <a:pathLst>
                <a:path w="374909" h="361228" extrusionOk="0">
                  <a:moveTo>
                    <a:pt x="86891" y="280372"/>
                  </a:moveTo>
                  <a:cubicBezTo>
                    <a:pt x="80333" y="277380"/>
                    <a:pt x="79304" y="272828"/>
                    <a:pt x="75789" y="267754"/>
                  </a:cubicBezTo>
                  <a:cubicBezTo>
                    <a:pt x="65185" y="282935"/>
                    <a:pt x="49009" y="302112"/>
                    <a:pt x="27766" y="302112"/>
                  </a:cubicBezTo>
                  <a:cubicBezTo>
                    <a:pt x="24731" y="302112"/>
                    <a:pt x="5058" y="289982"/>
                    <a:pt x="5058" y="287993"/>
                  </a:cubicBezTo>
                  <a:cubicBezTo>
                    <a:pt x="5058" y="283938"/>
                    <a:pt x="11633" y="281401"/>
                    <a:pt x="13630" y="280372"/>
                  </a:cubicBezTo>
                  <a:lnTo>
                    <a:pt x="13630" y="272828"/>
                  </a:lnTo>
                  <a:cubicBezTo>
                    <a:pt x="6592" y="272828"/>
                    <a:pt x="6592" y="272828"/>
                    <a:pt x="523" y="275332"/>
                  </a:cubicBezTo>
                  <a:cubicBezTo>
                    <a:pt x="523" y="271800"/>
                    <a:pt x="6061" y="265739"/>
                    <a:pt x="8598" y="262216"/>
                  </a:cubicBezTo>
                  <a:cubicBezTo>
                    <a:pt x="1003" y="253137"/>
                    <a:pt x="0" y="240459"/>
                    <a:pt x="0" y="226331"/>
                  </a:cubicBezTo>
                  <a:cubicBezTo>
                    <a:pt x="0" y="218744"/>
                    <a:pt x="8084" y="219259"/>
                    <a:pt x="11110" y="214715"/>
                  </a:cubicBezTo>
                  <a:cubicBezTo>
                    <a:pt x="17171" y="206126"/>
                    <a:pt x="22743" y="200056"/>
                    <a:pt x="33844" y="197039"/>
                  </a:cubicBezTo>
                  <a:cubicBezTo>
                    <a:pt x="42957" y="194501"/>
                    <a:pt x="44971" y="182371"/>
                    <a:pt x="63153" y="184412"/>
                  </a:cubicBezTo>
                  <a:cubicBezTo>
                    <a:pt x="57607" y="182903"/>
                    <a:pt x="55567" y="181883"/>
                    <a:pt x="51015" y="180854"/>
                  </a:cubicBezTo>
                  <a:cubicBezTo>
                    <a:pt x="73261" y="175299"/>
                    <a:pt x="81859" y="157631"/>
                    <a:pt x="96989" y="145475"/>
                  </a:cubicBezTo>
                  <a:cubicBezTo>
                    <a:pt x="103067" y="140940"/>
                    <a:pt x="102073" y="125279"/>
                    <a:pt x="106085" y="125279"/>
                  </a:cubicBezTo>
                  <a:cubicBezTo>
                    <a:pt x="106085" y="125279"/>
                    <a:pt x="111151" y="114177"/>
                    <a:pt x="111151" y="113654"/>
                  </a:cubicBezTo>
                  <a:cubicBezTo>
                    <a:pt x="117212" y="103573"/>
                    <a:pt x="124275" y="96484"/>
                    <a:pt x="134897" y="92463"/>
                  </a:cubicBezTo>
                  <a:cubicBezTo>
                    <a:pt x="145492" y="88425"/>
                    <a:pt x="159663" y="71220"/>
                    <a:pt x="162192" y="60608"/>
                  </a:cubicBezTo>
                  <a:cubicBezTo>
                    <a:pt x="149547" y="63162"/>
                    <a:pt x="144489" y="69729"/>
                    <a:pt x="132376" y="69729"/>
                  </a:cubicBezTo>
                  <a:cubicBezTo>
                    <a:pt x="134897" y="66171"/>
                    <a:pt x="140460" y="63651"/>
                    <a:pt x="142492" y="62656"/>
                  </a:cubicBezTo>
                  <a:cubicBezTo>
                    <a:pt x="139955" y="62656"/>
                    <a:pt x="134897" y="61105"/>
                    <a:pt x="134897" y="61105"/>
                  </a:cubicBezTo>
                  <a:cubicBezTo>
                    <a:pt x="135900" y="56064"/>
                    <a:pt x="138463" y="53055"/>
                    <a:pt x="142492" y="53055"/>
                  </a:cubicBezTo>
                  <a:cubicBezTo>
                    <a:pt x="144027" y="53055"/>
                    <a:pt x="145012" y="54564"/>
                    <a:pt x="146512" y="54564"/>
                  </a:cubicBezTo>
                  <a:cubicBezTo>
                    <a:pt x="148073" y="51521"/>
                    <a:pt x="149547" y="49498"/>
                    <a:pt x="151047" y="47997"/>
                  </a:cubicBezTo>
                  <a:cubicBezTo>
                    <a:pt x="153628" y="51015"/>
                    <a:pt x="154125" y="53561"/>
                    <a:pt x="152573" y="57101"/>
                  </a:cubicBezTo>
                  <a:cubicBezTo>
                    <a:pt x="160666" y="57101"/>
                    <a:pt x="162706" y="62142"/>
                    <a:pt x="169255" y="62142"/>
                  </a:cubicBezTo>
                  <a:cubicBezTo>
                    <a:pt x="171801" y="62142"/>
                    <a:pt x="177348" y="49995"/>
                    <a:pt x="178368" y="49498"/>
                  </a:cubicBezTo>
                  <a:cubicBezTo>
                    <a:pt x="174827" y="48503"/>
                    <a:pt x="174827" y="47997"/>
                    <a:pt x="170284" y="48503"/>
                  </a:cubicBezTo>
                  <a:cubicBezTo>
                    <a:pt x="172813" y="44466"/>
                    <a:pt x="176842" y="40411"/>
                    <a:pt x="181900" y="40411"/>
                  </a:cubicBezTo>
                  <a:cubicBezTo>
                    <a:pt x="185415" y="40411"/>
                    <a:pt x="188475" y="41414"/>
                    <a:pt x="191990" y="39408"/>
                  </a:cubicBezTo>
                  <a:cubicBezTo>
                    <a:pt x="189478" y="36870"/>
                    <a:pt x="189984" y="37385"/>
                    <a:pt x="187978" y="35362"/>
                  </a:cubicBezTo>
                  <a:cubicBezTo>
                    <a:pt x="193010" y="30295"/>
                    <a:pt x="202097" y="30818"/>
                    <a:pt x="209683" y="29301"/>
                  </a:cubicBezTo>
                  <a:lnTo>
                    <a:pt x="209683" y="35362"/>
                  </a:lnTo>
                  <a:cubicBezTo>
                    <a:pt x="216250" y="33861"/>
                    <a:pt x="217767" y="22229"/>
                    <a:pt x="228389" y="21714"/>
                  </a:cubicBezTo>
                  <a:lnTo>
                    <a:pt x="228389" y="30295"/>
                  </a:lnTo>
                  <a:cubicBezTo>
                    <a:pt x="234955" y="18199"/>
                    <a:pt x="243545" y="21208"/>
                    <a:pt x="252632" y="16159"/>
                  </a:cubicBezTo>
                  <a:cubicBezTo>
                    <a:pt x="248611" y="14642"/>
                    <a:pt x="245070" y="13613"/>
                    <a:pt x="245070" y="10090"/>
                  </a:cubicBezTo>
                  <a:cubicBezTo>
                    <a:pt x="245070" y="7587"/>
                    <a:pt x="254140" y="5555"/>
                    <a:pt x="255640" y="2529"/>
                  </a:cubicBezTo>
                  <a:cubicBezTo>
                    <a:pt x="258718" y="6044"/>
                    <a:pt x="261718" y="10090"/>
                    <a:pt x="266279" y="10090"/>
                  </a:cubicBezTo>
                  <a:cubicBezTo>
                    <a:pt x="273866" y="10090"/>
                    <a:pt x="293094" y="-2537"/>
                    <a:pt x="293094" y="4038"/>
                  </a:cubicBezTo>
                  <a:cubicBezTo>
                    <a:pt x="293094" y="11110"/>
                    <a:pt x="284461" y="13133"/>
                    <a:pt x="282455" y="20197"/>
                  </a:cubicBezTo>
                  <a:cubicBezTo>
                    <a:pt x="292554" y="21208"/>
                    <a:pt x="295571" y="9610"/>
                    <a:pt x="304152" y="5023"/>
                  </a:cubicBezTo>
                  <a:cubicBezTo>
                    <a:pt x="306184" y="8581"/>
                    <a:pt x="306184" y="11110"/>
                    <a:pt x="306690" y="14136"/>
                  </a:cubicBezTo>
                  <a:cubicBezTo>
                    <a:pt x="313771" y="7072"/>
                    <a:pt x="317825" y="5023"/>
                    <a:pt x="325875" y="0"/>
                  </a:cubicBezTo>
                  <a:cubicBezTo>
                    <a:pt x="326381" y="6567"/>
                    <a:pt x="325361" y="11110"/>
                    <a:pt x="330950" y="11616"/>
                  </a:cubicBezTo>
                  <a:cubicBezTo>
                    <a:pt x="332484" y="7587"/>
                    <a:pt x="334473" y="4038"/>
                    <a:pt x="338537" y="4038"/>
                  </a:cubicBezTo>
                  <a:cubicBezTo>
                    <a:pt x="341048" y="4038"/>
                    <a:pt x="352184" y="10090"/>
                    <a:pt x="356222" y="12130"/>
                  </a:cubicBezTo>
                  <a:cubicBezTo>
                    <a:pt x="351653" y="24243"/>
                    <a:pt x="347632" y="20197"/>
                    <a:pt x="336008" y="24243"/>
                  </a:cubicBezTo>
                  <a:cubicBezTo>
                    <a:pt x="341057" y="28315"/>
                    <a:pt x="344597" y="28786"/>
                    <a:pt x="344597" y="31821"/>
                  </a:cubicBezTo>
                  <a:cubicBezTo>
                    <a:pt x="349141" y="32353"/>
                    <a:pt x="359745" y="33861"/>
                    <a:pt x="361262" y="33861"/>
                  </a:cubicBezTo>
                  <a:cubicBezTo>
                    <a:pt x="354199" y="38902"/>
                    <a:pt x="336008" y="48006"/>
                    <a:pt x="336008" y="59622"/>
                  </a:cubicBezTo>
                  <a:cubicBezTo>
                    <a:pt x="336008" y="69223"/>
                    <a:pt x="353710" y="68717"/>
                    <a:pt x="353710" y="79836"/>
                  </a:cubicBezTo>
                  <a:cubicBezTo>
                    <a:pt x="353710" y="88442"/>
                    <a:pt x="344589" y="92480"/>
                    <a:pt x="344589" y="101053"/>
                  </a:cubicBezTo>
                  <a:cubicBezTo>
                    <a:pt x="344589" y="110637"/>
                    <a:pt x="354713" y="116217"/>
                    <a:pt x="354713" y="126307"/>
                  </a:cubicBezTo>
                  <a:cubicBezTo>
                    <a:pt x="354713" y="132394"/>
                    <a:pt x="349638" y="135411"/>
                    <a:pt x="349638" y="141463"/>
                  </a:cubicBezTo>
                  <a:cubicBezTo>
                    <a:pt x="349638" y="152599"/>
                    <a:pt x="364811" y="155599"/>
                    <a:pt x="364811" y="166735"/>
                  </a:cubicBezTo>
                  <a:cubicBezTo>
                    <a:pt x="364811" y="169778"/>
                    <a:pt x="360242" y="172316"/>
                    <a:pt x="358785" y="173310"/>
                  </a:cubicBezTo>
                  <a:cubicBezTo>
                    <a:pt x="363285" y="181377"/>
                    <a:pt x="374910" y="183409"/>
                    <a:pt x="374910" y="194519"/>
                  </a:cubicBezTo>
                  <a:cubicBezTo>
                    <a:pt x="374910" y="211201"/>
                    <a:pt x="340071" y="229889"/>
                    <a:pt x="329432" y="244051"/>
                  </a:cubicBezTo>
                  <a:cubicBezTo>
                    <a:pt x="324375" y="254166"/>
                    <a:pt x="301117" y="255649"/>
                    <a:pt x="291534" y="254166"/>
                  </a:cubicBezTo>
                  <a:cubicBezTo>
                    <a:pt x="281409" y="257184"/>
                    <a:pt x="269837" y="261718"/>
                    <a:pt x="261195" y="261718"/>
                  </a:cubicBezTo>
                  <a:cubicBezTo>
                    <a:pt x="254663" y="261718"/>
                    <a:pt x="250128" y="260698"/>
                    <a:pt x="250128" y="255135"/>
                  </a:cubicBezTo>
                  <a:cubicBezTo>
                    <a:pt x="239498" y="255135"/>
                    <a:pt x="228389" y="248088"/>
                    <a:pt x="228389" y="237484"/>
                  </a:cubicBezTo>
                  <a:cubicBezTo>
                    <a:pt x="228389" y="232426"/>
                    <a:pt x="233961" y="228869"/>
                    <a:pt x="235435" y="226348"/>
                  </a:cubicBezTo>
                  <a:cubicBezTo>
                    <a:pt x="230377" y="224334"/>
                    <a:pt x="225843" y="212709"/>
                    <a:pt x="225843" y="207163"/>
                  </a:cubicBezTo>
                  <a:cubicBezTo>
                    <a:pt x="225843" y="203614"/>
                    <a:pt x="226863" y="200571"/>
                    <a:pt x="225843" y="197047"/>
                  </a:cubicBezTo>
                  <a:cubicBezTo>
                    <a:pt x="247077" y="197047"/>
                    <a:pt x="258195" y="169264"/>
                    <a:pt x="271320" y="161686"/>
                  </a:cubicBezTo>
                  <a:cubicBezTo>
                    <a:pt x="278426" y="157648"/>
                    <a:pt x="290522" y="155102"/>
                    <a:pt x="290522" y="146521"/>
                  </a:cubicBezTo>
                  <a:cubicBezTo>
                    <a:pt x="290522" y="133877"/>
                    <a:pt x="273874" y="131365"/>
                    <a:pt x="261195" y="131365"/>
                  </a:cubicBezTo>
                  <a:cubicBezTo>
                    <a:pt x="244539" y="131365"/>
                    <a:pt x="230883" y="137426"/>
                    <a:pt x="230883" y="151570"/>
                  </a:cubicBezTo>
                  <a:cubicBezTo>
                    <a:pt x="230883" y="157640"/>
                    <a:pt x="232426" y="160134"/>
                    <a:pt x="230883" y="163186"/>
                  </a:cubicBezTo>
                  <a:cubicBezTo>
                    <a:pt x="230883" y="174793"/>
                    <a:pt x="207660" y="184900"/>
                    <a:pt x="197056" y="190970"/>
                  </a:cubicBezTo>
                  <a:cubicBezTo>
                    <a:pt x="188475" y="196036"/>
                    <a:pt x="179379" y="198059"/>
                    <a:pt x="174313" y="207154"/>
                  </a:cubicBezTo>
                  <a:cubicBezTo>
                    <a:pt x="170284" y="214201"/>
                    <a:pt x="175350" y="223811"/>
                    <a:pt x="167729" y="227368"/>
                  </a:cubicBezTo>
                  <a:lnTo>
                    <a:pt x="167729" y="237475"/>
                  </a:lnTo>
                  <a:cubicBezTo>
                    <a:pt x="170284" y="239499"/>
                    <a:pt x="171810" y="243022"/>
                    <a:pt x="171810" y="246545"/>
                  </a:cubicBezTo>
                  <a:cubicBezTo>
                    <a:pt x="180888" y="248080"/>
                    <a:pt x="194527" y="257167"/>
                    <a:pt x="194527" y="266768"/>
                  </a:cubicBezTo>
                  <a:cubicBezTo>
                    <a:pt x="194527" y="274346"/>
                    <a:pt x="179379" y="286973"/>
                    <a:pt x="174313" y="286973"/>
                  </a:cubicBezTo>
                  <a:cubicBezTo>
                    <a:pt x="164215" y="286973"/>
                    <a:pt x="160177" y="301623"/>
                    <a:pt x="160177" y="312245"/>
                  </a:cubicBezTo>
                  <a:cubicBezTo>
                    <a:pt x="160177" y="318280"/>
                    <a:pt x="164721" y="320294"/>
                    <a:pt x="167729" y="320800"/>
                  </a:cubicBezTo>
                  <a:cubicBezTo>
                    <a:pt x="166229" y="334473"/>
                    <a:pt x="154133" y="335459"/>
                    <a:pt x="152573" y="345052"/>
                  </a:cubicBezTo>
                  <a:cubicBezTo>
                    <a:pt x="145501" y="345052"/>
                    <a:pt x="142998" y="345052"/>
                    <a:pt x="138960" y="345052"/>
                  </a:cubicBezTo>
                  <a:cubicBezTo>
                    <a:pt x="130353" y="345052"/>
                    <a:pt x="127327" y="361228"/>
                    <a:pt x="114691" y="361228"/>
                  </a:cubicBezTo>
                  <a:cubicBezTo>
                    <a:pt x="110654" y="361228"/>
                    <a:pt x="103581" y="340011"/>
                    <a:pt x="103581" y="337516"/>
                  </a:cubicBezTo>
                  <a:cubicBezTo>
                    <a:pt x="103581" y="335956"/>
                    <a:pt x="104593" y="333959"/>
                    <a:pt x="104593" y="332467"/>
                  </a:cubicBezTo>
                  <a:cubicBezTo>
                    <a:pt x="95986" y="323852"/>
                    <a:pt x="96989" y="316762"/>
                    <a:pt x="93466" y="305652"/>
                  </a:cubicBezTo>
                  <a:cubicBezTo>
                    <a:pt x="90963" y="298100"/>
                    <a:pt x="83367" y="296060"/>
                    <a:pt x="83367" y="286973"/>
                  </a:cubicBezTo>
                  <a:cubicBezTo>
                    <a:pt x="83367" y="283415"/>
                    <a:pt x="86393" y="278881"/>
                    <a:pt x="86891" y="277878"/>
                  </a:cubicBezTo>
                  <a:lnTo>
                    <a:pt x="86891" y="280372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4" name="Google Shape;1024;p44"/>
            <p:cNvSpPr/>
            <p:nvPr/>
          </p:nvSpPr>
          <p:spPr>
            <a:xfrm>
              <a:off x="4257032" y="1218948"/>
              <a:ext cx="3099582" cy="1209912"/>
            </a:xfrm>
            <a:custGeom>
              <a:avLst/>
              <a:gdLst/>
              <a:ahLst/>
              <a:cxnLst/>
              <a:rect l="l" t="t" r="r" b="b"/>
              <a:pathLst>
                <a:path w="2450046" h="910450" extrusionOk="0">
                  <a:moveTo>
                    <a:pt x="1601223" y="783209"/>
                  </a:moveTo>
                  <a:cubicBezTo>
                    <a:pt x="1601223" y="783209"/>
                    <a:pt x="1620906" y="788276"/>
                    <a:pt x="1636576" y="788276"/>
                  </a:cubicBezTo>
                  <a:cubicBezTo>
                    <a:pt x="1665371" y="788276"/>
                    <a:pt x="1692563" y="727437"/>
                    <a:pt x="1712786" y="707240"/>
                  </a:cubicBezTo>
                  <a:cubicBezTo>
                    <a:pt x="1720852" y="699156"/>
                    <a:pt x="1732108" y="682680"/>
                    <a:pt x="1735091" y="669555"/>
                  </a:cubicBezTo>
                  <a:cubicBezTo>
                    <a:pt x="1738649" y="654896"/>
                    <a:pt x="1732708" y="645475"/>
                    <a:pt x="1740578" y="631459"/>
                  </a:cubicBezTo>
                  <a:cubicBezTo>
                    <a:pt x="1743527" y="626230"/>
                    <a:pt x="1749442" y="614794"/>
                    <a:pt x="1749442" y="603641"/>
                  </a:cubicBezTo>
                  <a:cubicBezTo>
                    <a:pt x="1749442" y="590019"/>
                    <a:pt x="1727505" y="563385"/>
                    <a:pt x="1717440" y="570997"/>
                  </a:cubicBezTo>
                  <a:cubicBezTo>
                    <a:pt x="1687514" y="593551"/>
                    <a:pt x="1671946" y="558867"/>
                    <a:pt x="1671946" y="555815"/>
                  </a:cubicBezTo>
                  <a:cubicBezTo>
                    <a:pt x="1671946" y="541671"/>
                    <a:pt x="1699224" y="526009"/>
                    <a:pt x="1709828" y="515396"/>
                  </a:cubicBezTo>
                  <a:cubicBezTo>
                    <a:pt x="1725507" y="499751"/>
                    <a:pt x="1746218" y="473485"/>
                    <a:pt x="1767950" y="467398"/>
                  </a:cubicBezTo>
                  <a:cubicBezTo>
                    <a:pt x="1787135" y="462358"/>
                    <a:pt x="1847288" y="457309"/>
                    <a:pt x="1863970" y="457309"/>
                  </a:cubicBezTo>
                  <a:cubicBezTo>
                    <a:pt x="1884639" y="457309"/>
                    <a:pt x="1894265" y="467398"/>
                    <a:pt x="1906893" y="467398"/>
                  </a:cubicBezTo>
                  <a:cubicBezTo>
                    <a:pt x="1913974" y="467398"/>
                    <a:pt x="1918526" y="467398"/>
                    <a:pt x="1934668" y="467398"/>
                  </a:cubicBezTo>
                  <a:cubicBezTo>
                    <a:pt x="1942777" y="434051"/>
                    <a:pt x="1957951" y="414352"/>
                    <a:pt x="1992806" y="414352"/>
                  </a:cubicBezTo>
                  <a:cubicBezTo>
                    <a:pt x="2001885" y="414352"/>
                    <a:pt x="2005922" y="411814"/>
                    <a:pt x="2023119" y="414352"/>
                  </a:cubicBezTo>
                  <a:cubicBezTo>
                    <a:pt x="2014486" y="420910"/>
                    <a:pt x="2010911" y="464698"/>
                    <a:pt x="2066050" y="396667"/>
                  </a:cubicBezTo>
                  <a:cubicBezTo>
                    <a:pt x="2071622" y="395647"/>
                    <a:pt x="2098068" y="406568"/>
                    <a:pt x="2058471" y="432037"/>
                  </a:cubicBezTo>
                  <a:cubicBezTo>
                    <a:pt x="2044652" y="440927"/>
                    <a:pt x="2032206" y="436589"/>
                    <a:pt x="2023119" y="449722"/>
                  </a:cubicBezTo>
                  <a:cubicBezTo>
                    <a:pt x="2012506" y="464895"/>
                    <a:pt x="2002922" y="484072"/>
                    <a:pt x="1987757" y="492670"/>
                  </a:cubicBezTo>
                  <a:cubicBezTo>
                    <a:pt x="1975096" y="499751"/>
                    <a:pt x="1957419" y="511350"/>
                    <a:pt x="1957419" y="533107"/>
                  </a:cubicBezTo>
                  <a:cubicBezTo>
                    <a:pt x="1957419" y="551778"/>
                    <a:pt x="1963480" y="612942"/>
                    <a:pt x="1977642" y="624044"/>
                  </a:cubicBezTo>
                  <a:cubicBezTo>
                    <a:pt x="1987757" y="608870"/>
                    <a:pt x="1994803" y="581078"/>
                    <a:pt x="2015515" y="576012"/>
                  </a:cubicBezTo>
                  <a:cubicBezTo>
                    <a:pt x="2012994" y="561902"/>
                    <a:pt x="2035737" y="558867"/>
                    <a:pt x="2035737" y="548263"/>
                  </a:cubicBezTo>
                  <a:cubicBezTo>
                    <a:pt x="2035737" y="531564"/>
                    <a:pt x="2053422" y="527037"/>
                    <a:pt x="2053422" y="517950"/>
                  </a:cubicBezTo>
                  <a:cubicBezTo>
                    <a:pt x="2053422" y="511873"/>
                    <a:pt x="2048476" y="505717"/>
                    <a:pt x="2053422" y="495182"/>
                  </a:cubicBezTo>
                  <a:cubicBezTo>
                    <a:pt x="2094279" y="407837"/>
                    <a:pt x="2131732" y="454771"/>
                    <a:pt x="2146897" y="454771"/>
                  </a:cubicBezTo>
                  <a:cubicBezTo>
                    <a:pt x="2191877" y="454771"/>
                    <a:pt x="2223698" y="397412"/>
                    <a:pt x="2263089" y="396658"/>
                  </a:cubicBezTo>
                  <a:cubicBezTo>
                    <a:pt x="2338107" y="395184"/>
                    <a:pt x="2278270" y="366843"/>
                    <a:pt x="2278270" y="358785"/>
                  </a:cubicBezTo>
                  <a:cubicBezTo>
                    <a:pt x="2278270" y="337036"/>
                    <a:pt x="2307606" y="340560"/>
                    <a:pt x="2313649" y="328455"/>
                  </a:cubicBezTo>
                  <a:cubicBezTo>
                    <a:pt x="2316161" y="323423"/>
                    <a:pt x="2311121" y="310736"/>
                    <a:pt x="2321210" y="310736"/>
                  </a:cubicBezTo>
                  <a:cubicBezTo>
                    <a:pt x="2353031" y="310736"/>
                    <a:pt x="2379298" y="353710"/>
                    <a:pt x="2402066" y="353710"/>
                  </a:cubicBezTo>
                  <a:cubicBezTo>
                    <a:pt x="2412190" y="353710"/>
                    <a:pt x="2414179" y="335013"/>
                    <a:pt x="2419726" y="328455"/>
                  </a:cubicBezTo>
                  <a:cubicBezTo>
                    <a:pt x="2428332" y="318348"/>
                    <a:pt x="2436425" y="319351"/>
                    <a:pt x="2450046" y="314808"/>
                  </a:cubicBezTo>
                  <a:cubicBezTo>
                    <a:pt x="2431890" y="290539"/>
                    <a:pt x="2372740" y="276892"/>
                    <a:pt x="2343944" y="260244"/>
                  </a:cubicBezTo>
                  <a:cubicBezTo>
                    <a:pt x="2304022" y="236987"/>
                    <a:pt x="2250993" y="212221"/>
                    <a:pt x="2192383" y="212221"/>
                  </a:cubicBezTo>
                  <a:cubicBezTo>
                    <a:pt x="2176198" y="212221"/>
                    <a:pt x="2164968" y="215598"/>
                    <a:pt x="2167128" y="222328"/>
                  </a:cubicBezTo>
                  <a:cubicBezTo>
                    <a:pt x="2182730" y="271397"/>
                    <a:pt x="2143871" y="221822"/>
                    <a:pt x="2134253" y="222328"/>
                  </a:cubicBezTo>
                  <a:lnTo>
                    <a:pt x="2018052" y="219807"/>
                  </a:lnTo>
                  <a:cubicBezTo>
                    <a:pt x="2011486" y="193550"/>
                    <a:pt x="1994281" y="184437"/>
                    <a:pt x="1959939" y="184437"/>
                  </a:cubicBezTo>
                  <a:cubicBezTo>
                    <a:pt x="1941234" y="184437"/>
                    <a:pt x="1912988" y="191501"/>
                    <a:pt x="1901878" y="181900"/>
                  </a:cubicBezTo>
                  <a:cubicBezTo>
                    <a:pt x="1891728" y="173336"/>
                    <a:pt x="1891239" y="161189"/>
                    <a:pt x="1876606" y="156628"/>
                  </a:cubicBezTo>
                  <a:cubicBezTo>
                    <a:pt x="1845736" y="146530"/>
                    <a:pt x="1812432" y="138977"/>
                    <a:pt x="1773024" y="138977"/>
                  </a:cubicBezTo>
                  <a:cubicBezTo>
                    <a:pt x="1733591" y="138977"/>
                    <a:pt x="1728070" y="159671"/>
                    <a:pt x="1724984" y="179362"/>
                  </a:cubicBezTo>
                  <a:cubicBezTo>
                    <a:pt x="1687617" y="179362"/>
                    <a:pt x="1669435" y="179362"/>
                    <a:pt x="1644180" y="179362"/>
                  </a:cubicBezTo>
                  <a:cubicBezTo>
                    <a:pt x="1629975" y="179362"/>
                    <a:pt x="1628012" y="167755"/>
                    <a:pt x="1611304" y="166735"/>
                  </a:cubicBezTo>
                  <a:cubicBezTo>
                    <a:pt x="1609770" y="173842"/>
                    <a:pt x="1606761" y="189495"/>
                    <a:pt x="1598677" y="189495"/>
                  </a:cubicBezTo>
                  <a:cubicBezTo>
                    <a:pt x="1577451" y="189495"/>
                    <a:pt x="1568382" y="163195"/>
                    <a:pt x="1568382" y="149084"/>
                  </a:cubicBezTo>
                  <a:cubicBezTo>
                    <a:pt x="1568382" y="145510"/>
                    <a:pt x="1609195" y="119775"/>
                    <a:pt x="1505194" y="111168"/>
                  </a:cubicBezTo>
                  <a:cubicBezTo>
                    <a:pt x="1492112" y="110079"/>
                    <a:pt x="1484980" y="115694"/>
                    <a:pt x="1484980" y="131365"/>
                  </a:cubicBezTo>
                  <a:lnTo>
                    <a:pt x="1429413" y="131365"/>
                  </a:lnTo>
                  <a:cubicBezTo>
                    <a:pt x="1412757" y="126839"/>
                    <a:pt x="1325317" y="116697"/>
                    <a:pt x="1314207" y="98541"/>
                  </a:cubicBezTo>
                  <a:cubicBezTo>
                    <a:pt x="1247890" y="152625"/>
                    <a:pt x="1262678" y="118738"/>
                    <a:pt x="1262678" y="118738"/>
                  </a:cubicBezTo>
                  <a:cubicBezTo>
                    <a:pt x="1278348" y="99047"/>
                    <a:pt x="1431076" y="57856"/>
                    <a:pt x="1305626" y="27792"/>
                  </a:cubicBezTo>
                  <a:lnTo>
                    <a:pt x="1252571" y="27792"/>
                  </a:lnTo>
                  <a:cubicBezTo>
                    <a:pt x="1247539" y="13656"/>
                    <a:pt x="1236395" y="0"/>
                    <a:pt x="1214698" y="0"/>
                  </a:cubicBezTo>
                  <a:cubicBezTo>
                    <a:pt x="1188423" y="0"/>
                    <a:pt x="1177819" y="19691"/>
                    <a:pt x="1164146" y="30312"/>
                  </a:cubicBezTo>
                  <a:cubicBezTo>
                    <a:pt x="1154073" y="37899"/>
                    <a:pt x="1088725" y="64191"/>
                    <a:pt x="1094417" y="40436"/>
                  </a:cubicBezTo>
                  <a:cubicBezTo>
                    <a:pt x="1077769" y="45494"/>
                    <a:pt x="1006617" y="50295"/>
                    <a:pt x="969618" y="83402"/>
                  </a:cubicBezTo>
                  <a:cubicBezTo>
                    <a:pt x="961877" y="90337"/>
                    <a:pt x="959529" y="111168"/>
                    <a:pt x="947896" y="111168"/>
                  </a:cubicBezTo>
                  <a:cubicBezTo>
                    <a:pt x="931214" y="111168"/>
                    <a:pt x="868566" y="105099"/>
                    <a:pt x="868566" y="133920"/>
                  </a:cubicBezTo>
                  <a:cubicBezTo>
                    <a:pt x="868566" y="139972"/>
                    <a:pt x="874138" y="146015"/>
                    <a:pt x="876118" y="154125"/>
                  </a:cubicBezTo>
                  <a:cubicBezTo>
                    <a:pt x="865025" y="161180"/>
                    <a:pt x="860979" y="154125"/>
                    <a:pt x="825626" y="154125"/>
                  </a:cubicBezTo>
                  <a:cubicBezTo>
                    <a:pt x="795639" y="194279"/>
                    <a:pt x="798340" y="148047"/>
                    <a:pt x="791259" y="138977"/>
                  </a:cubicBezTo>
                  <a:cubicBezTo>
                    <a:pt x="788730" y="155137"/>
                    <a:pt x="778143" y="162209"/>
                    <a:pt x="764959" y="169264"/>
                  </a:cubicBezTo>
                  <a:cubicBezTo>
                    <a:pt x="769030" y="183443"/>
                    <a:pt x="790590" y="198119"/>
                    <a:pt x="775083" y="214741"/>
                  </a:cubicBezTo>
                  <a:cubicBezTo>
                    <a:pt x="764427" y="226203"/>
                    <a:pt x="795639" y="263802"/>
                    <a:pt x="779215" y="263802"/>
                  </a:cubicBezTo>
                  <a:cubicBezTo>
                    <a:pt x="757998" y="263802"/>
                    <a:pt x="752348" y="187481"/>
                    <a:pt x="752348" y="171801"/>
                  </a:cubicBezTo>
                  <a:cubicBezTo>
                    <a:pt x="752348" y="154622"/>
                    <a:pt x="780475" y="147593"/>
                    <a:pt x="737209" y="138977"/>
                  </a:cubicBezTo>
                  <a:cubicBezTo>
                    <a:pt x="715401" y="134640"/>
                    <a:pt x="674056" y="170293"/>
                    <a:pt x="674056" y="189495"/>
                  </a:cubicBezTo>
                  <a:cubicBezTo>
                    <a:pt x="674056" y="212727"/>
                    <a:pt x="684643" y="227883"/>
                    <a:pt x="696781" y="240004"/>
                  </a:cubicBezTo>
                  <a:cubicBezTo>
                    <a:pt x="724891" y="283990"/>
                    <a:pt x="657717" y="234904"/>
                    <a:pt x="632676" y="228431"/>
                  </a:cubicBezTo>
                  <a:cubicBezTo>
                    <a:pt x="563496" y="210498"/>
                    <a:pt x="585793" y="233978"/>
                    <a:pt x="585630" y="237501"/>
                  </a:cubicBezTo>
                  <a:cubicBezTo>
                    <a:pt x="583410" y="276429"/>
                    <a:pt x="566917" y="245071"/>
                    <a:pt x="557847" y="245071"/>
                  </a:cubicBezTo>
                  <a:cubicBezTo>
                    <a:pt x="542168" y="245071"/>
                    <a:pt x="510132" y="266322"/>
                    <a:pt x="487081" y="255178"/>
                  </a:cubicBezTo>
                  <a:cubicBezTo>
                    <a:pt x="475474" y="225380"/>
                    <a:pt x="399693" y="293077"/>
                    <a:pt x="380996" y="293077"/>
                  </a:cubicBezTo>
                  <a:cubicBezTo>
                    <a:pt x="374927" y="293077"/>
                    <a:pt x="366166" y="288628"/>
                    <a:pt x="368352" y="282970"/>
                  </a:cubicBezTo>
                  <a:cubicBezTo>
                    <a:pt x="376221" y="262567"/>
                    <a:pt x="364863" y="218333"/>
                    <a:pt x="343106" y="285473"/>
                  </a:cubicBezTo>
                  <a:cubicBezTo>
                    <a:pt x="341683" y="289811"/>
                    <a:pt x="350675" y="291551"/>
                    <a:pt x="350675" y="300620"/>
                  </a:cubicBezTo>
                  <a:cubicBezTo>
                    <a:pt x="350675" y="318331"/>
                    <a:pt x="324409" y="306184"/>
                    <a:pt x="310256" y="310719"/>
                  </a:cubicBezTo>
                  <a:cubicBezTo>
                    <a:pt x="296111" y="315305"/>
                    <a:pt x="302961" y="363585"/>
                    <a:pt x="244573" y="338554"/>
                  </a:cubicBezTo>
                  <a:lnTo>
                    <a:pt x="244573" y="358759"/>
                  </a:lnTo>
                  <a:cubicBezTo>
                    <a:pt x="215778" y="356213"/>
                    <a:pt x="219310" y="325386"/>
                    <a:pt x="209220" y="310719"/>
                  </a:cubicBezTo>
                  <a:cubicBezTo>
                    <a:pt x="230918" y="310719"/>
                    <a:pt x="242799" y="310059"/>
                    <a:pt x="263802" y="315571"/>
                  </a:cubicBezTo>
                  <a:cubicBezTo>
                    <a:pt x="291859" y="322943"/>
                    <a:pt x="348463" y="287805"/>
                    <a:pt x="262233" y="260227"/>
                  </a:cubicBezTo>
                  <a:cubicBezTo>
                    <a:pt x="237561" y="252306"/>
                    <a:pt x="182920" y="224840"/>
                    <a:pt x="166247" y="224840"/>
                  </a:cubicBezTo>
                  <a:cubicBezTo>
                    <a:pt x="164738" y="224840"/>
                    <a:pt x="164241" y="222834"/>
                    <a:pt x="152599" y="224342"/>
                  </a:cubicBezTo>
                  <a:cubicBezTo>
                    <a:pt x="145535" y="229383"/>
                    <a:pt x="127345" y="238487"/>
                    <a:pt x="127345" y="250103"/>
                  </a:cubicBezTo>
                  <a:cubicBezTo>
                    <a:pt x="127345" y="259704"/>
                    <a:pt x="145047" y="259198"/>
                    <a:pt x="145047" y="270317"/>
                  </a:cubicBezTo>
                  <a:cubicBezTo>
                    <a:pt x="145047" y="278923"/>
                    <a:pt x="135925" y="282961"/>
                    <a:pt x="135925" y="291534"/>
                  </a:cubicBezTo>
                  <a:cubicBezTo>
                    <a:pt x="135925" y="301118"/>
                    <a:pt x="146050" y="306698"/>
                    <a:pt x="146050" y="316788"/>
                  </a:cubicBezTo>
                  <a:cubicBezTo>
                    <a:pt x="146050" y="322875"/>
                    <a:pt x="140975" y="325892"/>
                    <a:pt x="140975" y="331944"/>
                  </a:cubicBezTo>
                  <a:cubicBezTo>
                    <a:pt x="140975" y="343080"/>
                    <a:pt x="156148" y="346080"/>
                    <a:pt x="156148" y="357216"/>
                  </a:cubicBezTo>
                  <a:cubicBezTo>
                    <a:pt x="156148" y="360259"/>
                    <a:pt x="151579" y="362797"/>
                    <a:pt x="150122" y="363791"/>
                  </a:cubicBezTo>
                  <a:cubicBezTo>
                    <a:pt x="154622" y="371858"/>
                    <a:pt x="166247" y="373890"/>
                    <a:pt x="166247" y="385000"/>
                  </a:cubicBezTo>
                  <a:cubicBezTo>
                    <a:pt x="166247" y="401682"/>
                    <a:pt x="131408" y="420370"/>
                    <a:pt x="120769" y="434531"/>
                  </a:cubicBezTo>
                  <a:cubicBezTo>
                    <a:pt x="124833" y="440086"/>
                    <a:pt x="129882" y="442624"/>
                    <a:pt x="133405" y="452199"/>
                  </a:cubicBezTo>
                  <a:cubicBezTo>
                    <a:pt x="127345" y="456246"/>
                    <a:pt x="112180" y="463327"/>
                    <a:pt x="105622" y="463327"/>
                  </a:cubicBezTo>
                  <a:cubicBezTo>
                    <a:pt x="97006" y="463327"/>
                    <a:pt x="91477" y="459769"/>
                    <a:pt x="80350" y="459769"/>
                  </a:cubicBezTo>
                  <a:cubicBezTo>
                    <a:pt x="69240" y="459769"/>
                    <a:pt x="43797" y="470022"/>
                    <a:pt x="51572" y="477257"/>
                  </a:cubicBezTo>
                  <a:cubicBezTo>
                    <a:pt x="77110" y="501071"/>
                    <a:pt x="63685" y="510304"/>
                    <a:pt x="57633" y="510304"/>
                  </a:cubicBezTo>
                  <a:cubicBezTo>
                    <a:pt x="47509" y="510304"/>
                    <a:pt x="46017" y="497668"/>
                    <a:pt x="37402" y="497668"/>
                  </a:cubicBezTo>
                  <a:cubicBezTo>
                    <a:pt x="28306" y="497668"/>
                    <a:pt x="17197" y="520908"/>
                    <a:pt x="17197" y="533047"/>
                  </a:cubicBezTo>
                  <a:cubicBezTo>
                    <a:pt x="17197" y="552755"/>
                    <a:pt x="994" y="550054"/>
                    <a:pt x="0" y="567765"/>
                  </a:cubicBezTo>
                  <a:cubicBezTo>
                    <a:pt x="6712" y="567079"/>
                    <a:pt x="12945" y="566334"/>
                    <a:pt x="18096" y="566334"/>
                  </a:cubicBezTo>
                  <a:cubicBezTo>
                    <a:pt x="27706" y="566334"/>
                    <a:pt x="33887" y="565674"/>
                    <a:pt x="43986" y="565674"/>
                  </a:cubicBezTo>
                  <a:cubicBezTo>
                    <a:pt x="54615" y="565674"/>
                    <a:pt x="59665" y="584567"/>
                    <a:pt x="59665" y="595669"/>
                  </a:cubicBezTo>
                  <a:cubicBezTo>
                    <a:pt x="59665" y="602244"/>
                    <a:pt x="52549" y="605784"/>
                    <a:pt x="52549" y="612368"/>
                  </a:cubicBezTo>
                  <a:cubicBezTo>
                    <a:pt x="52549" y="622972"/>
                    <a:pt x="62159" y="629547"/>
                    <a:pt x="62159" y="639148"/>
                  </a:cubicBezTo>
                  <a:cubicBezTo>
                    <a:pt x="62159" y="645201"/>
                    <a:pt x="52549" y="647215"/>
                    <a:pt x="50561" y="650233"/>
                  </a:cubicBezTo>
                  <a:cubicBezTo>
                    <a:pt x="44517" y="659345"/>
                    <a:pt x="42442" y="667455"/>
                    <a:pt x="42442" y="679551"/>
                  </a:cubicBezTo>
                  <a:cubicBezTo>
                    <a:pt x="42442" y="693704"/>
                    <a:pt x="52558" y="690644"/>
                    <a:pt x="64217" y="690644"/>
                  </a:cubicBezTo>
                  <a:cubicBezTo>
                    <a:pt x="80367" y="690644"/>
                    <a:pt x="87954" y="684103"/>
                    <a:pt x="100110" y="684103"/>
                  </a:cubicBezTo>
                  <a:cubicBezTo>
                    <a:pt x="113731" y="684103"/>
                    <a:pt x="110688" y="710377"/>
                    <a:pt x="123316" y="710377"/>
                  </a:cubicBezTo>
                  <a:lnTo>
                    <a:pt x="123316" y="731080"/>
                  </a:lnTo>
                  <a:cubicBezTo>
                    <a:pt x="123316" y="732614"/>
                    <a:pt x="124858" y="733600"/>
                    <a:pt x="125844" y="734629"/>
                  </a:cubicBezTo>
                  <a:lnTo>
                    <a:pt x="128365" y="737655"/>
                  </a:lnTo>
                  <a:cubicBezTo>
                    <a:pt x="130911" y="737655"/>
                    <a:pt x="136963" y="735118"/>
                    <a:pt x="140503" y="734629"/>
                  </a:cubicBezTo>
                  <a:cubicBezTo>
                    <a:pt x="151605" y="731594"/>
                    <a:pt x="152625" y="718453"/>
                    <a:pt x="163752" y="718453"/>
                  </a:cubicBezTo>
                  <a:cubicBezTo>
                    <a:pt x="172839" y="718453"/>
                    <a:pt x="196087" y="756352"/>
                    <a:pt x="203151" y="756352"/>
                  </a:cubicBezTo>
                  <a:cubicBezTo>
                    <a:pt x="210224" y="756352"/>
                    <a:pt x="234492" y="745722"/>
                    <a:pt x="238538" y="740673"/>
                  </a:cubicBezTo>
                  <a:cubicBezTo>
                    <a:pt x="237501" y="740673"/>
                    <a:pt x="224411" y="738658"/>
                    <a:pt x="224411" y="738658"/>
                  </a:cubicBezTo>
                  <a:cubicBezTo>
                    <a:pt x="222379" y="738658"/>
                    <a:pt x="215804" y="737166"/>
                    <a:pt x="215804" y="731080"/>
                  </a:cubicBezTo>
                  <a:cubicBezTo>
                    <a:pt x="215804" y="727042"/>
                    <a:pt x="252674" y="713395"/>
                    <a:pt x="266339" y="708363"/>
                  </a:cubicBezTo>
                  <a:cubicBezTo>
                    <a:pt x="266339" y="708363"/>
                    <a:pt x="259773" y="715915"/>
                    <a:pt x="257218" y="716935"/>
                  </a:cubicBezTo>
                  <a:cubicBezTo>
                    <a:pt x="258247" y="719944"/>
                    <a:pt x="271414" y="733686"/>
                    <a:pt x="242044" y="741187"/>
                  </a:cubicBezTo>
                  <a:cubicBezTo>
                    <a:pt x="254723" y="771011"/>
                    <a:pt x="312802" y="765953"/>
                    <a:pt x="312802" y="805858"/>
                  </a:cubicBezTo>
                  <a:lnTo>
                    <a:pt x="314842" y="805532"/>
                  </a:lnTo>
                  <a:cubicBezTo>
                    <a:pt x="317808" y="804229"/>
                    <a:pt x="321075" y="803346"/>
                    <a:pt x="324949" y="803346"/>
                  </a:cubicBezTo>
                  <a:cubicBezTo>
                    <a:pt x="341580" y="803346"/>
                    <a:pt x="340594" y="812956"/>
                    <a:pt x="345652" y="823543"/>
                  </a:cubicBezTo>
                  <a:cubicBezTo>
                    <a:pt x="346646" y="825557"/>
                    <a:pt x="356770" y="831618"/>
                    <a:pt x="357773" y="831618"/>
                  </a:cubicBezTo>
                  <a:cubicBezTo>
                    <a:pt x="366886" y="834670"/>
                    <a:pt x="368909" y="849801"/>
                    <a:pt x="383045" y="849801"/>
                  </a:cubicBezTo>
                  <a:cubicBezTo>
                    <a:pt x="394181" y="849801"/>
                    <a:pt x="393641" y="840722"/>
                    <a:pt x="401202" y="838219"/>
                  </a:cubicBezTo>
                  <a:cubicBezTo>
                    <a:pt x="405256" y="836676"/>
                    <a:pt x="404785" y="837199"/>
                    <a:pt x="408291" y="836676"/>
                  </a:cubicBezTo>
                  <a:cubicBezTo>
                    <a:pt x="409843" y="839702"/>
                    <a:pt x="409843" y="843757"/>
                    <a:pt x="411823" y="845763"/>
                  </a:cubicBezTo>
                  <a:cubicBezTo>
                    <a:pt x="411300" y="846783"/>
                    <a:pt x="411823" y="847812"/>
                    <a:pt x="411823" y="848806"/>
                  </a:cubicBezTo>
                  <a:lnTo>
                    <a:pt x="418929" y="849792"/>
                  </a:lnTo>
                  <a:cubicBezTo>
                    <a:pt x="424973" y="841742"/>
                    <a:pt x="424973" y="829578"/>
                    <a:pt x="433048" y="825557"/>
                  </a:cubicBezTo>
                  <a:cubicBezTo>
                    <a:pt x="419418" y="817996"/>
                    <a:pt x="398681" y="787676"/>
                    <a:pt x="398681" y="770471"/>
                  </a:cubicBezTo>
                  <a:cubicBezTo>
                    <a:pt x="398681" y="765430"/>
                    <a:pt x="387580" y="757869"/>
                    <a:pt x="387580" y="750265"/>
                  </a:cubicBezTo>
                  <a:cubicBezTo>
                    <a:pt x="387580" y="747762"/>
                    <a:pt x="397172" y="729040"/>
                    <a:pt x="399710" y="726014"/>
                  </a:cubicBezTo>
                  <a:cubicBezTo>
                    <a:pt x="402239" y="727557"/>
                    <a:pt x="417378" y="718941"/>
                    <a:pt x="418921" y="718435"/>
                  </a:cubicBezTo>
                  <a:cubicBezTo>
                    <a:pt x="432020" y="713378"/>
                    <a:pt x="440129" y="709854"/>
                    <a:pt x="456777" y="709854"/>
                  </a:cubicBezTo>
                  <a:cubicBezTo>
                    <a:pt x="484089" y="709854"/>
                    <a:pt x="488633" y="723005"/>
                    <a:pt x="498731" y="738169"/>
                  </a:cubicBezTo>
                  <a:cubicBezTo>
                    <a:pt x="491136" y="744205"/>
                    <a:pt x="481054" y="738641"/>
                    <a:pt x="471950" y="738641"/>
                  </a:cubicBezTo>
                  <a:cubicBezTo>
                    <a:pt x="458337" y="738641"/>
                    <a:pt x="438115" y="751791"/>
                    <a:pt x="436572" y="751277"/>
                  </a:cubicBezTo>
                  <a:cubicBezTo>
                    <a:pt x="437086" y="761401"/>
                    <a:pt x="445170" y="760869"/>
                    <a:pt x="448213" y="766450"/>
                  </a:cubicBezTo>
                  <a:cubicBezTo>
                    <a:pt x="457789" y="783115"/>
                    <a:pt x="471453" y="789690"/>
                    <a:pt x="471453" y="809398"/>
                  </a:cubicBezTo>
                  <a:cubicBezTo>
                    <a:pt x="475499" y="807375"/>
                    <a:pt x="485083" y="802343"/>
                    <a:pt x="488633" y="801803"/>
                  </a:cubicBezTo>
                  <a:cubicBezTo>
                    <a:pt x="489147" y="809398"/>
                    <a:pt x="497196" y="813427"/>
                    <a:pt x="497196" y="820997"/>
                  </a:cubicBezTo>
                  <a:lnTo>
                    <a:pt x="482057" y="820997"/>
                  </a:lnTo>
                  <a:cubicBezTo>
                    <a:pt x="477514" y="820997"/>
                    <a:pt x="472971" y="826055"/>
                    <a:pt x="471942" y="833641"/>
                  </a:cubicBezTo>
                  <a:cubicBezTo>
                    <a:pt x="482554" y="835159"/>
                    <a:pt x="489661" y="845257"/>
                    <a:pt x="489661" y="854850"/>
                  </a:cubicBezTo>
                  <a:cubicBezTo>
                    <a:pt x="489661" y="860430"/>
                    <a:pt x="486104" y="861939"/>
                    <a:pt x="486104" y="866491"/>
                  </a:cubicBezTo>
                  <a:cubicBezTo>
                    <a:pt x="486104" y="871035"/>
                    <a:pt x="490639" y="876598"/>
                    <a:pt x="491136" y="877104"/>
                  </a:cubicBezTo>
                  <a:cubicBezTo>
                    <a:pt x="491136" y="872552"/>
                    <a:pt x="497196" y="872552"/>
                    <a:pt x="501757" y="871026"/>
                  </a:cubicBezTo>
                  <a:cubicBezTo>
                    <a:pt x="507843" y="869003"/>
                    <a:pt x="506283" y="867006"/>
                    <a:pt x="511358" y="864965"/>
                  </a:cubicBezTo>
                  <a:cubicBezTo>
                    <a:pt x="520994" y="861433"/>
                    <a:pt x="526574" y="863679"/>
                    <a:pt x="534161" y="858124"/>
                  </a:cubicBezTo>
                  <a:cubicBezTo>
                    <a:pt x="545528" y="864442"/>
                    <a:pt x="551786" y="864965"/>
                    <a:pt x="562407" y="868514"/>
                  </a:cubicBezTo>
                  <a:cubicBezTo>
                    <a:pt x="574538" y="872560"/>
                    <a:pt x="578584" y="883662"/>
                    <a:pt x="593217" y="883662"/>
                  </a:cubicBezTo>
                  <a:cubicBezTo>
                    <a:pt x="593723" y="886705"/>
                    <a:pt x="596740" y="887725"/>
                    <a:pt x="597255" y="889723"/>
                  </a:cubicBezTo>
                  <a:cubicBezTo>
                    <a:pt x="598986" y="894883"/>
                    <a:pt x="597315" y="901064"/>
                    <a:pt x="599869" y="908016"/>
                  </a:cubicBezTo>
                  <a:cubicBezTo>
                    <a:pt x="605527" y="901707"/>
                    <a:pt x="609899" y="910451"/>
                    <a:pt x="614940" y="910451"/>
                  </a:cubicBezTo>
                  <a:cubicBezTo>
                    <a:pt x="620992" y="910451"/>
                    <a:pt x="623555" y="905385"/>
                    <a:pt x="626555" y="902384"/>
                  </a:cubicBezTo>
                  <a:cubicBezTo>
                    <a:pt x="630610" y="898321"/>
                    <a:pt x="636663" y="898321"/>
                    <a:pt x="640709" y="894292"/>
                  </a:cubicBezTo>
                  <a:cubicBezTo>
                    <a:pt x="649324" y="885694"/>
                    <a:pt x="650310" y="872560"/>
                    <a:pt x="662954" y="872560"/>
                  </a:cubicBezTo>
                  <a:cubicBezTo>
                    <a:pt x="668004" y="872560"/>
                    <a:pt x="666478" y="874575"/>
                    <a:pt x="671004" y="874575"/>
                  </a:cubicBezTo>
                  <a:cubicBezTo>
                    <a:pt x="672024" y="880636"/>
                    <a:pt x="684180" y="876607"/>
                    <a:pt x="687215" y="876607"/>
                  </a:cubicBezTo>
                  <a:cubicBezTo>
                    <a:pt x="691226" y="876607"/>
                    <a:pt x="692761" y="882153"/>
                    <a:pt x="696807" y="882153"/>
                  </a:cubicBezTo>
                  <a:cubicBezTo>
                    <a:pt x="706391" y="882153"/>
                    <a:pt x="714509" y="876101"/>
                    <a:pt x="718530" y="869534"/>
                  </a:cubicBezTo>
                  <a:cubicBezTo>
                    <a:pt x="719558" y="870023"/>
                    <a:pt x="720544" y="869534"/>
                    <a:pt x="721547" y="869534"/>
                  </a:cubicBezTo>
                  <a:cubicBezTo>
                    <a:pt x="726082" y="869534"/>
                    <a:pt x="728131" y="857413"/>
                    <a:pt x="738761" y="857413"/>
                  </a:cubicBezTo>
                  <a:cubicBezTo>
                    <a:pt x="748868" y="857413"/>
                    <a:pt x="737741" y="883670"/>
                    <a:pt x="749348" y="883670"/>
                  </a:cubicBezTo>
                  <a:cubicBezTo>
                    <a:pt x="760955" y="883670"/>
                    <a:pt x="764984" y="875064"/>
                    <a:pt x="775108" y="875064"/>
                  </a:cubicBezTo>
                  <a:cubicBezTo>
                    <a:pt x="781675" y="875064"/>
                    <a:pt x="785747" y="875064"/>
                    <a:pt x="792279" y="876607"/>
                  </a:cubicBezTo>
                  <a:lnTo>
                    <a:pt x="792802" y="874078"/>
                  </a:lnTo>
                  <a:cubicBezTo>
                    <a:pt x="790805" y="861948"/>
                    <a:pt x="787761" y="859419"/>
                    <a:pt x="775108" y="856393"/>
                  </a:cubicBezTo>
                  <a:cubicBezTo>
                    <a:pt x="776634" y="846294"/>
                    <a:pt x="787238" y="823552"/>
                    <a:pt x="795314" y="823552"/>
                  </a:cubicBezTo>
                  <a:cubicBezTo>
                    <a:pt x="841820" y="823552"/>
                    <a:pt x="873658" y="799308"/>
                    <a:pt x="873658" y="742721"/>
                  </a:cubicBezTo>
                  <a:cubicBezTo>
                    <a:pt x="899410" y="739181"/>
                    <a:pt x="901030" y="708011"/>
                    <a:pt x="916580" y="709872"/>
                  </a:cubicBezTo>
                  <a:cubicBezTo>
                    <a:pt x="957342" y="714749"/>
                    <a:pt x="941346" y="686614"/>
                    <a:pt x="949421" y="679542"/>
                  </a:cubicBezTo>
                  <a:cubicBezTo>
                    <a:pt x="969644" y="661874"/>
                    <a:pt x="1000436" y="661351"/>
                    <a:pt x="1025228" y="646709"/>
                  </a:cubicBezTo>
                  <a:cubicBezTo>
                    <a:pt x="1028794" y="644686"/>
                    <a:pt x="1037358" y="634056"/>
                    <a:pt x="1045408" y="634056"/>
                  </a:cubicBezTo>
                  <a:cubicBezTo>
                    <a:pt x="1058584" y="634056"/>
                    <a:pt x="1079792" y="649230"/>
                    <a:pt x="1101009" y="649230"/>
                  </a:cubicBezTo>
                  <a:cubicBezTo>
                    <a:pt x="1128835" y="649230"/>
                    <a:pt x="1123272" y="611348"/>
                    <a:pt x="1138925" y="611348"/>
                  </a:cubicBezTo>
                  <a:cubicBezTo>
                    <a:pt x="1148038" y="611348"/>
                    <a:pt x="1179062" y="616183"/>
                    <a:pt x="1181882" y="623967"/>
                  </a:cubicBezTo>
                  <a:cubicBezTo>
                    <a:pt x="1193609" y="656628"/>
                    <a:pt x="1214723" y="639131"/>
                    <a:pt x="1227342" y="639131"/>
                  </a:cubicBezTo>
                  <a:cubicBezTo>
                    <a:pt x="1258683" y="639131"/>
                    <a:pt x="1267779" y="664377"/>
                    <a:pt x="1300594" y="664377"/>
                  </a:cubicBezTo>
                  <a:cubicBezTo>
                    <a:pt x="1328412" y="664377"/>
                    <a:pt x="1365574" y="637777"/>
                    <a:pt x="1401655" y="651750"/>
                  </a:cubicBezTo>
                  <a:cubicBezTo>
                    <a:pt x="1450073" y="670541"/>
                    <a:pt x="1426421" y="586076"/>
                    <a:pt x="1490081" y="586076"/>
                  </a:cubicBezTo>
                  <a:cubicBezTo>
                    <a:pt x="1535035" y="586076"/>
                    <a:pt x="1533517" y="621952"/>
                    <a:pt x="1550722" y="649230"/>
                  </a:cubicBezTo>
                  <a:cubicBezTo>
                    <a:pt x="1557280" y="659808"/>
                    <a:pt x="1580015" y="660820"/>
                    <a:pt x="1588587" y="669461"/>
                  </a:cubicBezTo>
                  <a:cubicBezTo>
                    <a:pt x="1595162" y="676002"/>
                    <a:pt x="1601249" y="694707"/>
                    <a:pt x="1616379" y="694707"/>
                  </a:cubicBezTo>
                  <a:cubicBezTo>
                    <a:pt x="1633078" y="694707"/>
                    <a:pt x="1636096" y="679542"/>
                    <a:pt x="1656816" y="679542"/>
                  </a:cubicBezTo>
                  <a:lnTo>
                    <a:pt x="1656816" y="692169"/>
                  </a:lnTo>
                  <a:cubicBezTo>
                    <a:pt x="1645697" y="703314"/>
                    <a:pt x="1641660" y="730043"/>
                    <a:pt x="1629015" y="737647"/>
                  </a:cubicBezTo>
                  <a:cubicBezTo>
                    <a:pt x="1617417" y="744213"/>
                    <a:pt x="1597048" y="745799"/>
                    <a:pt x="1603769" y="750274"/>
                  </a:cubicBezTo>
                  <a:cubicBezTo>
                    <a:pt x="1620554" y="761564"/>
                    <a:pt x="1601223" y="783209"/>
                    <a:pt x="1601223" y="7832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5" name="Google Shape;1025;p44"/>
            <p:cNvSpPr/>
            <p:nvPr/>
          </p:nvSpPr>
          <p:spPr>
            <a:xfrm>
              <a:off x="5237600" y="1997907"/>
              <a:ext cx="1115458" cy="739975"/>
            </a:xfrm>
            <a:custGeom>
              <a:avLst/>
              <a:gdLst/>
              <a:ahLst/>
              <a:cxnLst/>
              <a:rect l="l" t="t" r="r" b="b"/>
              <a:pathLst>
                <a:path w="881707" h="556826" extrusionOk="0">
                  <a:moveTo>
                    <a:pt x="672032" y="351670"/>
                  </a:moveTo>
                  <a:lnTo>
                    <a:pt x="671012" y="351670"/>
                  </a:lnTo>
                  <a:cubicBezTo>
                    <a:pt x="671012" y="351670"/>
                    <a:pt x="670507" y="343560"/>
                    <a:pt x="670507" y="342086"/>
                  </a:cubicBezTo>
                  <a:cubicBezTo>
                    <a:pt x="666434" y="341580"/>
                    <a:pt x="656851" y="336514"/>
                    <a:pt x="656851" y="329415"/>
                  </a:cubicBezTo>
                  <a:cubicBezTo>
                    <a:pt x="656851" y="323355"/>
                    <a:pt x="665440" y="322858"/>
                    <a:pt x="667472" y="316822"/>
                  </a:cubicBezTo>
                  <a:cubicBezTo>
                    <a:pt x="672024" y="303158"/>
                    <a:pt x="693712" y="303158"/>
                    <a:pt x="703819" y="293060"/>
                  </a:cubicBezTo>
                  <a:cubicBezTo>
                    <a:pt x="699782" y="287504"/>
                    <a:pt x="692229" y="293060"/>
                    <a:pt x="685140" y="288507"/>
                  </a:cubicBezTo>
                  <a:cubicBezTo>
                    <a:pt x="681608" y="286493"/>
                    <a:pt x="679619" y="282447"/>
                    <a:pt x="674030" y="282447"/>
                  </a:cubicBezTo>
                  <a:cubicBezTo>
                    <a:pt x="669949" y="282447"/>
                    <a:pt x="669949" y="293582"/>
                    <a:pt x="666966" y="293582"/>
                  </a:cubicBezTo>
                  <a:cubicBezTo>
                    <a:pt x="662928" y="293582"/>
                    <a:pt x="657879" y="295057"/>
                    <a:pt x="653824" y="292554"/>
                  </a:cubicBezTo>
                  <a:cubicBezTo>
                    <a:pt x="647764" y="288499"/>
                    <a:pt x="649787" y="283458"/>
                    <a:pt x="643709" y="278898"/>
                  </a:cubicBezTo>
                  <a:cubicBezTo>
                    <a:pt x="641703" y="277389"/>
                    <a:pt x="633113" y="275366"/>
                    <a:pt x="633113" y="270308"/>
                  </a:cubicBezTo>
                  <a:cubicBezTo>
                    <a:pt x="633113" y="259687"/>
                    <a:pt x="647764" y="263236"/>
                    <a:pt x="654827" y="258178"/>
                  </a:cubicBezTo>
                  <a:cubicBezTo>
                    <a:pt x="660888" y="253626"/>
                    <a:pt x="672513" y="246065"/>
                    <a:pt x="676550" y="239490"/>
                  </a:cubicBezTo>
                  <a:cubicBezTo>
                    <a:pt x="677579" y="237973"/>
                    <a:pt x="679611" y="232906"/>
                    <a:pt x="684660" y="232906"/>
                  </a:cubicBezTo>
                  <a:cubicBezTo>
                    <a:pt x="688698" y="232906"/>
                    <a:pt x="694244" y="239490"/>
                    <a:pt x="694244" y="242533"/>
                  </a:cubicBezTo>
                  <a:cubicBezTo>
                    <a:pt x="694244" y="250600"/>
                    <a:pt x="684660" y="254140"/>
                    <a:pt x="684660" y="263244"/>
                  </a:cubicBezTo>
                  <a:cubicBezTo>
                    <a:pt x="698787" y="263244"/>
                    <a:pt x="710386" y="248080"/>
                    <a:pt x="726571" y="248080"/>
                  </a:cubicBezTo>
                  <a:cubicBezTo>
                    <a:pt x="732648" y="248080"/>
                    <a:pt x="735152" y="253617"/>
                    <a:pt x="742756" y="253617"/>
                  </a:cubicBezTo>
                  <a:cubicBezTo>
                    <a:pt x="740201" y="258667"/>
                    <a:pt x="742756" y="258667"/>
                    <a:pt x="742756" y="264727"/>
                  </a:cubicBezTo>
                  <a:cubicBezTo>
                    <a:pt x="742756" y="269785"/>
                    <a:pt x="737200" y="269279"/>
                    <a:pt x="737200" y="275357"/>
                  </a:cubicBezTo>
                  <a:cubicBezTo>
                    <a:pt x="737200" y="277886"/>
                    <a:pt x="738718" y="283938"/>
                    <a:pt x="742267" y="283938"/>
                  </a:cubicBezTo>
                  <a:cubicBezTo>
                    <a:pt x="743759" y="283938"/>
                    <a:pt x="745790" y="281444"/>
                    <a:pt x="749331" y="281444"/>
                  </a:cubicBezTo>
                  <a:cubicBezTo>
                    <a:pt x="755374" y="281444"/>
                    <a:pt x="762978" y="285464"/>
                    <a:pt x="762978" y="291534"/>
                  </a:cubicBezTo>
                  <a:cubicBezTo>
                    <a:pt x="762978" y="295048"/>
                    <a:pt x="758923" y="298092"/>
                    <a:pt x="754877" y="298092"/>
                  </a:cubicBezTo>
                  <a:lnTo>
                    <a:pt x="754877" y="303149"/>
                  </a:lnTo>
                  <a:cubicBezTo>
                    <a:pt x="755888" y="304144"/>
                    <a:pt x="756900" y="306193"/>
                    <a:pt x="759926" y="306707"/>
                  </a:cubicBezTo>
                  <a:cubicBezTo>
                    <a:pt x="759926" y="309716"/>
                    <a:pt x="762481" y="312236"/>
                    <a:pt x="762481" y="315288"/>
                  </a:cubicBezTo>
                  <a:cubicBezTo>
                    <a:pt x="762481" y="316822"/>
                    <a:pt x="757946" y="323355"/>
                    <a:pt x="757946" y="326929"/>
                  </a:cubicBezTo>
                  <a:cubicBezTo>
                    <a:pt x="757946" y="328901"/>
                    <a:pt x="757946" y="331464"/>
                    <a:pt x="760441" y="331953"/>
                  </a:cubicBezTo>
                  <a:cubicBezTo>
                    <a:pt x="759926" y="334473"/>
                    <a:pt x="757423" y="335999"/>
                    <a:pt x="757423" y="338537"/>
                  </a:cubicBezTo>
                  <a:lnTo>
                    <a:pt x="764975" y="338537"/>
                  </a:lnTo>
                  <a:cubicBezTo>
                    <a:pt x="768070" y="335493"/>
                    <a:pt x="769065" y="335493"/>
                    <a:pt x="775091" y="333959"/>
                  </a:cubicBezTo>
                  <a:cubicBezTo>
                    <a:pt x="775091" y="329415"/>
                    <a:pt x="787744" y="328910"/>
                    <a:pt x="790753" y="327915"/>
                  </a:cubicBezTo>
                  <a:cubicBezTo>
                    <a:pt x="797843" y="325909"/>
                    <a:pt x="800868" y="320337"/>
                    <a:pt x="800868" y="308713"/>
                  </a:cubicBezTo>
                  <a:cubicBezTo>
                    <a:pt x="800868" y="288996"/>
                    <a:pt x="793308" y="277397"/>
                    <a:pt x="782172" y="266296"/>
                  </a:cubicBezTo>
                  <a:cubicBezTo>
                    <a:pt x="777654" y="261744"/>
                    <a:pt x="772614" y="257209"/>
                    <a:pt x="773565" y="248603"/>
                  </a:cubicBezTo>
                  <a:cubicBezTo>
                    <a:pt x="779652" y="248603"/>
                    <a:pt x="784701" y="245053"/>
                    <a:pt x="788730" y="241024"/>
                  </a:cubicBezTo>
                  <a:cubicBezTo>
                    <a:pt x="792322" y="237484"/>
                    <a:pt x="801366" y="232418"/>
                    <a:pt x="803398" y="228380"/>
                  </a:cubicBezTo>
                  <a:cubicBezTo>
                    <a:pt x="809973" y="214741"/>
                    <a:pt x="814019" y="206666"/>
                    <a:pt x="826140" y="197047"/>
                  </a:cubicBezTo>
                  <a:cubicBezTo>
                    <a:pt x="826140" y="197047"/>
                    <a:pt x="845471" y="175402"/>
                    <a:pt x="828661" y="164198"/>
                  </a:cubicBezTo>
                  <a:cubicBezTo>
                    <a:pt x="821940" y="159723"/>
                    <a:pt x="842317" y="158137"/>
                    <a:pt x="853907" y="151570"/>
                  </a:cubicBezTo>
                  <a:cubicBezTo>
                    <a:pt x="866551" y="143966"/>
                    <a:pt x="870589" y="117237"/>
                    <a:pt x="881707" y="106093"/>
                  </a:cubicBezTo>
                  <a:lnTo>
                    <a:pt x="881707" y="93466"/>
                  </a:lnTo>
                  <a:cubicBezTo>
                    <a:pt x="860987" y="93466"/>
                    <a:pt x="857978" y="108631"/>
                    <a:pt x="841271" y="108631"/>
                  </a:cubicBezTo>
                  <a:cubicBezTo>
                    <a:pt x="826132" y="108631"/>
                    <a:pt x="820054" y="89926"/>
                    <a:pt x="813479" y="83385"/>
                  </a:cubicBezTo>
                  <a:cubicBezTo>
                    <a:pt x="804906" y="74752"/>
                    <a:pt x="782172" y="73732"/>
                    <a:pt x="775614" y="63154"/>
                  </a:cubicBezTo>
                  <a:cubicBezTo>
                    <a:pt x="758409" y="35867"/>
                    <a:pt x="759926" y="0"/>
                    <a:pt x="714972" y="0"/>
                  </a:cubicBezTo>
                  <a:cubicBezTo>
                    <a:pt x="651304" y="0"/>
                    <a:pt x="674956" y="84465"/>
                    <a:pt x="626547" y="65674"/>
                  </a:cubicBezTo>
                  <a:cubicBezTo>
                    <a:pt x="590465" y="51709"/>
                    <a:pt x="553304" y="78301"/>
                    <a:pt x="525486" y="78301"/>
                  </a:cubicBezTo>
                  <a:cubicBezTo>
                    <a:pt x="492670" y="78301"/>
                    <a:pt x="483575" y="53055"/>
                    <a:pt x="452233" y="53055"/>
                  </a:cubicBezTo>
                  <a:cubicBezTo>
                    <a:pt x="439615" y="53055"/>
                    <a:pt x="418501" y="70552"/>
                    <a:pt x="406774" y="37890"/>
                  </a:cubicBezTo>
                  <a:cubicBezTo>
                    <a:pt x="403953" y="30107"/>
                    <a:pt x="372929" y="25272"/>
                    <a:pt x="363817" y="25272"/>
                  </a:cubicBezTo>
                  <a:cubicBezTo>
                    <a:pt x="348164" y="25272"/>
                    <a:pt x="353727" y="63154"/>
                    <a:pt x="325900" y="63154"/>
                  </a:cubicBezTo>
                  <a:cubicBezTo>
                    <a:pt x="304675" y="63154"/>
                    <a:pt x="283475" y="47980"/>
                    <a:pt x="270300" y="47980"/>
                  </a:cubicBezTo>
                  <a:cubicBezTo>
                    <a:pt x="262259" y="47980"/>
                    <a:pt x="253686" y="58610"/>
                    <a:pt x="250120" y="60633"/>
                  </a:cubicBezTo>
                  <a:cubicBezTo>
                    <a:pt x="225328" y="75275"/>
                    <a:pt x="194544" y="75798"/>
                    <a:pt x="174313" y="93466"/>
                  </a:cubicBezTo>
                  <a:cubicBezTo>
                    <a:pt x="166238" y="100530"/>
                    <a:pt x="182234" y="128673"/>
                    <a:pt x="141472" y="123795"/>
                  </a:cubicBezTo>
                  <a:cubicBezTo>
                    <a:pt x="125930" y="121927"/>
                    <a:pt x="124301" y="153105"/>
                    <a:pt x="98549" y="156645"/>
                  </a:cubicBezTo>
                  <a:cubicBezTo>
                    <a:pt x="98549" y="213232"/>
                    <a:pt x="66711" y="237475"/>
                    <a:pt x="20205" y="237475"/>
                  </a:cubicBezTo>
                  <a:cubicBezTo>
                    <a:pt x="12130" y="237475"/>
                    <a:pt x="1517" y="260218"/>
                    <a:pt x="0" y="270317"/>
                  </a:cubicBezTo>
                  <a:cubicBezTo>
                    <a:pt x="12653" y="273343"/>
                    <a:pt x="15688" y="275872"/>
                    <a:pt x="17694" y="288002"/>
                  </a:cubicBezTo>
                  <a:lnTo>
                    <a:pt x="17171" y="290531"/>
                  </a:lnTo>
                  <a:cubicBezTo>
                    <a:pt x="17171" y="299112"/>
                    <a:pt x="21740" y="296608"/>
                    <a:pt x="29335" y="299112"/>
                  </a:cubicBezTo>
                  <a:cubicBezTo>
                    <a:pt x="34873" y="300638"/>
                    <a:pt x="32344" y="307195"/>
                    <a:pt x="35387" y="310230"/>
                  </a:cubicBezTo>
                  <a:cubicBezTo>
                    <a:pt x="42957" y="317817"/>
                    <a:pt x="48529" y="317817"/>
                    <a:pt x="58130" y="320843"/>
                  </a:cubicBezTo>
                  <a:cubicBezTo>
                    <a:pt x="66711" y="319317"/>
                    <a:pt x="70243" y="311765"/>
                    <a:pt x="78858" y="311765"/>
                  </a:cubicBezTo>
                  <a:cubicBezTo>
                    <a:pt x="83385" y="311765"/>
                    <a:pt x="94992" y="320843"/>
                    <a:pt x="94992" y="325909"/>
                  </a:cubicBezTo>
                  <a:cubicBezTo>
                    <a:pt x="94992" y="339514"/>
                    <a:pt x="76278" y="337516"/>
                    <a:pt x="76278" y="350667"/>
                  </a:cubicBezTo>
                  <a:cubicBezTo>
                    <a:pt x="76278" y="356205"/>
                    <a:pt x="83908" y="357748"/>
                    <a:pt x="83908" y="363303"/>
                  </a:cubicBezTo>
                  <a:cubicBezTo>
                    <a:pt x="83908" y="369861"/>
                    <a:pt x="77813" y="368840"/>
                    <a:pt x="72257" y="368840"/>
                  </a:cubicBezTo>
                  <a:lnTo>
                    <a:pt x="72257" y="373401"/>
                  </a:lnTo>
                  <a:cubicBezTo>
                    <a:pt x="73809" y="379462"/>
                    <a:pt x="73295" y="383525"/>
                    <a:pt x="75301" y="389552"/>
                  </a:cubicBezTo>
                  <a:cubicBezTo>
                    <a:pt x="76287" y="392595"/>
                    <a:pt x="81362" y="392072"/>
                    <a:pt x="83393" y="392595"/>
                  </a:cubicBezTo>
                  <a:cubicBezTo>
                    <a:pt x="92471" y="395621"/>
                    <a:pt x="95000" y="402179"/>
                    <a:pt x="104104" y="404202"/>
                  </a:cubicBezTo>
                  <a:cubicBezTo>
                    <a:pt x="115206" y="406748"/>
                    <a:pt x="120752" y="403696"/>
                    <a:pt x="126847" y="409757"/>
                  </a:cubicBezTo>
                  <a:cubicBezTo>
                    <a:pt x="132891" y="415843"/>
                    <a:pt x="137957" y="413820"/>
                    <a:pt x="145518" y="417344"/>
                  </a:cubicBezTo>
                  <a:cubicBezTo>
                    <a:pt x="149564" y="419367"/>
                    <a:pt x="149564" y="422924"/>
                    <a:pt x="151579" y="426945"/>
                  </a:cubicBezTo>
                  <a:cubicBezTo>
                    <a:pt x="153122" y="430494"/>
                    <a:pt x="157151" y="426482"/>
                    <a:pt x="159680" y="427965"/>
                  </a:cubicBezTo>
                  <a:cubicBezTo>
                    <a:pt x="167275" y="433031"/>
                    <a:pt x="171810" y="440601"/>
                    <a:pt x="183443" y="440601"/>
                  </a:cubicBezTo>
                  <a:cubicBezTo>
                    <a:pt x="190481" y="440601"/>
                    <a:pt x="197056" y="440601"/>
                    <a:pt x="204634" y="440601"/>
                  </a:cubicBezTo>
                  <a:cubicBezTo>
                    <a:pt x="209212" y="440601"/>
                    <a:pt x="210669" y="438098"/>
                    <a:pt x="213746" y="438098"/>
                  </a:cubicBezTo>
                  <a:cubicBezTo>
                    <a:pt x="216250" y="438098"/>
                    <a:pt x="218307" y="445667"/>
                    <a:pt x="218804" y="449190"/>
                  </a:cubicBezTo>
                  <a:cubicBezTo>
                    <a:pt x="225842" y="445659"/>
                    <a:pt x="227891" y="436589"/>
                    <a:pt x="240510" y="436589"/>
                  </a:cubicBezTo>
                  <a:cubicBezTo>
                    <a:pt x="251620" y="436589"/>
                    <a:pt x="256686" y="442624"/>
                    <a:pt x="265276" y="442624"/>
                  </a:cubicBezTo>
                  <a:cubicBezTo>
                    <a:pt x="272374" y="442624"/>
                    <a:pt x="289030" y="428496"/>
                    <a:pt x="292571" y="426482"/>
                  </a:cubicBezTo>
                  <a:cubicBezTo>
                    <a:pt x="295597" y="424416"/>
                    <a:pt x="296591" y="422393"/>
                    <a:pt x="298649" y="420395"/>
                  </a:cubicBezTo>
                  <a:cubicBezTo>
                    <a:pt x="302695" y="416375"/>
                    <a:pt x="309219" y="421947"/>
                    <a:pt x="315280" y="419890"/>
                  </a:cubicBezTo>
                  <a:lnTo>
                    <a:pt x="319857" y="415346"/>
                  </a:lnTo>
                  <a:lnTo>
                    <a:pt x="322875" y="415346"/>
                  </a:lnTo>
                  <a:cubicBezTo>
                    <a:pt x="326912" y="431531"/>
                    <a:pt x="337533" y="430502"/>
                    <a:pt x="350178" y="436597"/>
                  </a:cubicBezTo>
                  <a:cubicBezTo>
                    <a:pt x="354721" y="444141"/>
                    <a:pt x="361794" y="447690"/>
                    <a:pt x="361794" y="458269"/>
                  </a:cubicBezTo>
                  <a:cubicBezTo>
                    <a:pt x="361794" y="478465"/>
                    <a:pt x="348669" y="478988"/>
                    <a:pt x="348669" y="497702"/>
                  </a:cubicBezTo>
                  <a:cubicBezTo>
                    <a:pt x="348669" y="499211"/>
                    <a:pt x="349167" y="502751"/>
                    <a:pt x="350649" y="502751"/>
                  </a:cubicBezTo>
                  <a:cubicBezTo>
                    <a:pt x="354721" y="502751"/>
                    <a:pt x="357233" y="500223"/>
                    <a:pt x="361288" y="500223"/>
                  </a:cubicBezTo>
                  <a:cubicBezTo>
                    <a:pt x="365300" y="500223"/>
                    <a:pt x="366328" y="514376"/>
                    <a:pt x="371901" y="515396"/>
                  </a:cubicBezTo>
                  <a:cubicBezTo>
                    <a:pt x="371901" y="525503"/>
                    <a:pt x="377953" y="536613"/>
                    <a:pt x="388051" y="536613"/>
                  </a:cubicBezTo>
                  <a:cubicBezTo>
                    <a:pt x="391583" y="536613"/>
                    <a:pt x="393117" y="535601"/>
                    <a:pt x="396135" y="535601"/>
                  </a:cubicBezTo>
                  <a:lnTo>
                    <a:pt x="399161" y="535601"/>
                  </a:lnTo>
                  <a:cubicBezTo>
                    <a:pt x="399161" y="539639"/>
                    <a:pt x="401185" y="541165"/>
                    <a:pt x="402222" y="541165"/>
                  </a:cubicBezTo>
                  <a:cubicBezTo>
                    <a:pt x="403739" y="541165"/>
                    <a:pt x="404725" y="538147"/>
                    <a:pt x="404725" y="536613"/>
                  </a:cubicBezTo>
                  <a:cubicBezTo>
                    <a:pt x="404725" y="531581"/>
                    <a:pt x="404725" y="528495"/>
                    <a:pt x="404725" y="523437"/>
                  </a:cubicBezTo>
                  <a:cubicBezTo>
                    <a:pt x="404725" y="523437"/>
                    <a:pt x="416341" y="519914"/>
                    <a:pt x="418398" y="520436"/>
                  </a:cubicBezTo>
                  <a:lnTo>
                    <a:pt x="434548" y="520436"/>
                  </a:lnTo>
                  <a:cubicBezTo>
                    <a:pt x="441629" y="523943"/>
                    <a:pt x="447176" y="513338"/>
                    <a:pt x="454763" y="513338"/>
                  </a:cubicBezTo>
                  <a:cubicBezTo>
                    <a:pt x="462855" y="513338"/>
                    <a:pt x="467896" y="518919"/>
                    <a:pt x="476476" y="518919"/>
                  </a:cubicBezTo>
                  <a:cubicBezTo>
                    <a:pt x="476476" y="532069"/>
                    <a:pt x="486584" y="536081"/>
                    <a:pt x="494170" y="538610"/>
                  </a:cubicBezTo>
                  <a:lnTo>
                    <a:pt x="494170" y="538610"/>
                  </a:lnTo>
                  <a:cubicBezTo>
                    <a:pt x="502760" y="542656"/>
                    <a:pt x="508803" y="539630"/>
                    <a:pt x="518447" y="544165"/>
                  </a:cubicBezTo>
                  <a:cubicBezTo>
                    <a:pt x="517916" y="546737"/>
                    <a:pt x="516390" y="556827"/>
                    <a:pt x="520942" y="556827"/>
                  </a:cubicBezTo>
                  <a:cubicBezTo>
                    <a:pt x="526497" y="556827"/>
                    <a:pt x="523505" y="550226"/>
                    <a:pt x="527534" y="546214"/>
                  </a:cubicBezTo>
                  <a:cubicBezTo>
                    <a:pt x="531058" y="542648"/>
                    <a:pt x="541165" y="541156"/>
                    <a:pt x="545202" y="539133"/>
                  </a:cubicBezTo>
                  <a:cubicBezTo>
                    <a:pt x="554795" y="534581"/>
                    <a:pt x="564396" y="536604"/>
                    <a:pt x="570449" y="530552"/>
                  </a:cubicBezTo>
                  <a:cubicBezTo>
                    <a:pt x="570449" y="530552"/>
                    <a:pt x="575506" y="520951"/>
                    <a:pt x="576535" y="520951"/>
                  </a:cubicBezTo>
                  <a:cubicBezTo>
                    <a:pt x="581593" y="520951"/>
                    <a:pt x="584121" y="524971"/>
                    <a:pt x="589162" y="524971"/>
                  </a:cubicBezTo>
                  <a:cubicBezTo>
                    <a:pt x="612411" y="524971"/>
                    <a:pt x="617975" y="510844"/>
                    <a:pt x="632110" y="502743"/>
                  </a:cubicBezTo>
                  <a:cubicBezTo>
                    <a:pt x="636148" y="500720"/>
                    <a:pt x="638711" y="498697"/>
                    <a:pt x="639697" y="493630"/>
                  </a:cubicBezTo>
                  <a:cubicBezTo>
                    <a:pt x="651819" y="493630"/>
                    <a:pt x="655342" y="474951"/>
                    <a:pt x="659911" y="465384"/>
                  </a:cubicBezTo>
                  <a:cubicBezTo>
                    <a:pt x="662954" y="459289"/>
                    <a:pt x="676567" y="439083"/>
                    <a:pt x="684171" y="437575"/>
                  </a:cubicBezTo>
                  <a:cubicBezTo>
                    <a:pt x="684171" y="426482"/>
                    <a:pt x="691732" y="421407"/>
                    <a:pt x="691732" y="406757"/>
                  </a:cubicBezTo>
                  <a:cubicBezTo>
                    <a:pt x="691732" y="385025"/>
                    <a:pt x="686692" y="376958"/>
                    <a:pt x="677605" y="363311"/>
                  </a:cubicBezTo>
                  <a:cubicBezTo>
                    <a:pt x="676053" y="360782"/>
                    <a:pt x="676053" y="354704"/>
                    <a:pt x="671535" y="352175"/>
                  </a:cubicBezTo>
                  <a:lnTo>
                    <a:pt x="672032" y="35167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6" name="Google Shape;1026;p44"/>
            <p:cNvSpPr/>
            <p:nvPr/>
          </p:nvSpPr>
          <p:spPr>
            <a:xfrm>
              <a:off x="7147607" y="1445298"/>
              <a:ext cx="63921" cy="28856"/>
            </a:xfrm>
            <a:custGeom>
              <a:avLst/>
              <a:gdLst/>
              <a:ahLst/>
              <a:cxnLst/>
              <a:rect l="l" t="t" r="r" b="b"/>
              <a:pathLst>
                <a:path w="50526" h="21714" extrusionOk="0">
                  <a:moveTo>
                    <a:pt x="5066" y="21714"/>
                  </a:moveTo>
                  <a:cubicBezTo>
                    <a:pt x="2032" y="21714"/>
                    <a:pt x="0" y="19202"/>
                    <a:pt x="0" y="16674"/>
                  </a:cubicBezTo>
                  <a:cubicBezTo>
                    <a:pt x="0" y="9070"/>
                    <a:pt x="15148" y="0"/>
                    <a:pt x="23746" y="0"/>
                  </a:cubicBezTo>
                  <a:cubicBezTo>
                    <a:pt x="31341" y="0"/>
                    <a:pt x="50527" y="5049"/>
                    <a:pt x="50527" y="12627"/>
                  </a:cubicBezTo>
                  <a:cubicBezTo>
                    <a:pt x="50527" y="19211"/>
                    <a:pt x="10604" y="21714"/>
                    <a:pt x="5066" y="2171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7" name="Google Shape;1027;p44"/>
            <p:cNvSpPr/>
            <p:nvPr/>
          </p:nvSpPr>
          <p:spPr>
            <a:xfrm>
              <a:off x="6953934" y="1501004"/>
              <a:ext cx="25583" cy="14809"/>
            </a:xfrm>
            <a:custGeom>
              <a:avLst/>
              <a:gdLst/>
              <a:ahLst/>
              <a:cxnLst/>
              <a:rect l="l" t="t" r="r" b="b"/>
              <a:pathLst>
                <a:path w="20222" h="11144" extrusionOk="0">
                  <a:moveTo>
                    <a:pt x="15165" y="11144"/>
                  </a:moveTo>
                  <a:cubicBezTo>
                    <a:pt x="17677" y="11144"/>
                    <a:pt x="20223" y="8590"/>
                    <a:pt x="20223" y="6086"/>
                  </a:cubicBezTo>
                  <a:cubicBezTo>
                    <a:pt x="20223" y="3052"/>
                    <a:pt x="17188" y="2032"/>
                    <a:pt x="16682" y="0"/>
                  </a:cubicBezTo>
                  <a:lnTo>
                    <a:pt x="0" y="0"/>
                  </a:lnTo>
                  <a:cubicBezTo>
                    <a:pt x="3009" y="6086"/>
                    <a:pt x="8075" y="11144"/>
                    <a:pt x="15165" y="1114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8" name="Google Shape;1028;p44"/>
            <p:cNvSpPr/>
            <p:nvPr/>
          </p:nvSpPr>
          <p:spPr>
            <a:xfrm>
              <a:off x="6359456" y="1287496"/>
              <a:ext cx="11506" cy="15458"/>
            </a:xfrm>
            <a:custGeom>
              <a:avLst/>
              <a:gdLst/>
              <a:ahLst/>
              <a:cxnLst/>
              <a:rect l="l" t="t" r="r" b="b"/>
              <a:pathLst>
                <a:path w="9095" h="11632" extrusionOk="0">
                  <a:moveTo>
                    <a:pt x="9095" y="5049"/>
                  </a:moveTo>
                  <a:lnTo>
                    <a:pt x="4029" y="0"/>
                  </a:lnTo>
                  <a:cubicBezTo>
                    <a:pt x="2014" y="2555"/>
                    <a:pt x="0" y="4543"/>
                    <a:pt x="0" y="7612"/>
                  </a:cubicBezTo>
                  <a:cubicBezTo>
                    <a:pt x="0" y="10613"/>
                    <a:pt x="1535" y="11633"/>
                    <a:pt x="4029" y="11633"/>
                  </a:cubicBezTo>
                  <a:cubicBezTo>
                    <a:pt x="8058" y="11633"/>
                    <a:pt x="8564" y="7098"/>
                    <a:pt x="9095" y="4063"/>
                  </a:cubicBezTo>
                  <a:lnTo>
                    <a:pt x="7587" y="4063"/>
                  </a:lnTo>
                  <a:lnTo>
                    <a:pt x="9095" y="5049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29" name="Google Shape;1029;p44"/>
            <p:cNvSpPr/>
            <p:nvPr/>
          </p:nvSpPr>
          <p:spPr>
            <a:xfrm>
              <a:off x="5929900" y="1336527"/>
              <a:ext cx="28761" cy="18124"/>
            </a:xfrm>
            <a:custGeom>
              <a:avLst/>
              <a:gdLst/>
              <a:ahLst/>
              <a:cxnLst/>
              <a:rect l="l" t="t" r="r" b="b"/>
              <a:pathLst>
                <a:path w="22734" h="13638" extrusionOk="0">
                  <a:moveTo>
                    <a:pt x="22735" y="10098"/>
                  </a:moveTo>
                  <a:cubicBezTo>
                    <a:pt x="19186" y="12104"/>
                    <a:pt x="15697" y="13639"/>
                    <a:pt x="11127" y="13639"/>
                  </a:cubicBezTo>
                  <a:cubicBezTo>
                    <a:pt x="5572" y="13639"/>
                    <a:pt x="0" y="12104"/>
                    <a:pt x="0" y="7561"/>
                  </a:cubicBezTo>
                  <a:cubicBezTo>
                    <a:pt x="0" y="2495"/>
                    <a:pt x="6069" y="0"/>
                    <a:pt x="11127" y="0"/>
                  </a:cubicBezTo>
                  <a:cubicBezTo>
                    <a:pt x="18174" y="0"/>
                    <a:pt x="22735" y="1492"/>
                    <a:pt x="22735" y="7561"/>
                  </a:cubicBezTo>
                  <a:cubicBezTo>
                    <a:pt x="22735" y="10604"/>
                    <a:pt x="20206" y="12104"/>
                    <a:pt x="18671" y="13639"/>
                  </a:cubicBezTo>
                  <a:lnTo>
                    <a:pt x="22735" y="10098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0" name="Google Shape;1030;p44"/>
            <p:cNvSpPr/>
            <p:nvPr/>
          </p:nvSpPr>
          <p:spPr>
            <a:xfrm>
              <a:off x="5704278" y="1141778"/>
              <a:ext cx="110553" cy="65105"/>
            </a:xfrm>
            <a:custGeom>
              <a:avLst/>
              <a:gdLst/>
              <a:ahLst/>
              <a:cxnLst/>
              <a:rect l="l" t="t" r="r" b="b"/>
              <a:pathLst>
                <a:path w="87387" h="48991" extrusionOk="0">
                  <a:moveTo>
                    <a:pt x="7561" y="48992"/>
                  </a:moveTo>
                  <a:cubicBezTo>
                    <a:pt x="1474" y="48992"/>
                    <a:pt x="0" y="46497"/>
                    <a:pt x="0" y="41457"/>
                  </a:cubicBezTo>
                  <a:cubicBezTo>
                    <a:pt x="0" y="33356"/>
                    <a:pt x="6035" y="33356"/>
                    <a:pt x="9078" y="30312"/>
                  </a:cubicBezTo>
                  <a:cubicBezTo>
                    <a:pt x="20694" y="18688"/>
                    <a:pt x="25237" y="0"/>
                    <a:pt x="45451" y="0"/>
                  </a:cubicBezTo>
                  <a:cubicBezTo>
                    <a:pt x="49995" y="0"/>
                    <a:pt x="49995" y="0"/>
                    <a:pt x="52009" y="0"/>
                  </a:cubicBezTo>
                  <a:cubicBezTo>
                    <a:pt x="52009" y="7089"/>
                    <a:pt x="54555" y="7089"/>
                    <a:pt x="50501" y="11110"/>
                  </a:cubicBezTo>
                  <a:cubicBezTo>
                    <a:pt x="54058" y="10090"/>
                    <a:pt x="56081" y="6086"/>
                    <a:pt x="59621" y="6086"/>
                  </a:cubicBezTo>
                  <a:cubicBezTo>
                    <a:pt x="66651" y="6086"/>
                    <a:pt x="87388" y="19177"/>
                    <a:pt x="87388" y="26292"/>
                  </a:cubicBezTo>
                  <a:cubicBezTo>
                    <a:pt x="87388" y="38379"/>
                    <a:pt x="61122" y="40402"/>
                    <a:pt x="52001" y="38902"/>
                  </a:cubicBezTo>
                  <a:cubicBezTo>
                    <a:pt x="49995" y="38902"/>
                    <a:pt x="34333" y="41457"/>
                    <a:pt x="34333" y="41457"/>
                  </a:cubicBezTo>
                  <a:lnTo>
                    <a:pt x="7561" y="48992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1" name="Google Shape;1031;p44"/>
            <p:cNvSpPr/>
            <p:nvPr/>
          </p:nvSpPr>
          <p:spPr>
            <a:xfrm>
              <a:off x="5549528" y="1109561"/>
              <a:ext cx="42817" cy="23514"/>
            </a:xfrm>
            <a:custGeom>
              <a:avLst/>
              <a:gdLst/>
              <a:ahLst/>
              <a:cxnLst/>
              <a:rect l="l" t="t" r="r" b="b"/>
              <a:pathLst>
                <a:path w="33844" h="17693" extrusionOk="0">
                  <a:moveTo>
                    <a:pt x="13673" y="0"/>
                  </a:moveTo>
                  <a:cubicBezTo>
                    <a:pt x="16202" y="0"/>
                    <a:pt x="30347" y="6601"/>
                    <a:pt x="33844" y="7578"/>
                  </a:cubicBezTo>
                  <a:cubicBezTo>
                    <a:pt x="32867" y="16691"/>
                    <a:pt x="16194" y="17694"/>
                    <a:pt x="10116" y="17694"/>
                  </a:cubicBezTo>
                  <a:cubicBezTo>
                    <a:pt x="7115" y="17694"/>
                    <a:pt x="0" y="9601"/>
                    <a:pt x="0" y="5075"/>
                  </a:cubicBezTo>
                  <a:cubicBezTo>
                    <a:pt x="17" y="0"/>
                    <a:pt x="10647" y="0"/>
                    <a:pt x="13673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2" name="Google Shape;1032;p44"/>
            <p:cNvSpPr/>
            <p:nvPr/>
          </p:nvSpPr>
          <p:spPr>
            <a:xfrm>
              <a:off x="5563638" y="1059198"/>
              <a:ext cx="152112" cy="112804"/>
            </a:xfrm>
            <a:custGeom>
              <a:avLst/>
              <a:gdLst/>
              <a:ahLst/>
              <a:cxnLst/>
              <a:rect l="l" t="t" r="r" b="b"/>
              <a:pathLst>
                <a:path w="120237" h="84884" extrusionOk="0">
                  <a:moveTo>
                    <a:pt x="113663" y="77307"/>
                  </a:moveTo>
                  <a:cubicBezTo>
                    <a:pt x="113663" y="81842"/>
                    <a:pt x="108125" y="84885"/>
                    <a:pt x="103573" y="84885"/>
                  </a:cubicBezTo>
                  <a:cubicBezTo>
                    <a:pt x="81327" y="84885"/>
                    <a:pt x="65160" y="75790"/>
                    <a:pt x="46960" y="75790"/>
                  </a:cubicBezTo>
                  <a:cubicBezTo>
                    <a:pt x="40925" y="75790"/>
                    <a:pt x="27749" y="61636"/>
                    <a:pt x="20205" y="57590"/>
                  </a:cubicBezTo>
                  <a:cubicBezTo>
                    <a:pt x="36853" y="52035"/>
                    <a:pt x="41928" y="46463"/>
                    <a:pt x="58079" y="41422"/>
                  </a:cubicBezTo>
                  <a:cubicBezTo>
                    <a:pt x="53013" y="41422"/>
                    <a:pt x="39905" y="40437"/>
                    <a:pt x="36853" y="40437"/>
                  </a:cubicBezTo>
                  <a:cubicBezTo>
                    <a:pt x="22691" y="40437"/>
                    <a:pt x="13107" y="36365"/>
                    <a:pt x="0" y="29832"/>
                  </a:cubicBezTo>
                  <a:cubicBezTo>
                    <a:pt x="21217" y="23754"/>
                    <a:pt x="28769" y="0"/>
                    <a:pt x="53013" y="0"/>
                  </a:cubicBezTo>
                  <a:cubicBezTo>
                    <a:pt x="67174" y="0"/>
                    <a:pt x="75267" y="13647"/>
                    <a:pt x="83342" y="19691"/>
                  </a:cubicBezTo>
                  <a:cubicBezTo>
                    <a:pt x="78293" y="21714"/>
                    <a:pt x="79304" y="20711"/>
                    <a:pt x="77290" y="20214"/>
                  </a:cubicBezTo>
                  <a:cubicBezTo>
                    <a:pt x="77796" y="26283"/>
                    <a:pt x="77290" y="27783"/>
                    <a:pt x="77290" y="30330"/>
                  </a:cubicBezTo>
                  <a:cubicBezTo>
                    <a:pt x="77290" y="33356"/>
                    <a:pt x="71718" y="37393"/>
                    <a:pt x="67680" y="39433"/>
                  </a:cubicBezTo>
                  <a:cubicBezTo>
                    <a:pt x="72712" y="37908"/>
                    <a:pt x="74272" y="39433"/>
                    <a:pt x="78293" y="39433"/>
                  </a:cubicBezTo>
                  <a:cubicBezTo>
                    <a:pt x="84370" y="39433"/>
                    <a:pt x="87405" y="44508"/>
                    <a:pt x="93449" y="44508"/>
                  </a:cubicBezTo>
                  <a:cubicBezTo>
                    <a:pt x="96998" y="44508"/>
                    <a:pt x="100033" y="44508"/>
                    <a:pt x="103573" y="44508"/>
                  </a:cubicBezTo>
                  <a:cubicBezTo>
                    <a:pt x="113663" y="44508"/>
                    <a:pt x="113663" y="47997"/>
                    <a:pt x="120238" y="54598"/>
                  </a:cubicBezTo>
                  <a:cubicBezTo>
                    <a:pt x="115206" y="58636"/>
                    <a:pt x="116192" y="59647"/>
                    <a:pt x="116192" y="64662"/>
                  </a:cubicBezTo>
                  <a:cubicBezTo>
                    <a:pt x="116192" y="69737"/>
                    <a:pt x="109111" y="70243"/>
                    <a:pt x="106093" y="71229"/>
                  </a:cubicBezTo>
                  <a:cubicBezTo>
                    <a:pt x="109642" y="72240"/>
                    <a:pt x="113663" y="73784"/>
                    <a:pt x="113663" y="7730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3" name="Google Shape;1033;p44"/>
            <p:cNvSpPr/>
            <p:nvPr/>
          </p:nvSpPr>
          <p:spPr>
            <a:xfrm>
              <a:off x="5629445" y="1237153"/>
              <a:ext cx="19196" cy="13419"/>
            </a:xfrm>
            <a:custGeom>
              <a:avLst/>
              <a:gdLst/>
              <a:ahLst/>
              <a:cxnLst/>
              <a:rect l="l" t="t" r="r" b="b"/>
              <a:pathLst>
                <a:path w="15173" h="10098" extrusionOk="0">
                  <a:moveTo>
                    <a:pt x="0" y="5058"/>
                  </a:moveTo>
                  <a:cubicBezTo>
                    <a:pt x="3052" y="3515"/>
                    <a:pt x="5538" y="1509"/>
                    <a:pt x="7604" y="0"/>
                  </a:cubicBezTo>
                  <a:lnTo>
                    <a:pt x="15173" y="0"/>
                  </a:lnTo>
                  <a:cubicBezTo>
                    <a:pt x="14188" y="7089"/>
                    <a:pt x="11119" y="10098"/>
                    <a:pt x="5075" y="10098"/>
                  </a:cubicBezTo>
                  <a:cubicBezTo>
                    <a:pt x="2546" y="10098"/>
                    <a:pt x="514" y="7552"/>
                    <a:pt x="0" y="5058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4" name="Google Shape;1034;p44"/>
            <p:cNvSpPr/>
            <p:nvPr/>
          </p:nvSpPr>
          <p:spPr>
            <a:xfrm>
              <a:off x="5533596" y="1062568"/>
              <a:ext cx="25562" cy="6575"/>
            </a:xfrm>
            <a:custGeom>
              <a:avLst/>
              <a:gdLst/>
              <a:ahLst/>
              <a:cxnLst/>
              <a:rect l="l" t="t" r="r" b="b"/>
              <a:pathLst>
                <a:path w="20205" h="4948" extrusionOk="0">
                  <a:moveTo>
                    <a:pt x="20205" y="4020"/>
                  </a:moveTo>
                  <a:cubicBezTo>
                    <a:pt x="12602" y="5066"/>
                    <a:pt x="3009" y="6567"/>
                    <a:pt x="0" y="0"/>
                  </a:cubicBezTo>
                  <a:lnTo>
                    <a:pt x="18688" y="0"/>
                  </a:lnTo>
                  <a:lnTo>
                    <a:pt x="20205" y="402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5" name="Google Shape;1035;p44"/>
            <p:cNvSpPr/>
            <p:nvPr/>
          </p:nvSpPr>
          <p:spPr>
            <a:xfrm>
              <a:off x="5835298" y="1192143"/>
              <a:ext cx="21082" cy="10070"/>
            </a:xfrm>
            <a:custGeom>
              <a:avLst/>
              <a:gdLst/>
              <a:ahLst/>
              <a:cxnLst/>
              <a:rect l="l" t="t" r="r" b="b"/>
              <a:pathLst>
                <a:path w="16664" h="7578" extrusionOk="0">
                  <a:moveTo>
                    <a:pt x="16665" y="0"/>
                  </a:moveTo>
                  <a:cubicBezTo>
                    <a:pt x="16168" y="3558"/>
                    <a:pt x="13622" y="7578"/>
                    <a:pt x="10115" y="7578"/>
                  </a:cubicBezTo>
                  <a:cubicBezTo>
                    <a:pt x="4029" y="7578"/>
                    <a:pt x="1508" y="4046"/>
                    <a:pt x="0" y="1492"/>
                  </a:cubicBezTo>
                  <a:cubicBezTo>
                    <a:pt x="10621" y="-489"/>
                    <a:pt x="12130" y="2032"/>
                    <a:pt x="16665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6" name="Google Shape;1036;p44"/>
            <p:cNvSpPr/>
            <p:nvPr/>
          </p:nvSpPr>
          <p:spPr>
            <a:xfrm>
              <a:off x="4699408" y="1079326"/>
              <a:ext cx="129122" cy="40331"/>
            </a:xfrm>
            <a:custGeom>
              <a:avLst/>
              <a:gdLst/>
              <a:ahLst/>
              <a:cxnLst/>
              <a:rect l="l" t="t" r="r" b="b"/>
              <a:pathLst>
                <a:path w="102063" h="30349" extrusionOk="0">
                  <a:moveTo>
                    <a:pt x="86882" y="15182"/>
                  </a:moveTo>
                  <a:cubicBezTo>
                    <a:pt x="78318" y="21731"/>
                    <a:pt x="73775" y="14685"/>
                    <a:pt x="65674" y="19228"/>
                  </a:cubicBezTo>
                  <a:cubicBezTo>
                    <a:pt x="61139" y="21731"/>
                    <a:pt x="60136" y="30835"/>
                    <a:pt x="55550" y="30330"/>
                  </a:cubicBezTo>
                  <a:cubicBezTo>
                    <a:pt x="53029" y="29815"/>
                    <a:pt x="51495" y="27286"/>
                    <a:pt x="50012" y="25289"/>
                  </a:cubicBezTo>
                  <a:lnTo>
                    <a:pt x="50492" y="25289"/>
                  </a:lnTo>
                  <a:cubicBezTo>
                    <a:pt x="42940" y="25289"/>
                    <a:pt x="37882" y="23772"/>
                    <a:pt x="36373" y="19228"/>
                  </a:cubicBezTo>
                  <a:cubicBezTo>
                    <a:pt x="40402" y="17188"/>
                    <a:pt x="42948" y="16159"/>
                    <a:pt x="46951" y="15182"/>
                  </a:cubicBezTo>
                  <a:cubicBezTo>
                    <a:pt x="42417" y="15182"/>
                    <a:pt x="39931" y="14685"/>
                    <a:pt x="37882" y="14179"/>
                  </a:cubicBezTo>
                  <a:cubicBezTo>
                    <a:pt x="40393" y="12636"/>
                    <a:pt x="42940" y="11633"/>
                    <a:pt x="45451" y="9610"/>
                  </a:cubicBezTo>
                  <a:cubicBezTo>
                    <a:pt x="40916" y="8110"/>
                    <a:pt x="38379" y="5058"/>
                    <a:pt x="33844" y="5058"/>
                  </a:cubicBezTo>
                  <a:cubicBezTo>
                    <a:pt x="28289" y="5058"/>
                    <a:pt x="18679" y="11624"/>
                    <a:pt x="11110" y="11624"/>
                  </a:cubicBezTo>
                  <a:cubicBezTo>
                    <a:pt x="7064" y="11624"/>
                    <a:pt x="4055" y="10116"/>
                    <a:pt x="0" y="9610"/>
                  </a:cubicBezTo>
                  <a:cubicBezTo>
                    <a:pt x="4543" y="1526"/>
                    <a:pt x="28289" y="0"/>
                    <a:pt x="38893" y="0"/>
                  </a:cubicBezTo>
                  <a:cubicBezTo>
                    <a:pt x="51504" y="0"/>
                    <a:pt x="58593" y="6567"/>
                    <a:pt x="68220" y="6567"/>
                  </a:cubicBezTo>
                  <a:cubicBezTo>
                    <a:pt x="75798" y="6567"/>
                    <a:pt x="79330" y="0"/>
                    <a:pt x="86882" y="0"/>
                  </a:cubicBezTo>
                  <a:cubicBezTo>
                    <a:pt x="92960" y="0"/>
                    <a:pt x="99021" y="4055"/>
                    <a:pt x="102064" y="5058"/>
                  </a:cubicBezTo>
                  <a:cubicBezTo>
                    <a:pt x="101053" y="14170"/>
                    <a:pt x="94486" y="9610"/>
                    <a:pt x="88417" y="14170"/>
                  </a:cubicBezTo>
                  <a:cubicBezTo>
                    <a:pt x="86874" y="14676"/>
                    <a:pt x="84885" y="14676"/>
                    <a:pt x="83350" y="14170"/>
                  </a:cubicBezTo>
                  <a:lnTo>
                    <a:pt x="83350" y="19220"/>
                  </a:lnTo>
                  <a:lnTo>
                    <a:pt x="86882" y="15182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7" name="Google Shape;1037;p44"/>
            <p:cNvSpPr/>
            <p:nvPr/>
          </p:nvSpPr>
          <p:spPr>
            <a:xfrm>
              <a:off x="5034967" y="1052475"/>
              <a:ext cx="44757" cy="30234"/>
            </a:xfrm>
            <a:custGeom>
              <a:avLst/>
              <a:gdLst/>
              <a:ahLst/>
              <a:cxnLst/>
              <a:rect l="l" t="t" r="r" b="b"/>
              <a:pathLst>
                <a:path w="35378" h="22751" extrusionOk="0">
                  <a:moveTo>
                    <a:pt x="8615" y="22751"/>
                  </a:moveTo>
                  <a:cubicBezTo>
                    <a:pt x="2538" y="22751"/>
                    <a:pt x="0" y="20205"/>
                    <a:pt x="0" y="15165"/>
                  </a:cubicBezTo>
                  <a:cubicBezTo>
                    <a:pt x="0" y="8101"/>
                    <a:pt x="20746" y="0"/>
                    <a:pt x="28324" y="0"/>
                  </a:cubicBezTo>
                  <a:lnTo>
                    <a:pt x="35379" y="16151"/>
                  </a:lnTo>
                  <a:cubicBezTo>
                    <a:pt x="31847" y="18705"/>
                    <a:pt x="12139" y="22751"/>
                    <a:pt x="8615" y="2275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8" name="Google Shape;1038;p44"/>
            <p:cNvSpPr/>
            <p:nvPr/>
          </p:nvSpPr>
          <p:spPr>
            <a:xfrm>
              <a:off x="4975557" y="1072627"/>
              <a:ext cx="48210" cy="28897"/>
            </a:xfrm>
            <a:custGeom>
              <a:avLst/>
              <a:gdLst/>
              <a:ahLst/>
              <a:cxnLst/>
              <a:rect l="l" t="t" r="r" b="b"/>
              <a:pathLst>
                <a:path w="38107" h="21745" extrusionOk="0">
                  <a:moveTo>
                    <a:pt x="37891" y="4046"/>
                  </a:moveTo>
                  <a:cubicBezTo>
                    <a:pt x="38379" y="8607"/>
                    <a:pt x="37891" y="9584"/>
                    <a:pt x="37891" y="11607"/>
                  </a:cubicBezTo>
                  <a:cubicBezTo>
                    <a:pt x="34856" y="16168"/>
                    <a:pt x="29789" y="14153"/>
                    <a:pt x="25246" y="14153"/>
                  </a:cubicBezTo>
                  <a:lnTo>
                    <a:pt x="27783" y="20214"/>
                  </a:lnTo>
                  <a:cubicBezTo>
                    <a:pt x="24757" y="21714"/>
                    <a:pt x="0" y="22734"/>
                    <a:pt x="0" y="20214"/>
                  </a:cubicBezTo>
                  <a:cubicBezTo>
                    <a:pt x="0" y="12627"/>
                    <a:pt x="4020" y="8607"/>
                    <a:pt x="10090" y="6567"/>
                  </a:cubicBezTo>
                  <a:cubicBezTo>
                    <a:pt x="9593" y="2520"/>
                    <a:pt x="10090" y="986"/>
                    <a:pt x="10090" y="0"/>
                  </a:cubicBezTo>
                  <a:lnTo>
                    <a:pt x="26763" y="0"/>
                  </a:lnTo>
                  <a:cubicBezTo>
                    <a:pt x="25752" y="2520"/>
                    <a:pt x="22734" y="4046"/>
                    <a:pt x="21740" y="4046"/>
                  </a:cubicBezTo>
                  <a:cubicBezTo>
                    <a:pt x="24757" y="4569"/>
                    <a:pt x="33313" y="5049"/>
                    <a:pt x="37891" y="404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39" name="Google Shape;1039;p44"/>
            <p:cNvSpPr/>
            <p:nvPr/>
          </p:nvSpPr>
          <p:spPr>
            <a:xfrm>
              <a:off x="4911616" y="1098167"/>
              <a:ext cx="49823" cy="18124"/>
            </a:xfrm>
            <a:custGeom>
              <a:avLst/>
              <a:gdLst/>
              <a:ahLst/>
              <a:cxnLst/>
              <a:rect l="l" t="t" r="r" b="b"/>
              <a:pathLst>
                <a:path w="39382" h="13638" extrusionOk="0">
                  <a:moveTo>
                    <a:pt x="22734" y="13639"/>
                  </a:moveTo>
                  <a:cubicBezTo>
                    <a:pt x="19708" y="13639"/>
                    <a:pt x="15679" y="8573"/>
                    <a:pt x="12619" y="8573"/>
                  </a:cubicBezTo>
                  <a:cubicBezTo>
                    <a:pt x="11633" y="13639"/>
                    <a:pt x="9593" y="13639"/>
                    <a:pt x="5058" y="13639"/>
                  </a:cubicBezTo>
                  <a:cubicBezTo>
                    <a:pt x="2520" y="13639"/>
                    <a:pt x="0" y="12096"/>
                    <a:pt x="0" y="10098"/>
                  </a:cubicBezTo>
                  <a:cubicBezTo>
                    <a:pt x="0" y="3000"/>
                    <a:pt x="20214" y="0"/>
                    <a:pt x="25255" y="0"/>
                  </a:cubicBezTo>
                  <a:cubicBezTo>
                    <a:pt x="31855" y="0"/>
                    <a:pt x="36896" y="2503"/>
                    <a:pt x="39382" y="6044"/>
                  </a:cubicBezTo>
                  <a:cubicBezTo>
                    <a:pt x="29292" y="6044"/>
                    <a:pt x="29806" y="13639"/>
                    <a:pt x="22734" y="1363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0" name="Google Shape;1040;p44"/>
            <p:cNvSpPr/>
            <p:nvPr/>
          </p:nvSpPr>
          <p:spPr>
            <a:xfrm>
              <a:off x="4882898" y="1037711"/>
              <a:ext cx="76675" cy="55070"/>
            </a:xfrm>
            <a:custGeom>
              <a:avLst/>
              <a:gdLst/>
              <a:ahLst/>
              <a:cxnLst/>
              <a:rect l="l" t="t" r="r" b="b"/>
              <a:pathLst>
                <a:path w="60607" h="41439" extrusionOk="0">
                  <a:moveTo>
                    <a:pt x="45434" y="35370"/>
                  </a:moveTo>
                  <a:cubicBezTo>
                    <a:pt x="39382" y="35370"/>
                    <a:pt x="31307" y="41439"/>
                    <a:pt x="25229" y="41439"/>
                  </a:cubicBezTo>
                  <a:cubicBezTo>
                    <a:pt x="21680" y="41439"/>
                    <a:pt x="986" y="32353"/>
                    <a:pt x="0" y="31838"/>
                  </a:cubicBezTo>
                  <a:cubicBezTo>
                    <a:pt x="3018" y="29301"/>
                    <a:pt x="4012" y="28281"/>
                    <a:pt x="6524" y="26275"/>
                  </a:cubicBezTo>
                  <a:lnTo>
                    <a:pt x="27775" y="26275"/>
                  </a:lnTo>
                  <a:cubicBezTo>
                    <a:pt x="22203" y="24252"/>
                    <a:pt x="24252" y="22254"/>
                    <a:pt x="19203" y="25263"/>
                  </a:cubicBezTo>
                  <a:lnTo>
                    <a:pt x="19203" y="18697"/>
                  </a:lnTo>
                  <a:cubicBezTo>
                    <a:pt x="34350" y="18697"/>
                    <a:pt x="34865" y="8590"/>
                    <a:pt x="49515" y="8590"/>
                  </a:cubicBezTo>
                  <a:cubicBezTo>
                    <a:pt x="50029" y="4046"/>
                    <a:pt x="53552" y="0"/>
                    <a:pt x="58087" y="0"/>
                  </a:cubicBezTo>
                  <a:cubicBezTo>
                    <a:pt x="59108" y="0"/>
                    <a:pt x="59622" y="4569"/>
                    <a:pt x="59622" y="6069"/>
                  </a:cubicBezTo>
                  <a:cubicBezTo>
                    <a:pt x="57573" y="7587"/>
                    <a:pt x="55044" y="10116"/>
                    <a:pt x="55044" y="12619"/>
                  </a:cubicBezTo>
                  <a:cubicBezTo>
                    <a:pt x="46986" y="17651"/>
                    <a:pt x="36845" y="20737"/>
                    <a:pt x="31796" y="25786"/>
                  </a:cubicBezTo>
                  <a:cubicBezTo>
                    <a:pt x="45949" y="27792"/>
                    <a:pt x="49515" y="28795"/>
                    <a:pt x="60608" y="33347"/>
                  </a:cubicBezTo>
                  <a:cubicBezTo>
                    <a:pt x="56519" y="36373"/>
                    <a:pt x="51006" y="35370"/>
                    <a:pt x="45434" y="3537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1" name="Google Shape;1041;p44"/>
            <p:cNvSpPr/>
            <p:nvPr/>
          </p:nvSpPr>
          <p:spPr>
            <a:xfrm>
              <a:off x="4090213" y="1118344"/>
              <a:ext cx="254395" cy="147653"/>
            </a:xfrm>
            <a:custGeom>
              <a:avLst/>
              <a:gdLst/>
              <a:ahLst/>
              <a:cxnLst/>
              <a:rect l="l" t="t" r="r" b="b"/>
              <a:pathLst>
                <a:path w="201085" h="111108" extrusionOk="0">
                  <a:moveTo>
                    <a:pt x="169255" y="90903"/>
                  </a:moveTo>
                  <a:cubicBezTo>
                    <a:pt x="168278" y="86831"/>
                    <a:pt x="168278" y="84362"/>
                    <a:pt x="169778" y="81799"/>
                  </a:cubicBezTo>
                  <a:cubicBezTo>
                    <a:pt x="163692" y="80796"/>
                    <a:pt x="153096" y="81319"/>
                    <a:pt x="146538" y="80796"/>
                  </a:cubicBezTo>
                  <a:cubicBezTo>
                    <a:pt x="147533" y="71692"/>
                    <a:pt x="153096" y="74229"/>
                    <a:pt x="154082" y="66625"/>
                  </a:cubicBezTo>
                  <a:cubicBezTo>
                    <a:pt x="150567" y="65648"/>
                    <a:pt x="146041" y="56536"/>
                    <a:pt x="143984" y="52507"/>
                  </a:cubicBezTo>
                  <a:cubicBezTo>
                    <a:pt x="146538" y="51975"/>
                    <a:pt x="148518" y="51486"/>
                    <a:pt x="151056" y="51486"/>
                  </a:cubicBezTo>
                  <a:cubicBezTo>
                    <a:pt x="142998" y="50483"/>
                    <a:pt x="138909" y="43925"/>
                    <a:pt x="138909" y="43925"/>
                  </a:cubicBezTo>
                  <a:cubicBezTo>
                    <a:pt x="121772" y="43925"/>
                    <a:pt x="116209" y="66154"/>
                    <a:pt x="111177" y="79287"/>
                  </a:cubicBezTo>
                  <a:cubicBezTo>
                    <a:pt x="110131" y="82305"/>
                    <a:pt x="106110" y="81310"/>
                    <a:pt x="103564" y="83308"/>
                  </a:cubicBezTo>
                  <a:cubicBezTo>
                    <a:pt x="95000" y="89900"/>
                    <a:pt x="96003" y="104053"/>
                    <a:pt x="88897" y="111108"/>
                  </a:cubicBezTo>
                  <a:cubicBezTo>
                    <a:pt x="76827" y="103033"/>
                    <a:pt x="49498" y="96475"/>
                    <a:pt x="49498" y="79287"/>
                  </a:cubicBezTo>
                  <a:cubicBezTo>
                    <a:pt x="56587" y="78267"/>
                    <a:pt x="68211" y="79801"/>
                    <a:pt x="68211" y="79801"/>
                  </a:cubicBezTo>
                  <a:cubicBezTo>
                    <a:pt x="73252" y="75729"/>
                    <a:pt x="78807" y="77238"/>
                    <a:pt x="84876" y="75729"/>
                  </a:cubicBezTo>
                  <a:cubicBezTo>
                    <a:pt x="81876" y="73715"/>
                    <a:pt x="65691" y="73209"/>
                    <a:pt x="62159" y="73209"/>
                  </a:cubicBezTo>
                  <a:cubicBezTo>
                    <a:pt x="56073" y="73209"/>
                    <a:pt x="42939" y="78773"/>
                    <a:pt x="42939" y="66617"/>
                  </a:cubicBezTo>
                  <a:cubicBezTo>
                    <a:pt x="42939" y="62082"/>
                    <a:pt x="54555" y="62082"/>
                    <a:pt x="57119" y="61576"/>
                  </a:cubicBezTo>
                  <a:cubicBezTo>
                    <a:pt x="63668" y="59579"/>
                    <a:pt x="77324" y="53510"/>
                    <a:pt x="82862" y="48975"/>
                  </a:cubicBezTo>
                  <a:cubicBezTo>
                    <a:pt x="75772" y="48975"/>
                    <a:pt x="71760" y="48975"/>
                    <a:pt x="69711" y="48975"/>
                  </a:cubicBezTo>
                  <a:cubicBezTo>
                    <a:pt x="68700" y="48975"/>
                    <a:pt x="64156" y="45949"/>
                    <a:pt x="62159" y="44423"/>
                  </a:cubicBezTo>
                  <a:cubicBezTo>
                    <a:pt x="60633" y="44423"/>
                    <a:pt x="59604" y="44423"/>
                    <a:pt x="58096" y="44423"/>
                  </a:cubicBezTo>
                  <a:cubicBezTo>
                    <a:pt x="53552" y="46926"/>
                    <a:pt x="53552" y="58044"/>
                    <a:pt x="42931" y="58044"/>
                  </a:cubicBezTo>
                  <a:cubicBezTo>
                    <a:pt x="34856" y="58044"/>
                    <a:pt x="29284" y="55044"/>
                    <a:pt x="26772" y="49978"/>
                  </a:cubicBezTo>
                  <a:cubicBezTo>
                    <a:pt x="28281" y="49480"/>
                    <a:pt x="29284" y="48983"/>
                    <a:pt x="30818" y="48983"/>
                  </a:cubicBezTo>
                  <a:cubicBezTo>
                    <a:pt x="22211" y="44431"/>
                    <a:pt x="14650" y="40385"/>
                    <a:pt x="16665" y="32293"/>
                  </a:cubicBezTo>
                  <a:cubicBezTo>
                    <a:pt x="15148" y="31778"/>
                    <a:pt x="14162" y="30278"/>
                    <a:pt x="12627" y="30278"/>
                  </a:cubicBezTo>
                  <a:cubicBezTo>
                    <a:pt x="9095" y="30278"/>
                    <a:pt x="3532" y="21688"/>
                    <a:pt x="0" y="18131"/>
                  </a:cubicBezTo>
                  <a:cubicBezTo>
                    <a:pt x="2014" y="15628"/>
                    <a:pt x="12627" y="6026"/>
                    <a:pt x="17685" y="6026"/>
                  </a:cubicBezTo>
                  <a:cubicBezTo>
                    <a:pt x="25752" y="6026"/>
                    <a:pt x="31315" y="6026"/>
                    <a:pt x="42931" y="8041"/>
                  </a:cubicBezTo>
                  <a:cubicBezTo>
                    <a:pt x="40411" y="11084"/>
                    <a:pt x="38396" y="12584"/>
                    <a:pt x="36870" y="15139"/>
                  </a:cubicBezTo>
                  <a:cubicBezTo>
                    <a:pt x="41945" y="19177"/>
                    <a:pt x="46986" y="19177"/>
                    <a:pt x="50518" y="22683"/>
                  </a:cubicBezTo>
                  <a:cubicBezTo>
                    <a:pt x="48512" y="21680"/>
                    <a:pt x="46986" y="19177"/>
                    <a:pt x="46986" y="16116"/>
                  </a:cubicBezTo>
                  <a:cubicBezTo>
                    <a:pt x="46986" y="11564"/>
                    <a:pt x="51040" y="7535"/>
                    <a:pt x="55575" y="7535"/>
                  </a:cubicBezTo>
                  <a:cubicBezTo>
                    <a:pt x="69197" y="7535"/>
                    <a:pt x="65691" y="25229"/>
                    <a:pt x="78310" y="29781"/>
                  </a:cubicBezTo>
                  <a:cubicBezTo>
                    <a:pt x="75284" y="21688"/>
                    <a:pt x="72257" y="17136"/>
                    <a:pt x="72257" y="7535"/>
                  </a:cubicBezTo>
                  <a:cubicBezTo>
                    <a:pt x="72257" y="0"/>
                    <a:pt x="75764" y="0"/>
                    <a:pt x="82330" y="0"/>
                  </a:cubicBezTo>
                  <a:cubicBezTo>
                    <a:pt x="88897" y="0"/>
                    <a:pt x="102570" y="5032"/>
                    <a:pt x="102570" y="10090"/>
                  </a:cubicBezTo>
                  <a:cubicBezTo>
                    <a:pt x="102570" y="13613"/>
                    <a:pt x="101053" y="16648"/>
                    <a:pt x="101053" y="20154"/>
                  </a:cubicBezTo>
                  <a:cubicBezTo>
                    <a:pt x="105090" y="18139"/>
                    <a:pt x="106102" y="13613"/>
                    <a:pt x="110122" y="13613"/>
                  </a:cubicBezTo>
                  <a:cubicBezTo>
                    <a:pt x="118240" y="13613"/>
                    <a:pt x="117203" y="21680"/>
                    <a:pt x="116200" y="25735"/>
                  </a:cubicBezTo>
                  <a:cubicBezTo>
                    <a:pt x="117718" y="25735"/>
                    <a:pt x="119732" y="26240"/>
                    <a:pt x="121258" y="26240"/>
                  </a:cubicBezTo>
                  <a:cubicBezTo>
                    <a:pt x="129839" y="26240"/>
                    <a:pt x="156636" y="41414"/>
                    <a:pt x="161694" y="47457"/>
                  </a:cubicBezTo>
                  <a:cubicBezTo>
                    <a:pt x="160151" y="47963"/>
                    <a:pt x="158145" y="47963"/>
                    <a:pt x="156636" y="47963"/>
                  </a:cubicBezTo>
                  <a:cubicBezTo>
                    <a:pt x="160674" y="48992"/>
                    <a:pt x="162175" y="48477"/>
                    <a:pt x="165724" y="47963"/>
                  </a:cubicBezTo>
                  <a:cubicBezTo>
                    <a:pt x="166726" y="50501"/>
                    <a:pt x="167224" y="53527"/>
                    <a:pt x="165724" y="55550"/>
                  </a:cubicBezTo>
                  <a:cubicBezTo>
                    <a:pt x="173319" y="55550"/>
                    <a:pt x="175822" y="55550"/>
                    <a:pt x="181917" y="55550"/>
                  </a:cubicBezTo>
                  <a:cubicBezTo>
                    <a:pt x="181917" y="71229"/>
                    <a:pt x="196550" y="67174"/>
                    <a:pt x="201085" y="73741"/>
                  </a:cubicBezTo>
                  <a:cubicBezTo>
                    <a:pt x="187463" y="78275"/>
                    <a:pt x="181934" y="86839"/>
                    <a:pt x="169255" y="9090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2" name="Google Shape;1042;p44"/>
            <p:cNvSpPr/>
            <p:nvPr/>
          </p:nvSpPr>
          <p:spPr>
            <a:xfrm>
              <a:off x="4223175" y="1096106"/>
              <a:ext cx="166213" cy="62464"/>
            </a:xfrm>
            <a:custGeom>
              <a:avLst/>
              <a:gdLst/>
              <a:ahLst/>
              <a:cxnLst/>
              <a:rect l="l" t="t" r="r" b="b"/>
              <a:pathLst>
                <a:path w="131382" h="47003" extrusionOk="0">
                  <a:moveTo>
                    <a:pt x="131382" y="21243"/>
                  </a:moveTo>
                  <a:cubicBezTo>
                    <a:pt x="119227" y="29309"/>
                    <a:pt x="93980" y="47003"/>
                    <a:pt x="79304" y="47003"/>
                  </a:cubicBezTo>
                  <a:cubicBezTo>
                    <a:pt x="70226" y="47003"/>
                    <a:pt x="65185" y="43968"/>
                    <a:pt x="61645" y="37899"/>
                  </a:cubicBezTo>
                  <a:lnTo>
                    <a:pt x="32833" y="37899"/>
                  </a:lnTo>
                  <a:cubicBezTo>
                    <a:pt x="28306" y="36416"/>
                    <a:pt x="26798" y="33861"/>
                    <a:pt x="26283" y="29815"/>
                  </a:cubicBezTo>
                  <a:cubicBezTo>
                    <a:pt x="29815" y="29309"/>
                    <a:pt x="35362" y="29309"/>
                    <a:pt x="36390" y="29309"/>
                  </a:cubicBezTo>
                  <a:cubicBezTo>
                    <a:pt x="40951" y="27809"/>
                    <a:pt x="46497" y="27809"/>
                    <a:pt x="48992" y="26815"/>
                  </a:cubicBezTo>
                  <a:cubicBezTo>
                    <a:pt x="47003" y="26815"/>
                    <a:pt x="26292" y="25280"/>
                    <a:pt x="25272" y="25280"/>
                  </a:cubicBezTo>
                  <a:cubicBezTo>
                    <a:pt x="16682" y="25280"/>
                    <a:pt x="6575" y="31358"/>
                    <a:pt x="7578" y="19717"/>
                  </a:cubicBezTo>
                  <a:cubicBezTo>
                    <a:pt x="3515" y="16716"/>
                    <a:pt x="497" y="12653"/>
                    <a:pt x="0" y="7595"/>
                  </a:cubicBezTo>
                  <a:lnTo>
                    <a:pt x="7578" y="7595"/>
                  </a:lnTo>
                  <a:cubicBezTo>
                    <a:pt x="10613" y="9610"/>
                    <a:pt x="14642" y="10630"/>
                    <a:pt x="17677" y="9095"/>
                  </a:cubicBezTo>
                  <a:lnTo>
                    <a:pt x="17677" y="6592"/>
                  </a:lnTo>
                  <a:lnTo>
                    <a:pt x="26283" y="6592"/>
                  </a:lnTo>
                  <a:lnTo>
                    <a:pt x="23746" y="1543"/>
                  </a:lnTo>
                  <a:lnTo>
                    <a:pt x="37899" y="1543"/>
                  </a:lnTo>
                  <a:cubicBezTo>
                    <a:pt x="40942" y="4552"/>
                    <a:pt x="55584" y="11641"/>
                    <a:pt x="58105" y="11641"/>
                  </a:cubicBezTo>
                  <a:cubicBezTo>
                    <a:pt x="64148" y="11641"/>
                    <a:pt x="68229" y="2049"/>
                    <a:pt x="70732" y="0"/>
                  </a:cubicBezTo>
                  <a:lnTo>
                    <a:pt x="76827" y="0"/>
                  </a:lnTo>
                  <a:cubicBezTo>
                    <a:pt x="76827" y="6592"/>
                    <a:pt x="75798" y="9095"/>
                    <a:pt x="76827" y="12653"/>
                  </a:cubicBezTo>
                  <a:cubicBezTo>
                    <a:pt x="81362" y="12653"/>
                    <a:pt x="84388" y="7587"/>
                    <a:pt x="91974" y="7587"/>
                  </a:cubicBezTo>
                  <a:cubicBezTo>
                    <a:pt x="104087" y="7587"/>
                    <a:pt x="101061" y="7587"/>
                    <a:pt x="108622" y="7587"/>
                  </a:cubicBezTo>
                  <a:cubicBezTo>
                    <a:pt x="118721" y="7595"/>
                    <a:pt x="128313" y="15190"/>
                    <a:pt x="131382" y="2124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3" name="Google Shape;1043;p44"/>
            <p:cNvSpPr/>
            <p:nvPr/>
          </p:nvSpPr>
          <p:spPr>
            <a:xfrm>
              <a:off x="4088013" y="1166623"/>
              <a:ext cx="23933" cy="28868"/>
            </a:xfrm>
            <a:custGeom>
              <a:avLst/>
              <a:gdLst/>
              <a:ahLst/>
              <a:cxnLst/>
              <a:rect l="l" t="t" r="r" b="b"/>
              <a:pathLst>
                <a:path w="18918" h="21722" extrusionOk="0">
                  <a:moveTo>
                    <a:pt x="1757" y="0"/>
                  </a:moveTo>
                  <a:cubicBezTo>
                    <a:pt x="8323" y="8624"/>
                    <a:pt x="15404" y="10604"/>
                    <a:pt x="18919" y="21723"/>
                  </a:cubicBezTo>
                  <a:cubicBezTo>
                    <a:pt x="8820" y="19211"/>
                    <a:pt x="-6850" y="4055"/>
                    <a:pt x="3274" y="0"/>
                  </a:cubicBezTo>
                  <a:lnTo>
                    <a:pt x="3274" y="1526"/>
                  </a:lnTo>
                  <a:lnTo>
                    <a:pt x="1757" y="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4" name="Google Shape;1044;p44"/>
            <p:cNvSpPr/>
            <p:nvPr/>
          </p:nvSpPr>
          <p:spPr>
            <a:xfrm>
              <a:off x="3718829" y="1954936"/>
              <a:ext cx="79896" cy="100034"/>
            </a:xfrm>
            <a:custGeom>
              <a:avLst/>
              <a:gdLst/>
              <a:ahLst/>
              <a:cxnLst/>
              <a:rect l="l" t="t" r="r" b="b"/>
              <a:pathLst>
                <a:path w="63153" h="75275" extrusionOk="0">
                  <a:moveTo>
                    <a:pt x="10613" y="21706"/>
                  </a:moveTo>
                  <a:cubicBezTo>
                    <a:pt x="13639" y="21706"/>
                    <a:pt x="22229" y="19194"/>
                    <a:pt x="25272" y="16142"/>
                  </a:cubicBezTo>
                  <a:cubicBezTo>
                    <a:pt x="23240" y="13125"/>
                    <a:pt x="22237" y="12113"/>
                    <a:pt x="22237" y="9618"/>
                  </a:cubicBezTo>
                  <a:cubicBezTo>
                    <a:pt x="22237" y="6069"/>
                    <a:pt x="32344" y="0"/>
                    <a:pt x="37385" y="0"/>
                  </a:cubicBezTo>
                  <a:cubicBezTo>
                    <a:pt x="40428" y="0"/>
                    <a:pt x="42940" y="0"/>
                    <a:pt x="45983" y="0"/>
                  </a:cubicBezTo>
                  <a:cubicBezTo>
                    <a:pt x="57599" y="0"/>
                    <a:pt x="63154" y="12104"/>
                    <a:pt x="63154" y="20711"/>
                  </a:cubicBezTo>
                  <a:cubicBezTo>
                    <a:pt x="63154" y="24766"/>
                    <a:pt x="54050" y="24269"/>
                    <a:pt x="54050" y="28306"/>
                  </a:cubicBezTo>
                  <a:cubicBezTo>
                    <a:pt x="54050" y="31830"/>
                    <a:pt x="54050" y="44963"/>
                    <a:pt x="54050" y="45469"/>
                  </a:cubicBezTo>
                  <a:cubicBezTo>
                    <a:pt x="54050" y="49523"/>
                    <a:pt x="57599" y="55584"/>
                    <a:pt x="53552" y="59630"/>
                  </a:cubicBezTo>
                  <a:cubicBezTo>
                    <a:pt x="50518" y="62639"/>
                    <a:pt x="45469" y="62142"/>
                    <a:pt x="40419" y="62142"/>
                  </a:cubicBezTo>
                  <a:cubicBezTo>
                    <a:pt x="32335" y="62142"/>
                    <a:pt x="26275" y="70749"/>
                    <a:pt x="22229" y="73252"/>
                  </a:cubicBezTo>
                  <a:cubicBezTo>
                    <a:pt x="19708" y="74761"/>
                    <a:pt x="15662" y="75275"/>
                    <a:pt x="12627" y="75275"/>
                  </a:cubicBezTo>
                  <a:cubicBezTo>
                    <a:pt x="6558" y="75275"/>
                    <a:pt x="0" y="69737"/>
                    <a:pt x="0" y="63659"/>
                  </a:cubicBezTo>
                  <a:cubicBezTo>
                    <a:pt x="0" y="51032"/>
                    <a:pt x="12627" y="49995"/>
                    <a:pt x="14659" y="37882"/>
                  </a:cubicBezTo>
                  <a:cubicBezTo>
                    <a:pt x="9584" y="35362"/>
                    <a:pt x="5049" y="32335"/>
                    <a:pt x="5049" y="27261"/>
                  </a:cubicBezTo>
                  <a:cubicBezTo>
                    <a:pt x="5058" y="20711"/>
                    <a:pt x="9087" y="21706"/>
                    <a:pt x="10613" y="2170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5" name="Google Shape;1045;p44"/>
            <p:cNvSpPr/>
            <p:nvPr/>
          </p:nvSpPr>
          <p:spPr>
            <a:xfrm>
              <a:off x="3772536" y="1869678"/>
              <a:ext cx="15996" cy="15425"/>
            </a:xfrm>
            <a:custGeom>
              <a:avLst/>
              <a:gdLst/>
              <a:ahLst/>
              <a:cxnLst/>
              <a:rect l="l" t="t" r="r" b="b"/>
              <a:pathLst>
                <a:path w="12644" h="11607" extrusionOk="0">
                  <a:moveTo>
                    <a:pt x="3026" y="11607"/>
                  </a:moveTo>
                  <a:cubicBezTo>
                    <a:pt x="1517" y="11607"/>
                    <a:pt x="0" y="7569"/>
                    <a:pt x="0" y="5538"/>
                  </a:cubicBezTo>
                  <a:cubicBezTo>
                    <a:pt x="0" y="2520"/>
                    <a:pt x="8590" y="0"/>
                    <a:pt x="12644" y="0"/>
                  </a:cubicBezTo>
                  <a:cubicBezTo>
                    <a:pt x="12644" y="5529"/>
                    <a:pt x="8590" y="11607"/>
                    <a:pt x="3026" y="1160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6" name="Google Shape;1046;p44"/>
            <p:cNvSpPr/>
            <p:nvPr/>
          </p:nvSpPr>
          <p:spPr>
            <a:xfrm>
              <a:off x="3782124" y="1861612"/>
              <a:ext cx="151496" cy="230314"/>
            </a:xfrm>
            <a:custGeom>
              <a:avLst/>
              <a:gdLst/>
              <a:ahLst/>
              <a:cxnLst/>
              <a:rect l="l" t="t" r="r" b="b"/>
              <a:pathLst>
                <a:path w="119749" h="173310" extrusionOk="0">
                  <a:moveTo>
                    <a:pt x="102562" y="118206"/>
                  </a:moveTo>
                  <a:cubicBezTo>
                    <a:pt x="106093" y="115694"/>
                    <a:pt x="105082" y="116235"/>
                    <a:pt x="109137" y="116235"/>
                  </a:cubicBezTo>
                  <a:cubicBezTo>
                    <a:pt x="115197" y="116235"/>
                    <a:pt x="119749" y="120769"/>
                    <a:pt x="119749" y="125819"/>
                  </a:cubicBezTo>
                  <a:cubicBezTo>
                    <a:pt x="119749" y="134931"/>
                    <a:pt x="107619" y="139449"/>
                    <a:pt x="103564" y="146024"/>
                  </a:cubicBezTo>
                  <a:cubicBezTo>
                    <a:pt x="108631" y="147516"/>
                    <a:pt x="110654" y="148047"/>
                    <a:pt x="113680" y="148047"/>
                  </a:cubicBezTo>
                  <a:lnTo>
                    <a:pt x="113680" y="151553"/>
                  </a:lnTo>
                  <a:cubicBezTo>
                    <a:pt x="109137" y="156140"/>
                    <a:pt x="105596" y="159157"/>
                    <a:pt x="99544" y="159157"/>
                  </a:cubicBezTo>
                  <a:cubicBezTo>
                    <a:pt x="93466" y="159157"/>
                    <a:pt x="82365" y="159157"/>
                    <a:pt x="79356" y="159157"/>
                  </a:cubicBezTo>
                  <a:cubicBezTo>
                    <a:pt x="74289" y="159157"/>
                    <a:pt x="60633" y="163701"/>
                    <a:pt x="53064" y="163701"/>
                  </a:cubicBezTo>
                  <a:cubicBezTo>
                    <a:pt x="49523" y="163701"/>
                    <a:pt x="47509" y="160674"/>
                    <a:pt x="43968" y="160674"/>
                  </a:cubicBezTo>
                  <a:cubicBezTo>
                    <a:pt x="38894" y="160674"/>
                    <a:pt x="35885" y="165201"/>
                    <a:pt x="35885" y="169281"/>
                  </a:cubicBezTo>
                  <a:lnTo>
                    <a:pt x="28804" y="169281"/>
                  </a:lnTo>
                  <a:cubicBezTo>
                    <a:pt x="25280" y="169281"/>
                    <a:pt x="23754" y="171296"/>
                    <a:pt x="21740" y="173310"/>
                  </a:cubicBezTo>
                  <a:lnTo>
                    <a:pt x="18208" y="173310"/>
                  </a:lnTo>
                  <a:lnTo>
                    <a:pt x="18208" y="170258"/>
                  </a:lnTo>
                  <a:cubicBezTo>
                    <a:pt x="19211" y="168252"/>
                    <a:pt x="34384" y="152068"/>
                    <a:pt x="35893" y="151553"/>
                  </a:cubicBezTo>
                  <a:cubicBezTo>
                    <a:pt x="42957" y="149582"/>
                    <a:pt x="53081" y="152068"/>
                    <a:pt x="53081" y="144995"/>
                  </a:cubicBezTo>
                  <a:cubicBezTo>
                    <a:pt x="53081" y="144009"/>
                    <a:pt x="52069" y="142466"/>
                    <a:pt x="52069" y="141472"/>
                  </a:cubicBezTo>
                  <a:cubicBezTo>
                    <a:pt x="50055" y="144507"/>
                    <a:pt x="46514" y="146521"/>
                    <a:pt x="42957" y="146521"/>
                  </a:cubicBezTo>
                  <a:cubicBezTo>
                    <a:pt x="36382" y="146521"/>
                    <a:pt x="34384" y="140469"/>
                    <a:pt x="28812" y="140469"/>
                  </a:cubicBezTo>
                  <a:cubicBezTo>
                    <a:pt x="25786" y="140469"/>
                    <a:pt x="26283" y="142989"/>
                    <a:pt x="23763" y="142989"/>
                  </a:cubicBezTo>
                  <a:cubicBezTo>
                    <a:pt x="22751" y="142989"/>
                    <a:pt x="21251" y="141472"/>
                    <a:pt x="21251" y="140469"/>
                  </a:cubicBezTo>
                  <a:cubicBezTo>
                    <a:pt x="21251" y="132874"/>
                    <a:pt x="35370" y="132377"/>
                    <a:pt x="35370" y="124816"/>
                  </a:cubicBezTo>
                  <a:cubicBezTo>
                    <a:pt x="35370" y="118215"/>
                    <a:pt x="31350" y="115703"/>
                    <a:pt x="31350" y="110131"/>
                  </a:cubicBezTo>
                  <a:cubicBezTo>
                    <a:pt x="40437" y="110131"/>
                    <a:pt x="51538" y="105605"/>
                    <a:pt x="54075" y="100547"/>
                  </a:cubicBezTo>
                  <a:lnTo>
                    <a:pt x="54075" y="92960"/>
                  </a:lnTo>
                  <a:cubicBezTo>
                    <a:pt x="49018" y="93475"/>
                    <a:pt x="41945" y="92429"/>
                    <a:pt x="41945" y="87414"/>
                  </a:cubicBezTo>
                  <a:cubicBezTo>
                    <a:pt x="41945" y="83359"/>
                    <a:pt x="44483" y="82347"/>
                    <a:pt x="45486" y="80342"/>
                  </a:cubicBezTo>
                  <a:cubicBezTo>
                    <a:pt x="43968" y="80342"/>
                    <a:pt x="42451" y="79853"/>
                    <a:pt x="40951" y="79853"/>
                  </a:cubicBezTo>
                  <a:cubicBezTo>
                    <a:pt x="35885" y="79853"/>
                    <a:pt x="33364" y="82339"/>
                    <a:pt x="29309" y="82339"/>
                  </a:cubicBezTo>
                  <a:cubicBezTo>
                    <a:pt x="24775" y="82339"/>
                    <a:pt x="21243" y="82339"/>
                    <a:pt x="21243" y="78318"/>
                  </a:cubicBezTo>
                  <a:cubicBezTo>
                    <a:pt x="21243" y="74289"/>
                    <a:pt x="26275" y="71718"/>
                    <a:pt x="26275" y="67697"/>
                  </a:cubicBezTo>
                  <a:cubicBezTo>
                    <a:pt x="26275" y="63154"/>
                    <a:pt x="24775" y="62133"/>
                    <a:pt x="26275" y="58079"/>
                  </a:cubicBezTo>
                  <a:cubicBezTo>
                    <a:pt x="22254" y="58079"/>
                    <a:pt x="19211" y="56587"/>
                    <a:pt x="17694" y="55567"/>
                  </a:cubicBezTo>
                  <a:cubicBezTo>
                    <a:pt x="15173" y="59622"/>
                    <a:pt x="16699" y="61122"/>
                    <a:pt x="17694" y="63145"/>
                  </a:cubicBezTo>
                  <a:lnTo>
                    <a:pt x="13665" y="63145"/>
                  </a:lnTo>
                  <a:cubicBezTo>
                    <a:pt x="13665" y="59090"/>
                    <a:pt x="13665" y="57564"/>
                    <a:pt x="13665" y="55095"/>
                  </a:cubicBezTo>
                  <a:cubicBezTo>
                    <a:pt x="13665" y="53552"/>
                    <a:pt x="14170" y="52524"/>
                    <a:pt x="15688" y="51495"/>
                  </a:cubicBezTo>
                  <a:lnTo>
                    <a:pt x="15688" y="46969"/>
                  </a:lnTo>
                  <a:cubicBezTo>
                    <a:pt x="12636" y="46472"/>
                    <a:pt x="8084" y="44971"/>
                    <a:pt x="8084" y="42914"/>
                  </a:cubicBezTo>
                  <a:cubicBezTo>
                    <a:pt x="8084" y="40411"/>
                    <a:pt x="11624" y="36845"/>
                    <a:pt x="11624" y="36356"/>
                  </a:cubicBezTo>
                  <a:lnTo>
                    <a:pt x="11624" y="32301"/>
                  </a:lnTo>
                  <a:cubicBezTo>
                    <a:pt x="4038" y="30810"/>
                    <a:pt x="0" y="29301"/>
                    <a:pt x="0" y="22717"/>
                  </a:cubicBezTo>
                  <a:lnTo>
                    <a:pt x="8084" y="22717"/>
                  </a:lnTo>
                  <a:cubicBezTo>
                    <a:pt x="8084" y="25760"/>
                    <a:pt x="10630" y="27252"/>
                    <a:pt x="11624" y="27252"/>
                  </a:cubicBezTo>
                  <a:cubicBezTo>
                    <a:pt x="12636" y="27252"/>
                    <a:pt x="13656" y="25237"/>
                    <a:pt x="13656" y="24234"/>
                  </a:cubicBezTo>
                  <a:cubicBezTo>
                    <a:pt x="12636" y="23729"/>
                    <a:pt x="11127" y="22203"/>
                    <a:pt x="11127" y="21217"/>
                  </a:cubicBezTo>
                  <a:cubicBezTo>
                    <a:pt x="11127" y="17179"/>
                    <a:pt x="14659" y="15173"/>
                    <a:pt x="18191" y="15173"/>
                  </a:cubicBezTo>
                  <a:cubicBezTo>
                    <a:pt x="18191" y="11084"/>
                    <a:pt x="20188" y="9078"/>
                    <a:pt x="20188" y="6549"/>
                  </a:cubicBezTo>
                  <a:cubicBezTo>
                    <a:pt x="20188" y="4029"/>
                    <a:pt x="25263" y="0"/>
                    <a:pt x="28306" y="0"/>
                  </a:cubicBezTo>
                  <a:cubicBezTo>
                    <a:pt x="33844" y="0"/>
                    <a:pt x="39408" y="0"/>
                    <a:pt x="42931" y="0"/>
                  </a:cubicBezTo>
                  <a:cubicBezTo>
                    <a:pt x="44946" y="0"/>
                    <a:pt x="48006" y="3532"/>
                    <a:pt x="48006" y="4552"/>
                  </a:cubicBezTo>
                  <a:cubicBezTo>
                    <a:pt x="48006" y="11599"/>
                    <a:pt x="36888" y="10596"/>
                    <a:pt x="35345" y="17676"/>
                  </a:cubicBezTo>
                  <a:cubicBezTo>
                    <a:pt x="35345" y="19202"/>
                    <a:pt x="35859" y="20214"/>
                    <a:pt x="36888" y="21697"/>
                  </a:cubicBezTo>
                  <a:lnTo>
                    <a:pt x="66694" y="21697"/>
                  </a:lnTo>
                  <a:cubicBezTo>
                    <a:pt x="68700" y="35876"/>
                    <a:pt x="53055" y="41894"/>
                    <a:pt x="53055" y="52524"/>
                  </a:cubicBezTo>
                  <a:cubicBezTo>
                    <a:pt x="51041" y="53047"/>
                    <a:pt x="49515" y="54573"/>
                    <a:pt x="49000" y="56587"/>
                  </a:cubicBezTo>
                  <a:cubicBezTo>
                    <a:pt x="54058" y="58079"/>
                    <a:pt x="56579" y="56081"/>
                    <a:pt x="60625" y="57076"/>
                  </a:cubicBezTo>
                  <a:cubicBezTo>
                    <a:pt x="70217" y="60128"/>
                    <a:pt x="68691" y="72223"/>
                    <a:pt x="74786" y="78310"/>
                  </a:cubicBezTo>
                  <a:cubicBezTo>
                    <a:pt x="82845" y="86359"/>
                    <a:pt x="96003" y="89943"/>
                    <a:pt x="96003" y="102047"/>
                  </a:cubicBezTo>
                  <a:cubicBezTo>
                    <a:pt x="96003" y="106085"/>
                    <a:pt x="101541" y="108614"/>
                    <a:pt x="101541" y="112651"/>
                  </a:cubicBezTo>
                  <a:cubicBezTo>
                    <a:pt x="101541" y="114186"/>
                    <a:pt x="100538" y="115686"/>
                    <a:pt x="99021" y="116226"/>
                  </a:cubicBezTo>
                  <a:lnTo>
                    <a:pt x="99021" y="119741"/>
                  </a:lnTo>
                  <a:cubicBezTo>
                    <a:pt x="102553" y="118712"/>
                    <a:pt x="103067" y="117203"/>
                    <a:pt x="105073" y="116226"/>
                  </a:cubicBezTo>
                  <a:lnTo>
                    <a:pt x="102562" y="118206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7" name="Google Shape;1047;p44"/>
            <p:cNvSpPr/>
            <p:nvPr/>
          </p:nvSpPr>
          <p:spPr>
            <a:xfrm>
              <a:off x="3814072" y="1980443"/>
              <a:ext cx="7678" cy="8053"/>
            </a:xfrm>
            <a:custGeom>
              <a:avLst/>
              <a:gdLst/>
              <a:ahLst/>
              <a:cxnLst/>
              <a:rect l="l" t="t" r="r" b="b"/>
              <a:pathLst>
                <a:path w="6069" h="6060" extrusionOk="0">
                  <a:moveTo>
                    <a:pt x="3523" y="0"/>
                  </a:moveTo>
                  <a:cubicBezTo>
                    <a:pt x="497" y="1517"/>
                    <a:pt x="0" y="3532"/>
                    <a:pt x="0" y="6061"/>
                  </a:cubicBezTo>
                  <a:cubicBezTo>
                    <a:pt x="3043" y="6061"/>
                    <a:pt x="4560" y="6061"/>
                    <a:pt x="5563" y="6061"/>
                  </a:cubicBezTo>
                  <a:cubicBezTo>
                    <a:pt x="5563" y="3532"/>
                    <a:pt x="6069" y="1517"/>
                    <a:pt x="6069" y="0"/>
                  </a:cubicBezTo>
                  <a:cubicBezTo>
                    <a:pt x="5563" y="0"/>
                    <a:pt x="4037" y="0"/>
                    <a:pt x="3523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8" name="Google Shape;1048;p44"/>
            <p:cNvSpPr/>
            <p:nvPr/>
          </p:nvSpPr>
          <p:spPr>
            <a:xfrm>
              <a:off x="3468882" y="1625886"/>
              <a:ext cx="185396" cy="87990"/>
            </a:xfrm>
            <a:custGeom>
              <a:avLst/>
              <a:gdLst/>
              <a:ahLst/>
              <a:cxnLst/>
              <a:rect l="l" t="t" r="r" b="b"/>
              <a:pathLst>
                <a:path w="146546" h="66213" extrusionOk="0">
                  <a:moveTo>
                    <a:pt x="145510" y="35387"/>
                  </a:moveTo>
                  <a:cubicBezTo>
                    <a:pt x="141481" y="42477"/>
                    <a:pt x="129368" y="51572"/>
                    <a:pt x="122801" y="53595"/>
                  </a:cubicBezTo>
                  <a:cubicBezTo>
                    <a:pt x="110662" y="57633"/>
                    <a:pt x="101070" y="66214"/>
                    <a:pt x="83899" y="66214"/>
                  </a:cubicBezTo>
                  <a:cubicBezTo>
                    <a:pt x="65202" y="66214"/>
                    <a:pt x="52052" y="61679"/>
                    <a:pt x="38405" y="57119"/>
                  </a:cubicBezTo>
                  <a:cubicBezTo>
                    <a:pt x="31350" y="55087"/>
                    <a:pt x="27295" y="48006"/>
                    <a:pt x="16194" y="48006"/>
                  </a:cubicBezTo>
                  <a:cubicBezTo>
                    <a:pt x="17702" y="47020"/>
                    <a:pt x="19211" y="45486"/>
                    <a:pt x="20728" y="45486"/>
                  </a:cubicBezTo>
                  <a:cubicBezTo>
                    <a:pt x="20728" y="38936"/>
                    <a:pt x="22263" y="35893"/>
                    <a:pt x="23249" y="30321"/>
                  </a:cubicBezTo>
                  <a:cubicBezTo>
                    <a:pt x="15173" y="28298"/>
                    <a:pt x="6601" y="33356"/>
                    <a:pt x="1517" y="28298"/>
                  </a:cubicBezTo>
                  <a:cubicBezTo>
                    <a:pt x="9104" y="28298"/>
                    <a:pt x="22263" y="25769"/>
                    <a:pt x="27809" y="23772"/>
                  </a:cubicBezTo>
                  <a:cubicBezTo>
                    <a:pt x="26283" y="22751"/>
                    <a:pt x="25769" y="21208"/>
                    <a:pt x="25769" y="19717"/>
                  </a:cubicBezTo>
                  <a:cubicBezTo>
                    <a:pt x="19725" y="19717"/>
                    <a:pt x="1020" y="14136"/>
                    <a:pt x="0" y="8607"/>
                  </a:cubicBezTo>
                  <a:cubicBezTo>
                    <a:pt x="4552" y="7098"/>
                    <a:pt x="7072" y="8084"/>
                    <a:pt x="10115" y="9601"/>
                  </a:cubicBezTo>
                  <a:cubicBezTo>
                    <a:pt x="10115" y="8092"/>
                    <a:pt x="10115" y="7107"/>
                    <a:pt x="10115" y="5564"/>
                  </a:cubicBezTo>
                  <a:cubicBezTo>
                    <a:pt x="14162" y="5564"/>
                    <a:pt x="15173" y="0"/>
                    <a:pt x="19211" y="0"/>
                  </a:cubicBezTo>
                  <a:cubicBezTo>
                    <a:pt x="20737" y="0"/>
                    <a:pt x="21748" y="0"/>
                    <a:pt x="23257" y="0"/>
                  </a:cubicBezTo>
                  <a:cubicBezTo>
                    <a:pt x="23772" y="3035"/>
                    <a:pt x="25777" y="4535"/>
                    <a:pt x="26292" y="7612"/>
                  </a:cubicBezTo>
                  <a:cubicBezTo>
                    <a:pt x="25777" y="11144"/>
                    <a:pt x="30338" y="17711"/>
                    <a:pt x="33887" y="17711"/>
                  </a:cubicBezTo>
                  <a:cubicBezTo>
                    <a:pt x="37402" y="17711"/>
                    <a:pt x="40445" y="15165"/>
                    <a:pt x="42983" y="14642"/>
                  </a:cubicBezTo>
                  <a:cubicBezTo>
                    <a:pt x="41954" y="11144"/>
                    <a:pt x="41457" y="10124"/>
                    <a:pt x="42983" y="8084"/>
                  </a:cubicBezTo>
                  <a:cubicBezTo>
                    <a:pt x="44997" y="10116"/>
                    <a:pt x="46514" y="12653"/>
                    <a:pt x="49540" y="12653"/>
                  </a:cubicBezTo>
                  <a:lnTo>
                    <a:pt x="61671" y="9601"/>
                  </a:lnTo>
                  <a:cubicBezTo>
                    <a:pt x="65717" y="10621"/>
                    <a:pt x="66720" y="12147"/>
                    <a:pt x="68743" y="13150"/>
                  </a:cubicBezTo>
                  <a:cubicBezTo>
                    <a:pt x="68229" y="11650"/>
                    <a:pt x="68743" y="9601"/>
                    <a:pt x="68743" y="8092"/>
                  </a:cubicBezTo>
                  <a:cubicBezTo>
                    <a:pt x="76329" y="8092"/>
                    <a:pt x="80350" y="9601"/>
                    <a:pt x="84919" y="9601"/>
                  </a:cubicBezTo>
                  <a:cubicBezTo>
                    <a:pt x="91477" y="9601"/>
                    <a:pt x="97546" y="3540"/>
                    <a:pt x="102081" y="8092"/>
                  </a:cubicBezTo>
                  <a:cubicBezTo>
                    <a:pt x="102081" y="4055"/>
                    <a:pt x="103110" y="2555"/>
                    <a:pt x="104096" y="523"/>
                  </a:cubicBezTo>
                  <a:cubicBezTo>
                    <a:pt x="107654" y="1526"/>
                    <a:pt x="107654" y="2032"/>
                    <a:pt x="109668" y="523"/>
                  </a:cubicBezTo>
                  <a:cubicBezTo>
                    <a:pt x="109668" y="6584"/>
                    <a:pt x="113740" y="7107"/>
                    <a:pt x="118755" y="7107"/>
                  </a:cubicBezTo>
                  <a:cubicBezTo>
                    <a:pt x="123298" y="7107"/>
                    <a:pt x="126342" y="4543"/>
                    <a:pt x="130894" y="4543"/>
                  </a:cubicBezTo>
                  <a:cubicBezTo>
                    <a:pt x="129376" y="5572"/>
                    <a:pt x="127859" y="7621"/>
                    <a:pt x="127859" y="9130"/>
                  </a:cubicBezTo>
                  <a:cubicBezTo>
                    <a:pt x="127859" y="23780"/>
                    <a:pt x="146547" y="20222"/>
                    <a:pt x="146547" y="34367"/>
                  </a:cubicBezTo>
                  <a:lnTo>
                    <a:pt x="145510" y="35387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49" name="Google Shape;1049;p44"/>
            <p:cNvSpPr/>
            <p:nvPr/>
          </p:nvSpPr>
          <p:spPr>
            <a:xfrm>
              <a:off x="2360506" y="2694160"/>
              <a:ext cx="189845" cy="68545"/>
            </a:xfrm>
            <a:custGeom>
              <a:avLst/>
              <a:gdLst/>
              <a:ahLst/>
              <a:cxnLst/>
              <a:rect l="l" t="t" r="r" b="b"/>
              <a:pathLst>
                <a:path w="150061" h="51580" extrusionOk="0">
                  <a:moveTo>
                    <a:pt x="150062" y="45494"/>
                  </a:moveTo>
                  <a:cubicBezTo>
                    <a:pt x="146513" y="51581"/>
                    <a:pt x="136920" y="51581"/>
                    <a:pt x="130851" y="51581"/>
                  </a:cubicBezTo>
                  <a:cubicBezTo>
                    <a:pt x="119235" y="51581"/>
                    <a:pt x="111142" y="48032"/>
                    <a:pt x="101558" y="48032"/>
                  </a:cubicBezTo>
                  <a:cubicBezTo>
                    <a:pt x="101558" y="47046"/>
                    <a:pt x="101558" y="46009"/>
                    <a:pt x="101558" y="44988"/>
                  </a:cubicBezTo>
                  <a:cubicBezTo>
                    <a:pt x="104044" y="44988"/>
                    <a:pt x="106102" y="43008"/>
                    <a:pt x="106599" y="40454"/>
                  </a:cubicBezTo>
                  <a:cubicBezTo>
                    <a:pt x="99012" y="36913"/>
                    <a:pt x="90946" y="37453"/>
                    <a:pt x="89428" y="29832"/>
                  </a:cubicBezTo>
                  <a:cubicBezTo>
                    <a:pt x="85382" y="29832"/>
                    <a:pt x="85896" y="26300"/>
                    <a:pt x="83856" y="25297"/>
                  </a:cubicBezTo>
                  <a:cubicBezTo>
                    <a:pt x="79827" y="23283"/>
                    <a:pt x="77298" y="24783"/>
                    <a:pt x="73261" y="24783"/>
                  </a:cubicBezTo>
                  <a:cubicBezTo>
                    <a:pt x="66188" y="24783"/>
                    <a:pt x="62648" y="17222"/>
                    <a:pt x="55550" y="17222"/>
                  </a:cubicBezTo>
                  <a:lnTo>
                    <a:pt x="40925" y="17222"/>
                  </a:lnTo>
                  <a:cubicBezTo>
                    <a:pt x="37882" y="15199"/>
                    <a:pt x="38396" y="13176"/>
                    <a:pt x="39939" y="11659"/>
                  </a:cubicBezTo>
                  <a:cubicBezTo>
                    <a:pt x="37882" y="9618"/>
                    <a:pt x="35379" y="10133"/>
                    <a:pt x="32841" y="10133"/>
                  </a:cubicBezTo>
                  <a:cubicBezTo>
                    <a:pt x="23240" y="10133"/>
                    <a:pt x="9593" y="17222"/>
                    <a:pt x="4535" y="22280"/>
                  </a:cubicBezTo>
                  <a:lnTo>
                    <a:pt x="0" y="22280"/>
                  </a:lnTo>
                  <a:cubicBezTo>
                    <a:pt x="8067" y="8641"/>
                    <a:pt x="18679" y="0"/>
                    <a:pt x="41422" y="0"/>
                  </a:cubicBezTo>
                  <a:cubicBezTo>
                    <a:pt x="63651" y="0"/>
                    <a:pt x="74272" y="12670"/>
                    <a:pt x="90946" y="12670"/>
                  </a:cubicBezTo>
                  <a:cubicBezTo>
                    <a:pt x="94477" y="12670"/>
                    <a:pt x="98524" y="17728"/>
                    <a:pt x="99518" y="18714"/>
                  </a:cubicBezTo>
                  <a:cubicBezTo>
                    <a:pt x="106599" y="25803"/>
                    <a:pt x="119244" y="31367"/>
                    <a:pt x="130851" y="31367"/>
                  </a:cubicBezTo>
                  <a:cubicBezTo>
                    <a:pt x="130851" y="32387"/>
                    <a:pt x="130353" y="33913"/>
                    <a:pt x="130851" y="34890"/>
                  </a:cubicBezTo>
                  <a:lnTo>
                    <a:pt x="138446" y="35404"/>
                  </a:lnTo>
                  <a:cubicBezTo>
                    <a:pt x="143984" y="36913"/>
                    <a:pt x="146513" y="43985"/>
                    <a:pt x="150062" y="4549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0" name="Google Shape;1050;p44"/>
            <p:cNvSpPr/>
            <p:nvPr/>
          </p:nvSpPr>
          <p:spPr>
            <a:xfrm>
              <a:off x="2386697" y="2719770"/>
              <a:ext cx="9686" cy="11308"/>
            </a:xfrm>
            <a:custGeom>
              <a:avLst/>
              <a:gdLst/>
              <a:ahLst/>
              <a:cxnLst/>
              <a:rect l="l" t="t" r="r" b="b"/>
              <a:pathLst>
                <a:path w="7656" h="8509" extrusionOk="0">
                  <a:moveTo>
                    <a:pt x="7064" y="446"/>
                  </a:moveTo>
                  <a:cubicBezTo>
                    <a:pt x="7587" y="3009"/>
                    <a:pt x="8084" y="5504"/>
                    <a:pt x="7064" y="8075"/>
                  </a:cubicBezTo>
                  <a:cubicBezTo>
                    <a:pt x="6575" y="8075"/>
                    <a:pt x="0" y="9053"/>
                    <a:pt x="0" y="8075"/>
                  </a:cubicBezTo>
                  <a:cubicBezTo>
                    <a:pt x="0" y="4501"/>
                    <a:pt x="3035" y="3532"/>
                    <a:pt x="4552" y="3532"/>
                  </a:cubicBezTo>
                  <a:lnTo>
                    <a:pt x="4552" y="0"/>
                  </a:lnTo>
                  <a:lnTo>
                    <a:pt x="5572" y="0"/>
                  </a:lnTo>
                  <a:lnTo>
                    <a:pt x="7064" y="446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1" name="Google Shape;1051;p44"/>
            <p:cNvSpPr/>
            <p:nvPr/>
          </p:nvSpPr>
          <p:spPr>
            <a:xfrm>
              <a:off x="2481938" y="2787519"/>
              <a:ext cx="31320" cy="14114"/>
            </a:xfrm>
            <a:custGeom>
              <a:avLst/>
              <a:gdLst/>
              <a:ahLst/>
              <a:cxnLst/>
              <a:rect l="l" t="t" r="r" b="b"/>
              <a:pathLst>
                <a:path w="24757" h="10621" extrusionOk="0">
                  <a:moveTo>
                    <a:pt x="20197" y="3043"/>
                  </a:moveTo>
                  <a:cubicBezTo>
                    <a:pt x="23240" y="4055"/>
                    <a:pt x="24243" y="5572"/>
                    <a:pt x="24757" y="7595"/>
                  </a:cubicBezTo>
                  <a:cubicBezTo>
                    <a:pt x="18697" y="8590"/>
                    <a:pt x="14153" y="10621"/>
                    <a:pt x="8050" y="10621"/>
                  </a:cubicBezTo>
                  <a:cubicBezTo>
                    <a:pt x="4029" y="10621"/>
                    <a:pt x="0" y="7124"/>
                    <a:pt x="0" y="3043"/>
                  </a:cubicBezTo>
                  <a:cubicBezTo>
                    <a:pt x="0" y="1029"/>
                    <a:pt x="3026" y="0"/>
                    <a:pt x="5066" y="0"/>
                  </a:cubicBezTo>
                  <a:cubicBezTo>
                    <a:pt x="11110" y="0"/>
                    <a:pt x="18199" y="3043"/>
                    <a:pt x="21226" y="4046"/>
                  </a:cubicBezTo>
                  <a:lnTo>
                    <a:pt x="20197" y="3043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2" name="Google Shape;1052;p44"/>
            <p:cNvSpPr/>
            <p:nvPr/>
          </p:nvSpPr>
          <p:spPr>
            <a:xfrm>
              <a:off x="2683290" y="2786164"/>
              <a:ext cx="26202" cy="11437"/>
            </a:xfrm>
            <a:custGeom>
              <a:avLst/>
              <a:gdLst/>
              <a:ahLst/>
              <a:cxnLst/>
              <a:rect l="l" t="t" r="r" b="b"/>
              <a:pathLst>
                <a:path w="20711" h="8606" extrusionOk="0">
                  <a:moveTo>
                    <a:pt x="20711" y="5564"/>
                  </a:moveTo>
                  <a:cubicBezTo>
                    <a:pt x="19194" y="8607"/>
                    <a:pt x="15662" y="8607"/>
                    <a:pt x="12627" y="8607"/>
                  </a:cubicBezTo>
                  <a:cubicBezTo>
                    <a:pt x="6575" y="8607"/>
                    <a:pt x="0" y="8135"/>
                    <a:pt x="0" y="3052"/>
                  </a:cubicBezTo>
                  <a:cubicBezTo>
                    <a:pt x="0" y="514"/>
                    <a:pt x="4038" y="0"/>
                    <a:pt x="5564" y="0"/>
                  </a:cubicBezTo>
                  <a:cubicBezTo>
                    <a:pt x="7090" y="9"/>
                    <a:pt x="19203" y="2563"/>
                    <a:pt x="20711" y="556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3" name="Google Shape;1053;p44"/>
            <p:cNvSpPr/>
            <p:nvPr/>
          </p:nvSpPr>
          <p:spPr>
            <a:xfrm>
              <a:off x="2551608" y="2757979"/>
              <a:ext cx="108679" cy="45681"/>
            </a:xfrm>
            <a:custGeom>
              <a:avLst/>
              <a:gdLst/>
              <a:ahLst/>
              <a:cxnLst/>
              <a:rect l="l" t="t" r="r" b="b"/>
              <a:pathLst>
                <a:path w="85905" h="34375" extrusionOk="0">
                  <a:moveTo>
                    <a:pt x="72275" y="12627"/>
                  </a:moveTo>
                  <a:cubicBezTo>
                    <a:pt x="77333" y="16674"/>
                    <a:pt x="82364" y="18714"/>
                    <a:pt x="85905" y="23772"/>
                  </a:cubicBezTo>
                  <a:lnTo>
                    <a:pt x="67208" y="23772"/>
                  </a:lnTo>
                  <a:cubicBezTo>
                    <a:pt x="63676" y="25778"/>
                    <a:pt x="61653" y="27801"/>
                    <a:pt x="58113" y="27801"/>
                  </a:cubicBezTo>
                  <a:cubicBezTo>
                    <a:pt x="55078" y="27801"/>
                    <a:pt x="55584" y="25272"/>
                    <a:pt x="53072" y="25272"/>
                  </a:cubicBezTo>
                  <a:cubicBezTo>
                    <a:pt x="46497" y="25272"/>
                    <a:pt x="46995" y="34376"/>
                    <a:pt x="41456" y="34376"/>
                  </a:cubicBezTo>
                  <a:cubicBezTo>
                    <a:pt x="36905" y="34376"/>
                    <a:pt x="37916" y="29352"/>
                    <a:pt x="35379" y="27801"/>
                  </a:cubicBezTo>
                  <a:cubicBezTo>
                    <a:pt x="30827" y="24783"/>
                    <a:pt x="18731" y="26275"/>
                    <a:pt x="12644" y="26275"/>
                  </a:cubicBezTo>
                  <a:cubicBezTo>
                    <a:pt x="9113" y="26275"/>
                    <a:pt x="9113" y="27801"/>
                    <a:pt x="6575" y="26275"/>
                  </a:cubicBezTo>
                  <a:cubicBezTo>
                    <a:pt x="6575" y="27801"/>
                    <a:pt x="6069" y="28804"/>
                    <a:pt x="6069" y="30321"/>
                  </a:cubicBezTo>
                  <a:cubicBezTo>
                    <a:pt x="3043" y="29815"/>
                    <a:pt x="0" y="25263"/>
                    <a:pt x="0" y="22229"/>
                  </a:cubicBezTo>
                  <a:cubicBezTo>
                    <a:pt x="1037" y="22229"/>
                    <a:pt x="2023" y="20728"/>
                    <a:pt x="2546" y="20214"/>
                  </a:cubicBezTo>
                  <a:cubicBezTo>
                    <a:pt x="14153" y="20214"/>
                    <a:pt x="19219" y="22751"/>
                    <a:pt x="25263" y="19734"/>
                  </a:cubicBezTo>
                  <a:cubicBezTo>
                    <a:pt x="22237" y="16674"/>
                    <a:pt x="21731" y="13133"/>
                    <a:pt x="21731" y="9113"/>
                  </a:cubicBezTo>
                  <a:cubicBezTo>
                    <a:pt x="18722" y="9113"/>
                    <a:pt x="15156" y="6567"/>
                    <a:pt x="15156" y="3549"/>
                  </a:cubicBezTo>
                  <a:cubicBezTo>
                    <a:pt x="15156" y="2023"/>
                    <a:pt x="17694" y="0"/>
                    <a:pt x="19219" y="0"/>
                  </a:cubicBezTo>
                  <a:cubicBezTo>
                    <a:pt x="23737" y="0"/>
                    <a:pt x="26781" y="3549"/>
                    <a:pt x="31341" y="3549"/>
                  </a:cubicBezTo>
                  <a:cubicBezTo>
                    <a:pt x="37916" y="3549"/>
                    <a:pt x="40951" y="1509"/>
                    <a:pt x="46506" y="1509"/>
                  </a:cubicBezTo>
                  <a:cubicBezTo>
                    <a:pt x="62673" y="1509"/>
                    <a:pt x="65717" y="10107"/>
                    <a:pt x="74795" y="14693"/>
                  </a:cubicBezTo>
                  <a:lnTo>
                    <a:pt x="72275" y="12627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4" name="Google Shape;1054;p44"/>
            <p:cNvSpPr/>
            <p:nvPr/>
          </p:nvSpPr>
          <p:spPr>
            <a:xfrm>
              <a:off x="2782362" y="2941289"/>
              <a:ext cx="13425" cy="14352"/>
            </a:xfrm>
            <a:custGeom>
              <a:avLst/>
              <a:gdLst/>
              <a:ahLst/>
              <a:cxnLst/>
              <a:rect l="l" t="t" r="r" b="b"/>
              <a:pathLst>
                <a:path w="10612" h="10800" extrusionOk="0">
                  <a:moveTo>
                    <a:pt x="10613" y="3558"/>
                  </a:moveTo>
                  <a:lnTo>
                    <a:pt x="10613" y="0"/>
                  </a:lnTo>
                  <a:cubicBezTo>
                    <a:pt x="9095" y="0"/>
                    <a:pt x="7578" y="0"/>
                    <a:pt x="6078" y="0"/>
                  </a:cubicBezTo>
                  <a:cubicBezTo>
                    <a:pt x="3043" y="0"/>
                    <a:pt x="0" y="5075"/>
                    <a:pt x="0" y="10107"/>
                  </a:cubicBezTo>
                  <a:cubicBezTo>
                    <a:pt x="0" y="11667"/>
                    <a:pt x="3043" y="10107"/>
                    <a:pt x="4561" y="10107"/>
                  </a:cubicBezTo>
                  <a:cubicBezTo>
                    <a:pt x="7578" y="10107"/>
                    <a:pt x="9601" y="5581"/>
                    <a:pt x="10613" y="3558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5" name="Google Shape;1055;p44"/>
            <p:cNvSpPr/>
            <p:nvPr/>
          </p:nvSpPr>
          <p:spPr>
            <a:xfrm>
              <a:off x="2981154" y="3144070"/>
              <a:ext cx="43467" cy="34915"/>
            </a:xfrm>
            <a:custGeom>
              <a:avLst/>
              <a:gdLst/>
              <a:ahLst/>
              <a:cxnLst/>
              <a:rect l="l" t="t" r="r" b="b"/>
              <a:pathLst>
                <a:path w="34358" h="26274" extrusionOk="0">
                  <a:moveTo>
                    <a:pt x="12130" y="0"/>
                  </a:moveTo>
                  <a:cubicBezTo>
                    <a:pt x="15156" y="2015"/>
                    <a:pt x="18714" y="4561"/>
                    <a:pt x="22734" y="4561"/>
                  </a:cubicBezTo>
                  <a:cubicBezTo>
                    <a:pt x="23763" y="11127"/>
                    <a:pt x="28298" y="5546"/>
                    <a:pt x="30835" y="5546"/>
                  </a:cubicBezTo>
                  <a:cubicBezTo>
                    <a:pt x="32850" y="5546"/>
                    <a:pt x="34359" y="9104"/>
                    <a:pt x="34359" y="10124"/>
                  </a:cubicBezTo>
                  <a:cubicBezTo>
                    <a:pt x="34359" y="14668"/>
                    <a:pt x="26789" y="26275"/>
                    <a:pt x="20728" y="26275"/>
                  </a:cubicBezTo>
                  <a:cubicBezTo>
                    <a:pt x="13133" y="26275"/>
                    <a:pt x="0" y="17196"/>
                    <a:pt x="0" y="12662"/>
                  </a:cubicBezTo>
                  <a:cubicBezTo>
                    <a:pt x="0" y="5058"/>
                    <a:pt x="4055" y="0"/>
                    <a:pt x="10098" y="0"/>
                  </a:cubicBezTo>
                  <a:cubicBezTo>
                    <a:pt x="10613" y="0"/>
                    <a:pt x="12130" y="489"/>
                    <a:pt x="12130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6" name="Google Shape;1056;p44"/>
            <p:cNvSpPr/>
            <p:nvPr/>
          </p:nvSpPr>
          <p:spPr>
            <a:xfrm>
              <a:off x="2555447" y="4008254"/>
              <a:ext cx="15324" cy="38266"/>
            </a:xfrm>
            <a:custGeom>
              <a:avLst/>
              <a:gdLst/>
              <a:ahLst/>
              <a:cxnLst/>
              <a:rect l="l" t="t" r="r" b="b"/>
              <a:pathLst>
                <a:path w="12113" h="28795" extrusionOk="0">
                  <a:moveTo>
                    <a:pt x="0" y="15122"/>
                  </a:moveTo>
                  <a:cubicBezTo>
                    <a:pt x="0" y="15122"/>
                    <a:pt x="3026" y="0"/>
                    <a:pt x="6061" y="0"/>
                  </a:cubicBezTo>
                  <a:cubicBezTo>
                    <a:pt x="10596" y="0"/>
                    <a:pt x="12113" y="4038"/>
                    <a:pt x="12113" y="8058"/>
                  </a:cubicBezTo>
                  <a:cubicBezTo>
                    <a:pt x="12113" y="11093"/>
                    <a:pt x="10596" y="12130"/>
                    <a:pt x="10107" y="13622"/>
                  </a:cubicBezTo>
                  <a:lnTo>
                    <a:pt x="10107" y="28795"/>
                  </a:lnTo>
                  <a:lnTo>
                    <a:pt x="5572" y="28795"/>
                  </a:lnTo>
                  <a:cubicBezTo>
                    <a:pt x="2529" y="28298"/>
                    <a:pt x="9" y="23746"/>
                    <a:pt x="9" y="21740"/>
                  </a:cubicBezTo>
                  <a:cubicBezTo>
                    <a:pt x="0" y="19142"/>
                    <a:pt x="0" y="15122"/>
                    <a:pt x="0" y="15122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7" name="Google Shape;1057;p44"/>
            <p:cNvSpPr/>
            <p:nvPr/>
          </p:nvSpPr>
          <p:spPr>
            <a:xfrm>
              <a:off x="2424307" y="2909119"/>
              <a:ext cx="849600" cy="1438176"/>
            </a:xfrm>
            <a:custGeom>
              <a:avLst/>
              <a:gdLst/>
              <a:ahLst/>
              <a:cxnLst/>
              <a:rect l="l" t="t" r="r" b="b"/>
              <a:pathLst>
                <a:path w="671561" h="1082218" extrusionOk="0">
                  <a:moveTo>
                    <a:pt x="56159" y="117666"/>
                  </a:moveTo>
                  <a:cubicBezTo>
                    <a:pt x="56159" y="116680"/>
                    <a:pt x="56159" y="115694"/>
                    <a:pt x="56159" y="114657"/>
                  </a:cubicBezTo>
                  <a:cubicBezTo>
                    <a:pt x="56159" y="110645"/>
                    <a:pt x="53124" y="107568"/>
                    <a:pt x="53124" y="103539"/>
                  </a:cubicBezTo>
                  <a:cubicBezTo>
                    <a:pt x="53124" y="97435"/>
                    <a:pt x="55661" y="95472"/>
                    <a:pt x="55661" y="90440"/>
                  </a:cubicBezTo>
                  <a:cubicBezTo>
                    <a:pt x="55661" y="79801"/>
                    <a:pt x="46557" y="81302"/>
                    <a:pt x="46557" y="72240"/>
                  </a:cubicBezTo>
                  <a:cubicBezTo>
                    <a:pt x="46557" y="65168"/>
                    <a:pt x="56656" y="62108"/>
                    <a:pt x="59210" y="58062"/>
                  </a:cubicBezTo>
                  <a:cubicBezTo>
                    <a:pt x="63239" y="59073"/>
                    <a:pt x="61722" y="59073"/>
                    <a:pt x="65237" y="58062"/>
                  </a:cubicBezTo>
                  <a:cubicBezTo>
                    <a:pt x="65237" y="57067"/>
                    <a:pt x="65237" y="56056"/>
                    <a:pt x="65237" y="55044"/>
                  </a:cubicBezTo>
                  <a:cubicBezTo>
                    <a:pt x="65237" y="54041"/>
                    <a:pt x="67251" y="52507"/>
                    <a:pt x="68289" y="52507"/>
                  </a:cubicBezTo>
                  <a:cubicBezTo>
                    <a:pt x="68289" y="47457"/>
                    <a:pt x="73338" y="45949"/>
                    <a:pt x="76364" y="43926"/>
                  </a:cubicBezTo>
                  <a:cubicBezTo>
                    <a:pt x="79390" y="41911"/>
                    <a:pt x="79904" y="35353"/>
                    <a:pt x="80907" y="31298"/>
                  </a:cubicBezTo>
                  <a:cubicBezTo>
                    <a:pt x="83436" y="23180"/>
                    <a:pt x="87988" y="21671"/>
                    <a:pt x="94555" y="19674"/>
                  </a:cubicBezTo>
                  <a:cubicBezTo>
                    <a:pt x="106668" y="15645"/>
                    <a:pt x="114743" y="13605"/>
                    <a:pt x="127379" y="9584"/>
                  </a:cubicBezTo>
                  <a:cubicBezTo>
                    <a:pt x="133971" y="7535"/>
                    <a:pt x="135480" y="0"/>
                    <a:pt x="142055" y="0"/>
                  </a:cubicBezTo>
                  <a:cubicBezTo>
                    <a:pt x="144558" y="0"/>
                    <a:pt x="146598" y="5538"/>
                    <a:pt x="146598" y="6061"/>
                  </a:cubicBezTo>
                  <a:cubicBezTo>
                    <a:pt x="146598" y="10081"/>
                    <a:pt x="143538" y="12087"/>
                    <a:pt x="141549" y="12087"/>
                  </a:cubicBezTo>
                  <a:cubicBezTo>
                    <a:pt x="140015" y="19674"/>
                    <a:pt x="136980" y="28272"/>
                    <a:pt x="136980" y="32790"/>
                  </a:cubicBezTo>
                  <a:cubicBezTo>
                    <a:pt x="136980" y="38345"/>
                    <a:pt x="139775" y="48100"/>
                    <a:pt x="145338" y="48100"/>
                  </a:cubicBezTo>
                  <a:cubicBezTo>
                    <a:pt x="147361" y="48100"/>
                    <a:pt x="150147" y="41911"/>
                    <a:pt x="150147" y="39888"/>
                  </a:cubicBezTo>
                  <a:cubicBezTo>
                    <a:pt x="150147" y="33836"/>
                    <a:pt x="144070" y="30304"/>
                    <a:pt x="144070" y="24209"/>
                  </a:cubicBezTo>
                  <a:cubicBezTo>
                    <a:pt x="144070" y="16656"/>
                    <a:pt x="152136" y="17651"/>
                    <a:pt x="156714" y="14608"/>
                  </a:cubicBezTo>
                  <a:lnTo>
                    <a:pt x="168827" y="14608"/>
                  </a:lnTo>
                  <a:cubicBezTo>
                    <a:pt x="166830" y="8564"/>
                    <a:pt x="159234" y="11067"/>
                    <a:pt x="159234" y="5041"/>
                  </a:cubicBezTo>
                  <a:lnTo>
                    <a:pt x="168090" y="5144"/>
                  </a:lnTo>
                  <a:cubicBezTo>
                    <a:pt x="170096" y="13262"/>
                    <a:pt x="181480" y="16125"/>
                    <a:pt x="189041" y="17651"/>
                  </a:cubicBezTo>
                  <a:cubicBezTo>
                    <a:pt x="189041" y="22691"/>
                    <a:pt x="192067" y="26249"/>
                    <a:pt x="195119" y="26746"/>
                  </a:cubicBezTo>
                  <a:cubicBezTo>
                    <a:pt x="203185" y="26746"/>
                    <a:pt x="217844" y="26746"/>
                    <a:pt x="222396" y="26746"/>
                  </a:cubicBezTo>
                  <a:cubicBezTo>
                    <a:pt x="222396" y="31307"/>
                    <a:pt x="228474" y="32310"/>
                    <a:pt x="232503" y="32310"/>
                  </a:cubicBezTo>
                  <a:cubicBezTo>
                    <a:pt x="240099" y="31307"/>
                    <a:pt x="245131" y="31307"/>
                    <a:pt x="248157" y="25255"/>
                  </a:cubicBezTo>
                  <a:cubicBezTo>
                    <a:pt x="248671" y="23703"/>
                    <a:pt x="259267" y="23703"/>
                    <a:pt x="260793" y="22691"/>
                  </a:cubicBezTo>
                  <a:cubicBezTo>
                    <a:pt x="265859" y="22691"/>
                    <a:pt x="274937" y="24209"/>
                    <a:pt x="274937" y="24209"/>
                  </a:cubicBezTo>
                  <a:cubicBezTo>
                    <a:pt x="272923" y="25752"/>
                    <a:pt x="268877" y="26249"/>
                    <a:pt x="267368" y="25255"/>
                  </a:cubicBezTo>
                  <a:lnTo>
                    <a:pt x="267368" y="29292"/>
                  </a:lnTo>
                  <a:cubicBezTo>
                    <a:pt x="270874" y="36347"/>
                    <a:pt x="281512" y="37856"/>
                    <a:pt x="289090" y="40394"/>
                  </a:cubicBezTo>
                  <a:cubicBezTo>
                    <a:pt x="295640" y="42382"/>
                    <a:pt x="294140" y="49995"/>
                    <a:pt x="296163" y="56561"/>
                  </a:cubicBezTo>
                  <a:lnTo>
                    <a:pt x="310307" y="56561"/>
                  </a:lnTo>
                  <a:cubicBezTo>
                    <a:pt x="319909" y="66180"/>
                    <a:pt x="324426" y="64645"/>
                    <a:pt x="330504" y="77247"/>
                  </a:cubicBezTo>
                  <a:cubicBezTo>
                    <a:pt x="331516" y="79287"/>
                    <a:pt x="335553" y="80316"/>
                    <a:pt x="338082" y="80316"/>
                  </a:cubicBezTo>
                  <a:cubicBezTo>
                    <a:pt x="341614" y="94460"/>
                    <a:pt x="362848" y="92909"/>
                    <a:pt x="376487" y="95472"/>
                  </a:cubicBezTo>
                  <a:lnTo>
                    <a:pt x="389603" y="95472"/>
                  </a:lnTo>
                  <a:cubicBezTo>
                    <a:pt x="393144" y="96972"/>
                    <a:pt x="401236" y="101010"/>
                    <a:pt x="406285" y="101010"/>
                  </a:cubicBezTo>
                  <a:lnTo>
                    <a:pt x="406285" y="102030"/>
                  </a:lnTo>
                  <a:cubicBezTo>
                    <a:pt x="407305" y="102030"/>
                    <a:pt x="408300" y="102030"/>
                    <a:pt x="409311" y="102030"/>
                  </a:cubicBezTo>
                  <a:cubicBezTo>
                    <a:pt x="417404" y="102030"/>
                    <a:pt x="428025" y="118686"/>
                    <a:pt x="436623" y="120735"/>
                  </a:cubicBezTo>
                  <a:cubicBezTo>
                    <a:pt x="436623" y="126804"/>
                    <a:pt x="443181" y="142955"/>
                    <a:pt x="445710" y="148510"/>
                  </a:cubicBezTo>
                  <a:cubicBezTo>
                    <a:pt x="448239" y="153568"/>
                    <a:pt x="454805" y="153568"/>
                    <a:pt x="454805" y="158608"/>
                  </a:cubicBezTo>
                  <a:cubicBezTo>
                    <a:pt x="446722" y="168715"/>
                    <a:pt x="432080" y="173790"/>
                    <a:pt x="432080" y="188929"/>
                  </a:cubicBezTo>
                  <a:cubicBezTo>
                    <a:pt x="432080" y="193996"/>
                    <a:pt x="436623" y="193473"/>
                    <a:pt x="439126" y="194493"/>
                  </a:cubicBezTo>
                  <a:cubicBezTo>
                    <a:pt x="444201" y="197030"/>
                    <a:pt x="446722" y="201051"/>
                    <a:pt x="447733" y="206117"/>
                  </a:cubicBezTo>
                  <a:lnTo>
                    <a:pt x="459872" y="206117"/>
                  </a:lnTo>
                  <a:cubicBezTo>
                    <a:pt x="459872" y="207626"/>
                    <a:pt x="460875" y="211689"/>
                    <a:pt x="462384" y="211689"/>
                  </a:cubicBezTo>
                  <a:cubicBezTo>
                    <a:pt x="464381" y="211689"/>
                    <a:pt x="466421" y="208140"/>
                    <a:pt x="467930" y="205646"/>
                  </a:cubicBezTo>
                  <a:cubicBezTo>
                    <a:pt x="472996" y="197536"/>
                    <a:pt x="479040" y="186923"/>
                    <a:pt x="487141" y="186923"/>
                  </a:cubicBezTo>
                  <a:cubicBezTo>
                    <a:pt x="496228" y="186923"/>
                    <a:pt x="514436" y="196507"/>
                    <a:pt x="520985" y="200579"/>
                  </a:cubicBezTo>
                  <a:cubicBezTo>
                    <a:pt x="525040" y="203083"/>
                    <a:pt x="529583" y="202062"/>
                    <a:pt x="530586" y="206117"/>
                  </a:cubicBezTo>
                  <a:cubicBezTo>
                    <a:pt x="532121" y="210704"/>
                    <a:pt x="531598" y="214218"/>
                    <a:pt x="531598" y="218736"/>
                  </a:cubicBezTo>
                  <a:lnTo>
                    <a:pt x="535121" y="218736"/>
                  </a:lnTo>
                  <a:cubicBezTo>
                    <a:pt x="539682" y="216730"/>
                    <a:pt x="541696" y="213198"/>
                    <a:pt x="546274" y="213198"/>
                  </a:cubicBezTo>
                  <a:cubicBezTo>
                    <a:pt x="556861" y="213198"/>
                    <a:pt x="558884" y="221273"/>
                    <a:pt x="568974" y="221273"/>
                  </a:cubicBezTo>
                  <a:lnTo>
                    <a:pt x="588185" y="218727"/>
                  </a:lnTo>
                  <a:cubicBezTo>
                    <a:pt x="597778" y="220776"/>
                    <a:pt x="606367" y="224317"/>
                    <a:pt x="611922" y="226828"/>
                  </a:cubicBezTo>
                  <a:cubicBezTo>
                    <a:pt x="616491" y="234424"/>
                    <a:pt x="632145" y="248551"/>
                    <a:pt x="640220" y="251089"/>
                  </a:cubicBezTo>
                  <a:cubicBezTo>
                    <a:pt x="647292" y="253095"/>
                    <a:pt x="651845" y="250086"/>
                    <a:pt x="658908" y="252074"/>
                  </a:cubicBezTo>
                  <a:cubicBezTo>
                    <a:pt x="669041" y="255152"/>
                    <a:pt x="671561" y="265756"/>
                    <a:pt x="671561" y="276326"/>
                  </a:cubicBezTo>
                  <a:cubicBezTo>
                    <a:pt x="671561" y="313719"/>
                    <a:pt x="651021" y="323638"/>
                    <a:pt x="637391" y="344332"/>
                  </a:cubicBezTo>
                  <a:cubicBezTo>
                    <a:pt x="634365" y="348867"/>
                    <a:pt x="632162" y="350127"/>
                    <a:pt x="629144" y="354670"/>
                  </a:cubicBezTo>
                  <a:cubicBezTo>
                    <a:pt x="624069" y="362231"/>
                    <a:pt x="618506" y="363243"/>
                    <a:pt x="613457" y="368300"/>
                  </a:cubicBezTo>
                  <a:cubicBezTo>
                    <a:pt x="605887" y="375879"/>
                    <a:pt x="613388" y="392209"/>
                    <a:pt x="613388" y="404356"/>
                  </a:cubicBezTo>
                  <a:cubicBezTo>
                    <a:pt x="613388" y="413426"/>
                    <a:pt x="609942" y="421870"/>
                    <a:pt x="609942" y="428419"/>
                  </a:cubicBezTo>
                  <a:cubicBezTo>
                    <a:pt x="609942" y="430931"/>
                    <a:pt x="607902" y="432971"/>
                    <a:pt x="607396" y="434514"/>
                  </a:cubicBezTo>
                  <a:cubicBezTo>
                    <a:pt x="605373" y="437009"/>
                    <a:pt x="600838" y="442041"/>
                    <a:pt x="600838" y="446113"/>
                  </a:cubicBezTo>
                  <a:cubicBezTo>
                    <a:pt x="600838" y="451162"/>
                    <a:pt x="599303" y="461261"/>
                    <a:pt x="598283" y="463292"/>
                  </a:cubicBezTo>
                  <a:cubicBezTo>
                    <a:pt x="590714" y="474899"/>
                    <a:pt x="588194" y="479974"/>
                    <a:pt x="580624" y="490081"/>
                  </a:cubicBezTo>
                  <a:cubicBezTo>
                    <a:pt x="578592" y="493082"/>
                    <a:pt x="579090" y="499168"/>
                    <a:pt x="578069" y="501174"/>
                  </a:cubicBezTo>
                  <a:cubicBezTo>
                    <a:pt x="575052" y="507235"/>
                    <a:pt x="564422" y="514307"/>
                    <a:pt x="555849" y="514307"/>
                  </a:cubicBezTo>
                  <a:cubicBezTo>
                    <a:pt x="546274" y="514307"/>
                    <a:pt x="538670" y="513810"/>
                    <a:pt x="531092" y="517342"/>
                  </a:cubicBezTo>
                  <a:cubicBezTo>
                    <a:pt x="528058" y="518859"/>
                    <a:pt x="527560" y="521380"/>
                    <a:pt x="526026" y="522888"/>
                  </a:cubicBezTo>
                  <a:cubicBezTo>
                    <a:pt x="513904" y="535053"/>
                    <a:pt x="501260" y="527946"/>
                    <a:pt x="492182" y="542091"/>
                  </a:cubicBezTo>
                  <a:cubicBezTo>
                    <a:pt x="488127" y="548649"/>
                    <a:pt x="481560" y="548649"/>
                    <a:pt x="477531" y="552712"/>
                  </a:cubicBezTo>
                  <a:cubicBezTo>
                    <a:pt x="470965" y="559278"/>
                    <a:pt x="471976" y="566351"/>
                    <a:pt x="471976" y="575943"/>
                  </a:cubicBezTo>
                  <a:lnTo>
                    <a:pt x="471976" y="599698"/>
                  </a:lnTo>
                  <a:cubicBezTo>
                    <a:pt x="461861" y="604773"/>
                    <a:pt x="456820" y="613354"/>
                    <a:pt x="451762" y="623975"/>
                  </a:cubicBezTo>
                  <a:lnTo>
                    <a:pt x="451762" y="623452"/>
                  </a:lnTo>
                  <a:cubicBezTo>
                    <a:pt x="448230" y="630045"/>
                    <a:pt x="448736" y="633542"/>
                    <a:pt x="444707" y="640160"/>
                  </a:cubicBezTo>
                  <a:cubicBezTo>
                    <a:pt x="435594" y="653765"/>
                    <a:pt x="425479" y="655291"/>
                    <a:pt x="416907" y="668398"/>
                  </a:cubicBezTo>
                  <a:cubicBezTo>
                    <a:pt x="406782" y="683571"/>
                    <a:pt x="402925" y="708800"/>
                    <a:pt x="379693" y="708800"/>
                  </a:cubicBezTo>
                  <a:cubicBezTo>
                    <a:pt x="371592" y="708800"/>
                    <a:pt x="360328" y="703279"/>
                    <a:pt x="356770" y="703279"/>
                  </a:cubicBezTo>
                  <a:cubicBezTo>
                    <a:pt x="349715" y="703279"/>
                    <a:pt x="343123" y="697219"/>
                    <a:pt x="335553" y="697219"/>
                  </a:cubicBezTo>
                  <a:cubicBezTo>
                    <a:pt x="334053" y="697219"/>
                    <a:pt x="331516" y="698239"/>
                    <a:pt x="331516" y="699748"/>
                  </a:cubicBezTo>
                  <a:cubicBezTo>
                    <a:pt x="331516" y="704282"/>
                    <a:pt x="339085" y="706794"/>
                    <a:pt x="340611" y="708346"/>
                  </a:cubicBezTo>
                  <a:cubicBezTo>
                    <a:pt x="344640" y="712358"/>
                    <a:pt x="344640" y="717947"/>
                    <a:pt x="346663" y="723991"/>
                  </a:cubicBezTo>
                  <a:cubicBezTo>
                    <a:pt x="348189" y="729571"/>
                    <a:pt x="356273" y="729571"/>
                    <a:pt x="356273" y="735101"/>
                  </a:cubicBezTo>
                  <a:cubicBezTo>
                    <a:pt x="356273" y="741187"/>
                    <a:pt x="356290" y="744522"/>
                    <a:pt x="353796" y="748559"/>
                  </a:cubicBezTo>
                  <a:cubicBezTo>
                    <a:pt x="349226" y="755640"/>
                    <a:pt x="345660" y="758855"/>
                    <a:pt x="340611" y="763904"/>
                  </a:cubicBezTo>
                  <a:cubicBezTo>
                    <a:pt x="332013" y="772460"/>
                    <a:pt x="321400" y="769973"/>
                    <a:pt x="309279" y="774002"/>
                  </a:cubicBezTo>
                  <a:cubicBezTo>
                    <a:pt x="301203" y="776514"/>
                    <a:pt x="284530" y="770951"/>
                    <a:pt x="279961" y="775537"/>
                  </a:cubicBezTo>
                  <a:cubicBezTo>
                    <a:pt x="273411" y="782078"/>
                    <a:pt x="278461" y="797234"/>
                    <a:pt x="274920" y="804341"/>
                  </a:cubicBezTo>
                  <a:lnTo>
                    <a:pt x="274920" y="803321"/>
                  </a:lnTo>
                  <a:cubicBezTo>
                    <a:pt x="274920" y="804838"/>
                    <a:pt x="274920" y="807864"/>
                    <a:pt x="274920" y="809407"/>
                  </a:cubicBezTo>
                  <a:cubicBezTo>
                    <a:pt x="274920" y="811901"/>
                    <a:pt x="266828" y="815450"/>
                    <a:pt x="263296" y="815450"/>
                  </a:cubicBezTo>
                  <a:cubicBezTo>
                    <a:pt x="252709" y="815450"/>
                    <a:pt x="250660" y="808370"/>
                    <a:pt x="240570" y="808370"/>
                  </a:cubicBezTo>
                  <a:cubicBezTo>
                    <a:pt x="237030" y="808370"/>
                    <a:pt x="235512" y="811910"/>
                    <a:pt x="235512" y="814439"/>
                  </a:cubicBezTo>
                  <a:cubicBezTo>
                    <a:pt x="235512" y="821503"/>
                    <a:pt x="241590" y="834644"/>
                    <a:pt x="246117" y="834644"/>
                  </a:cubicBezTo>
                  <a:cubicBezTo>
                    <a:pt x="248663" y="834644"/>
                    <a:pt x="251689" y="831601"/>
                    <a:pt x="253197" y="831104"/>
                  </a:cubicBezTo>
                  <a:cubicBezTo>
                    <a:pt x="255229" y="833127"/>
                    <a:pt x="257749" y="833633"/>
                    <a:pt x="257749" y="836187"/>
                  </a:cubicBezTo>
                  <a:cubicBezTo>
                    <a:pt x="257749" y="839205"/>
                    <a:pt x="253703" y="842728"/>
                    <a:pt x="252700" y="842728"/>
                  </a:cubicBezTo>
                  <a:cubicBezTo>
                    <a:pt x="246640" y="842728"/>
                    <a:pt x="244616" y="838168"/>
                    <a:pt x="239567" y="838168"/>
                  </a:cubicBezTo>
                  <a:cubicBezTo>
                    <a:pt x="239567" y="843740"/>
                    <a:pt x="242585" y="844769"/>
                    <a:pt x="245105" y="845763"/>
                  </a:cubicBezTo>
                  <a:cubicBezTo>
                    <a:pt x="236001" y="854875"/>
                    <a:pt x="236001" y="863954"/>
                    <a:pt x="232992" y="876590"/>
                  </a:cubicBezTo>
                  <a:cubicBezTo>
                    <a:pt x="231955" y="882136"/>
                    <a:pt x="222877" y="882642"/>
                    <a:pt x="219327" y="883165"/>
                  </a:cubicBezTo>
                  <a:cubicBezTo>
                    <a:pt x="211261" y="885162"/>
                    <a:pt x="204180" y="892260"/>
                    <a:pt x="204180" y="900841"/>
                  </a:cubicBezTo>
                  <a:cubicBezTo>
                    <a:pt x="204180" y="920558"/>
                    <a:pt x="226888" y="913469"/>
                    <a:pt x="226888" y="929156"/>
                  </a:cubicBezTo>
                  <a:cubicBezTo>
                    <a:pt x="226888" y="943284"/>
                    <a:pt x="214261" y="944827"/>
                    <a:pt x="207206" y="951856"/>
                  </a:cubicBezTo>
                  <a:cubicBezTo>
                    <a:pt x="203160" y="955902"/>
                    <a:pt x="204677" y="962469"/>
                    <a:pt x="201634" y="969061"/>
                  </a:cubicBezTo>
                  <a:cubicBezTo>
                    <a:pt x="198093" y="976125"/>
                    <a:pt x="190027" y="973090"/>
                    <a:pt x="185483" y="977625"/>
                  </a:cubicBezTo>
                  <a:cubicBezTo>
                    <a:pt x="179423" y="983720"/>
                    <a:pt x="176876" y="990792"/>
                    <a:pt x="176876" y="1000377"/>
                  </a:cubicBezTo>
                  <a:cubicBezTo>
                    <a:pt x="176876" y="1005434"/>
                    <a:pt x="181446" y="1011486"/>
                    <a:pt x="184472" y="1011992"/>
                  </a:cubicBezTo>
                  <a:cubicBezTo>
                    <a:pt x="193558" y="1017033"/>
                    <a:pt x="193044" y="1040290"/>
                    <a:pt x="199628" y="1046848"/>
                  </a:cubicBezTo>
                  <a:cubicBezTo>
                    <a:pt x="210729" y="1057984"/>
                    <a:pt x="224385" y="1062510"/>
                    <a:pt x="238007" y="1069094"/>
                  </a:cubicBezTo>
                  <a:cubicBezTo>
                    <a:pt x="236001" y="1072086"/>
                    <a:pt x="232983" y="1070611"/>
                    <a:pt x="229949" y="1070611"/>
                  </a:cubicBezTo>
                  <a:cubicBezTo>
                    <a:pt x="222371" y="1070611"/>
                    <a:pt x="209735" y="1080187"/>
                    <a:pt x="205191" y="1080187"/>
                  </a:cubicBezTo>
                  <a:cubicBezTo>
                    <a:pt x="201634" y="1080187"/>
                    <a:pt x="202157" y="1080187"/>
                    <a:pt x="199628" y="1080187"/>
                  </a:cubicBezTo>
                  <a:cubicBezTo>
                    <a:pt x="198085" y="1080187"/>
                    <a:pt x="196087" y="1082218"/>
                    <a:pt x="194553" y="1082218"/>
                  </a:cubicBezTo>
                  <a:cubicBezTo>
                    <a:pt x="189504" y="1082218"/>
                    <a:pt x="185475" y="1082218"/>
                    <a:pt x="180434" y="1082218"/>
                  </a:cubicBezTo>
                  <a:cubicBezTo>
                    <a:pt x="168801" y="1082218"/>
                    <a:pt x="172856" y="1068605"/>
                    <a:pt x="164764" y="1066042"/>
                  </a:cubicBezTo>
                  <a:cubicBezTo>
                    <a:pt x="157185" y="1063504"/>
                    <a:pt x="146067" y="1063504"/>
                    <a:pt x="146067" y="1054443"/>
                  </a:cubicBezTo>
                  <a:cubicBezTo>
                    <a:pt x="142029" y="1054443"/>
                    <a:pt x="139998" y="1054443"/>
                    <a:pt x="136474" y="1054443"/>
                  </a:cubicBezTo>
                  <a:cubicBezTo>
                    <a:pt x="132419" y="1054443"/>
                    <a:pt x="131399" y="1050380"/>
                    <a:pt x="130902" y="1047851"/>
                  </a:cubicBezTo>
                  <a:cubicBezTo>
                    <a:pt x="116766" y="1047851"/>
                    <a:pt x="112711" y="1040813"/>
                    <a:pt x="106136" y="1034255"/>
                  </a:cubicBezTo>
                  <a:cubicBezTo>
                    <a:pt x="104627" y="1032669"/>
                    <a:pt x="101610" y="1030209"/>
                    <a:pt x="101610" y="1029171"/>
                  </a:cubicBezTo>
                  <a:cubicBezTo>
                    <a:pt x="101610" y="1024645"/>
                    <a:pt x="110671" y="1025108"/>
                    <a:pt x="111194" y="1020582"/>
                  </a:cubicBezTo>
                  <a:cubicBezTo>
                    <a:pt x="109677" y="1020085"/>
                    <a:pt x="108674" y="1019065"/>
                    <a:pt x="107139" y="1018070"/>
                  </a:cubicBezTo>
                  <a:cubicBezTo>
                    <a:pt x="108674" y="1015516"/>
                    <a:pt x="110662" y="1012481"/>
                    <a:pt x="110662" y="1009446"/>
                  </a:cubicBezTo>
                  <a:cubicBezTo>
                    <a:pt x="110662" y="997316"/>
                    <a:pt x="97032" y="999356"/>
                    <a:pt x="97032" y="988727"/>
                  </a:cubicBezTo>
                  <a:cubicBezTo>
                    <a:pt x="97032" y="985195"/>
                    <a:pt x="97032" y="983703"/>
                    <a:pt x="97032" y="981663"/>
                  </a:cubicBezTo>
                  <a:cubicBezTo>
                    <a:pt x="97032" y="970561"/>
                    <a:pt x="89454" y="952859"/>
                    <a:pt x="89454" y="944295"/>
                  </a:cubicBezTo>
                  <a:cubicBezTo>
                    <a:pt x="89454" y="935191"/>
                    <a:pt x="101087" y="931642"/>
                    <a:pt x="101087" y="923567"/>
                  </a:cubicBezTo>
                  <a:cubicBezTo>
                    <a:pt x="101087" y="919529"/>
                    <a:pt x="95035" y="911420"/>
                    <a:pt x="94023" y="905882"/>
                  </a:cubicBezTo>
                  <a:lnTo>
                    <a:pt x="94023" y="900815"/>
                  </a:lnTo>
                  <a:lnTo>
                    <a:pt x="94520" y="900815"/>
                  </a:lnTo>
                  <a:cubicBezTo>
                    <a:pt x="94520" y="897764"/>
                    <a:pt x="96552" y="895243"/>
                    <a:pt x="99064" y="895243"/>
                  </a:cubicBezTo>
                  <a:cubicBezTo>
                    <a:pt x="108159" y="895243"/>
                    <a:pt x="104619" y="904356"/>
                    <a:pt x="112180" y="904356"/>
                  </a:cubicBezTo>
                  <a:lnTo>
                    <a:pt x="128853" y="829604"/>
                  </a:lnTo>
                  <a:lnTo>
                    <a:pt x="128853" y="821974"/>
                  </a:lnTo>
                  <a:cubicBezTo>
                    <a:pt x="127336" y="821974"/>
                    <a:pt x="125827" y="821486"/>
                    <a:pt x="124301" y="821974"/>
                  </a:cubicBezTo>
                  <a:cubicBezTo>
                    <a:pt x="120795" y="823509"/>
                    <a:pt x="120281" y="827555"/>
                    <a:pt x="116749" y="827555"/>
                  </a:cubicBezTo>
                  <a:cubicBezTo>
                    <a:pt x="112694" y="827555"/>
                    <a:pt x="109668" y="815948"/>
                    <a:pt x="109668" y="810376"/>
                  </a:cubicBezTo>
                  <a:cubicBezTo>
                    <a:pt x="109668" y="800757"/>
                    <a:pt x="113200" y="796711"/>
                    <a:pt x="114709" y="787641"/>
                  </a:cubicBezTo>
                  <a:cubicBezTo>
                    <a:pt x="118258" y="787641"/>
                    <a:pt x="119784" y="786133"/>
                    <a:pt x="119784" y="784632"/>
                  </a:cubicBezTo>
                  <a:cubicBezTo>
                    <a:pt x="119784" y="781564"/>
                    <a:pt x="116749" y="779060"/>
                    <a:pt x="116749" y="779060"/>
                  </a:cubicBezTo>
                  <a:cubicBezTo>
                    <a:pt x="114709" y="779060"/>
                    <a:pt x="114203" y="764916"/>
                    <a:pt x="114203" y="761375"/>
                  </a:cubicBezTo>
                  <a:cubicBezTo>
                    <a:pt x="114203" y="749777"/>
                    <a:pt x="121284" y="738127"/>
                    <a:pt x="125819" y="731063"/>
                  </a:cubicBezTo>
                  <a:cubicBezTo>
                    <a:pt x="127842" y="727531"/>
                    <a:pt x="128845" y="720416"/>
                    <a:pt x="131374" y="716875"/>
                  </a:cubicBezTo>
                  <a:cubicBezTo>
                    <a:pt x="132917" y="714921"/>
                    <a:pt x="135437" y="715401"/>
                    <a:pt x="135926" y="713361"/>
                  </a:cubicBezTo>
                  <a:cubicBezTo>
                    <a:pt x="139466" y="701728"/>
                    <a:pt x="139466" y="693164"/>
                    <a:pt x="142501" y="681042"/>
                  </a:cubicBezTo>
                  <a:lnTo>
                    <a:pt x="142004" y="643152"/>
                  </a:lnTo>
                  <a:cubicBezTo>
                    <a:pt x="138952" y="634039"/>
                    <a:pt x="144507" y="626959"/>
                    <a:pt x="144507" y="618892"/>
                  </a:cubicBezTo>
                  <a:cubicBezTo>
                    <a:pt x="144507" y="599681"/>
                    <a:pt x="156131" y="587036"/>
                    <a:pt x="156131" y="569874"/>
                  </a:cubicBezTo>
                  <a:cubicBezTo>
                    <a:pt x="156131" y="568348"/>
                    <a:pt x="156131" y="566805"/>
                    <a:pt x="156131" y="565314"/>
                  </a:cubicBezTo>
                  <a:cubicBezTo>
                    <a:pt x="156131" y="561773"/>
                    <a:pt x="158660" y="552695"/>
                    <a:pt x="159663" y="547629"/>
                  </a:cubicBezTo>
                  <a:cubicBezTo>
                    <a:pt x="159663" y="531966"/>
                    <a:pt x="159663" y="531966"/>
                    <a:pt x="159663" y="525443"/>
                  </a:cubicBezTo>
                  <a:cubicBezTo>
                    <a:pt x="159663" y="518302"/>
                    <a:pt x="164223" y="504706"/>
                    <a:pt x="164223" y="496631"/>
                  </a:cubicBezTo>
                  <a:cubicBezTo>
                    <a:pt x="164223" y="491539"/>
                    <a:pt x="161712" y="461706"/>
                    <a:pt x="160169" y="456169"/>
                  </a:cubicBezTo>
                  <a:cubicBezTo>
                    <a:pt x="155625" y="444056"/>
                    <a:pt x="147533" y="436495"/>
                    <a:pt x="138455" y="431908"/>
                  </a:cubicBezTo>
                  <a:cubicBezTo>
                    <a:pt x="130868" y="428376"/>
                    <a:pt x="125321" y="429397"/>
                    <a:pt x="119758" y="423842"/>
                  </a:cubicBezTo>
                  <a:cubicBezTo>
                    <a:pt x="113689" y="417772"/>
                    <a:pt x="110637" y="415766"/>
                    <a:pt x="103582" y="413735"/>
                  </a:cubicBezTo>
                  <a:cubicBezTo>
                    <a:pt x="89428" y="409208"/>
                    <a:pt x="82356" y="402084"/>
                    <a:pt x="73269" y="392998"/>
                  </a:cubicBezTo>
                  <a:cubicBezTo>
                    <a:pt x="69223" y="388986"/>
                    <a:pt x="71237" y="383405"/>
                    <a:pt x="71237" y="377353"/>
                  </a:cubicBezTo>
                  <a:cubicBezTo>
                    <a:pt x="71237" y="369286"/>
                    <a:pt x="63677" y="365248"/>
                    <a:pt x="61653" y="358133"/>
                  </a:cubicBezTo>
                  <a:cubicBezTo>
                    <a:pt x="57607" y="346021"/>
                    <a:pt x="47500" y="336916"/>
                    <a:pt x="43968" y="325807"/>
                  </a:cubicBezTo>
                  <a:cubicBezTo>
                    <a:pt x="40436" y="314208"/>
                    <a:pt x="37402" y="307624"/>
                    <a:pt x="32850" y="298023"/>
                  </a:cubicBezTo>
                  <a:cubicBezTo>
                    <a:pt x="31332" y="295014"/>
                    <a:pt x="27792" y="296000"/>
                    <a:pt x="26283" y="294491"/>
                  </a:cubicBezTo>
                  <a:cubicBezTo>
                    <a:pt x="22743" y="290951"/>
                    <a:pt x="21748" y="283879"/>
                    <a:pt x="20214" y="280364"/>
                  </a:cubicBezTo>
                  <a:cubicBezTo>
                    <a:pt x="18714" y="277295"/>
                    <a:pt x="14650" y="278323"/>
                    <a:pt x="12636" y="276283"/>
                  </a:cubicBezTo>
                  <a:cubicBezTo>
                    <a:pt x="7064" y="270737"/>
                    <a:pt x="0" y="260673"/>
                    <a:pt x="0" y="251552"/>
                  </a:cubicBezTo>
                  <a:cubicBezTo>
                    <a:pt x="0" y="245516"/>
                    <a:pt x="3541" y="238401"/>
                    <a:pt x="5564" y="236370"/>
                  </a:cubicBezTo>
                  <a:cubicBezTo>
                    <a:pt x="10107" y="228809"/>
                    <a:pt x="19211" y="226777"/>
                    <a:pt x="21200" y="218676"/>
                  </a:cubicBezTo>
                  <a:cubicBezTo>
                    <a:pt x="16674" y="215641"/>
                    <a:pt x="17162" y="218179"/>
                    <a:pt x="13630" y="218179"/>
                  </a:cubicBezTo>
                  <a:cubicBezTo>
                    <a:pt x="6558" y="218179"/>
                    <a:pt x="5564" y="208072"/>
                    <a:pt x="5564" y="200991"/>
                  </a:cubicBezTo>
                  <a:cubicBezTo>
                    <a:pt x="5564" y="189401"/>
                    <a:pt x="18320" y="191424"/>
                    <a:pt x="16159" y="169170"/>
                  </a:cubicBezTo>
                  <a:cubicBezTo>
                    <a:pt x="29789" y="169170"/>
                    <a:pt x="33330" y="155548"/>
                    <a:pt x="37393" y="147438"/>
                  </a:cubicBezTo>
                  <a:cubicBezTo>
                    <a:pt x="42948" y="136346"/>
                    <a:pt x="56081" y="139878"/>
                    <a:pt x="59133" y="126247"/>
                  </a:cubicBezTo>
                  <a:cubicBezTo>
                    <a:pt x="56579" y="125244"/>
                    <a:pt x="54067" y="122690"/>
                    <a:pt x="54067" y="121164"/>
                  </a:cubicBezTo>
                  <a:lnTo>
                    <a:pt x="56073" y="117160"/>
                  </a:lnTo>
                  <a:lnTo>
                    <a:pt x="56073" y="11766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8" name="Google Shape;1058;p44"/>
            <p:cNvSpPr/>
            <p:nvPr/>
          </p:nvSpPr>
          <p:spPr>
            <a:xfrm>
              <a:off x="2476191" y="2656996"/>
              <a:ext cx="9564" cy="13025"/>
            </a:xfrm>
            <a:custGeom>
              <a:avLst/>
              <a:gdLst/>
              <a:ahLst/>
              <a:cxnLst/>
              <a:rect l="l" t="t" r="r" b="b"/>
              <a:pathLst>
                <a:path w="7560" h="9801" extrusionOk="0">
                  <a:moveTo>
                    <a:pt x="2023" y="217"/>
                  </a:moveTo>
                  <a:cubicBezTo>
                    <a:pt x="6061" y="732"/>
                    <a:pt x="7561" y="3723"/>
                    <a:pt x="7561" y="7264"/>
                  </a:cubicBezTo>
                  <a:cubicBezTo>
                    <a:pt x="7561" y="8275"/>
                    <a:pt x="6052" y="9801"/>
                    <a:pt x="5032" y="9801"/>
                  </a:cubicBezTo>
                  <a:cubicBezTo>
                    <a:pt x="0" y="9801"/>
                    <a:pt x="0" y="4246"/>
                    <a:pt x="0" y="217"/>
                  </a:cubicBezTo>
                  <a:cubicBezTo>
                    <a:pt x="9" y="-271"/>
                    <a:pt x="1509" y="217"/>
                    <a:pt x="2023" y="21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59" name="Google Shape;1059;p44"/>
            <p:cNvSpPr/>
            <p:nvPr/>
          </p:nvSpPr>
          <p:spPr>
            <a:xfrm>
              <a:off x="2466582" y="2619005"/>
              <a:ext cx="16636" cy="5698"/>
            </a:xfrm>
            <a:custGeom>
              <a:avLst/>
              <a:gdLst/>
              <a:ahLst/>
              <a:cxnLst/>
              <a:rect l="l" t="t" r="r" b="b"/>
              <a:pathLst>
                <a:path w="13150" h="4288" extrusionOk="0">
                  <a:moveTo>
                    <a:pt x="0" y="4063"/>
                  </a:moveTo>
                  <a:cubicBezTo>
                    <a:pt x="1029" y="2023"/>
                    <a:pt x="4552" y="0"/>
                    <a:pt x="7089" y="0"/>
                  </a:cubicBezTo>
                  <a:cubicBezTo>
                    <a:pt x="10621" y="0"/>
                    <a:pt x="12139" y="2537"/>
                    <a:pt x="13150" y="4063"/>
                  </a:cubicBezTo>
                  <a:cubicBezTo>
                    <a:pt x="8084" y="4569"/>
                    <a:pt x="3035" y="4063"/>
                    <a:pt x="0" y="406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0" name="Google Shape;1060;p44"/>
            <p:cNvSpPr/>
            <p:nvPr/>
          </p:nvSpPr>
          <p:spPr>
            <a:xfrm>
              <a:off x="2495232" y="2627039"/>
              <a:ext cx="3299" cy="5471"/>
            </a:xfrm>
            <a:custGeom>
              <a:avLst/>
              <a:gdLst/>
              <a:ahLst/>
              <a:cxnLst/>
              <a:rect l="l" t="t" r="r" b="b"/>
              <a:pathLst>
                <a:path w="2608" h="4117" extrusionOk="0">
                  <a:moveTo>
                    <a:pt x="2608" y="4063"/>
                  </a:moveTo>
                  <a:cubicBezTo>
                    <a:pt x="1108" y="4561"/>
                    <a:pt x="-401" y="1526"/>
                    <a:pt x="97" y="0"/>
                  </a:cubicBezTo>
                  <a:lnTo>
                    <a:pt x="2608" y="4063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1" name="Google Shape;1061;p44"/>
            <p:cNvSpPr/>
            <p:nvPr/>
          </p:nvSpPr>
          <p:spPr>
            <a:xfrm>
              <a:off x="2559906" y="2727766"/>
              <a:ext cx="12797" cy="10388"/>
            </a:xfrm>
            <a:custGeom>
              <a:avLst/>
              <a:gdLst/>
              <a:ahLst/>
              <a:cxnLst/>
              <a:rect l="l" t="t" r="r" b="b"/>
              <a:pathLst>
                <a:path w="10115" h="7817" extrusionOk="0">
                  <a:moveTo>
                    <a:pt x="0" y="4535"/>
                  </a:moveTo>
                  <a:cubicBezTo>
                    <a:pt x="0" y="5564"/>
                    <a:pt x="0" y="6592"/>
                    <a:pt x="0" y="7604"/>
                  </a:cubicBezTo>
                  <a:cubicBezTo>
                    <a:pt x="0" y="8084"/>
                    <a:pt x="1534" y="7604"/>
                    <a:pt x="2040" y="7604"/>
                  </a:cubicBezTo>
                  <a:cubicBezTo>
                    <a:pt x="4561" y="7604"/>
                    <a:pt x="8092" y="6592"/>
                    <a:pt x="10115" y="4535"/>
                  </a:cubicBezTo>
                  <a:lnTo>
                    <a:pt x="10115" y="0"/>
                  </a:lnTo>
                  <a:cubicBezTo>
                    <a:pt x="8101" y="3026"/>
                    <a:pt x="4055" y="5564"/>
                    <a:pt x="0" y="4535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2" name="Google Shape;1062;p44"/>
            <p:cNvSpPr/>
            <p:nvPr/>
          </p:nvSpPr>
          <p:spPr>
            <a:xfrm>
              <a:off x="1632350" y="2112011"/>
              <a:ext cx="1051546" cy="541854"/>
            </a:xfrm>
            <a:custGeom>
              <a:avLst/>
              <a:gdLst/>
              <a:ahLst/>
              <a:cxnLst/>
              <a:rect l="l" t="t" r="r" b="b"/>
              <a:pathLst>
                <a:path w="831189" h="407742" extrusionOk="0">
                  <a:moveTo>
                    <a:pt x="675453" y="267222"/>
                  </a:moveTo>
                  <a:cubicBezTo>
                    <a:pt x="651784" y="280604"/>
                    <a:pt x="621532" y="290213"/>
                    <a:pt x="621532" y="326921"/>
                  </a:cubicBezTo>
                  <a:cubicBezTo>
                    <a:pt x="621532" y="343594"/>
                    <a:pt x="635677" y="348652"/>
                    <a:pt x="635677" y="364837"/>
                  </a:cubicBezTo>
                  <a:lnTo>
                    <a:pt x="635677" y="363800"/>
                  </a:lnTo>
                  <a:lnTo>
                    <a:pt x="635677" y="367349"/>
                  </a:lnTo>
                  <a:cubicBezTo>
                    <a:pt x="637194" y="373401"/>
                    <a:pt x="641737" y="378450"/>
                    <a:pt x="641737" y="387537"/>
                  </a:cubicBezTo>
                  <a:cubicBezTo>
                    <a:pt x="641737" y="398141"/>
                    <a:pt x="639200" y="407742"/>
                    <a:pt x="630610" y="407742"/>
                  </a:cubicBezTo>
                  <a:cubicBezTo>
                    <a:pt x="623067" y="407742"/>
                    <a:pt x="623555" y="399684"/>
                    <a:pt x="620521" y="395141"/>
                  </a:cubicBezTo>
                  <a:cubicBezTo>
                    <a:pt x="614443" y="387057"/>
                    <a:pt x="609393" y="384520"/>
                    <a:pt x="605347" y="376419"/>
                  </a:cubicBezTo>
                  <a:cubicBezTo>
                    <a:pt x="597255" y="360294"/>
                    <a:pt x="603324" y="329450"/>
                    <a:pt x="581104" y="329450"/>
                  </a:cubicBezTo>
                  <a:cubicBezTo>
                    <a:pt x="576552" y="329450"/>
                    <a:pt x="574521" y="336051"/>
                    <a:pt x="569986" y="336051"/>
                  </a:cubicBezTo>
                  <a:cubicBezTo>
                    <a:pt x="560873" y="336051"/>
                    <a:pt x="555344" y="324392"/>
                    <a:pt x="543197" y="324392"/>
                  </a:cubicBezTo>
                  <a:cubicBezTo>
                    <a:pt x="536133" y="324392"/>
                    <a:pt x="534615" y="328430"/>
                    <a:pt x="530586" y="328430"/>
                  </a:cubicBezTo>
                  <a:cubicBezTo>
                    <a:pt x="529043" y="328430"/>
                    <a:pt x="527020" y="325927"/>
                    <a:pt x="527020" y="324392"/>
                  </a:cubicBezTo>
                  <a:cubicBezTo>
                    <a:pt x="518962" y="326407"/>
                    <a:pt x="508315" y="325421"/>
                    <a:pt x="499751" y="328430"/>
                  </a:cubicBezTo>
                  <a:cubicBezTo>
                    <a:pt x="504800" y="329964"/>
                    <a:pt x="503797" y="329964"/>
                    <a:pt x="506815" y="328430"/>
                  </a:cubicBezTo>
                  <a:cubicBezTo>
                    <a:pt x="506318" y="336059"/>
                    <a:pt x="501774" y="340594"/>
                    <a:pt x="507818" y="344606"/>
                  </a:cubicBezTo>
                  <a:cubicBezTo>
                    <a:pt x="493690" y="351687"/>
                    <a:pt x="481552" y="334499"/>
                    <a:pt x="471445" y="334499"/>
                  </a:cubicBezTo>
                  <a:cubicBezTo>
                    <a:pt x="468401" y="334499"/>
                    <a:pt x="466910" y="338520"/>
                    <a:pt x="463858" y="338520"/>
                  </a:cubicBezTo>
                  <a:cubicBezTo>
                    <a:pt x="458312" y="338520"/>
                    <a:pt x="455285" y="333479"/>
                    <a:pt x="449713" y="333479"/>
                  </a:cubicBezTo>
                  <a:cubicBezTo>
                    <a:pt x="435080" y="333479"/>
                    <a:pt x="427999" y="346123"/>
                    <a:pt x="421938" y="352201"/>
                  </a:cubicBezTo>
                  <a:cubicBezTo>
                    <a:pt x="417901" y="356213"/>
                    <a:pt x="413349" y="352681"/>
                    <a:pt x="408291" y="354704"/>
                  </a:cubicBezTo>
                  <a:cubicBezTo>
                    <a:pt x="397164" y="358733"/>
                    <a:pt x="390606" y="372372"/>
                    <a:pt x="390606" y="387537"/>
                  </a:cubicBezTo>
                  <a:cubicBezTo>
                    <a:pt x="390606" y="389063"/>
                    <a:pt x="393135" y="391120"/>
                    <a:pt x="393135" y="392569"/>
                  </a:cubicBezTo>
                  <a:cubicBezTo>
                    <a:pt x="384545" y="391592"/>
                    <a:pt x="371909" y="389054"/>
                    <a:pt x="367863" y="385025"/>
                  </a:cubicBezTo>
                  <a:cubicBezTo>
                    <a:pt x="351695" y="368849"/>
                    <a:pt x="352184" y="331962"/>
                    <a:pt x="322395" y="331962"/>
                  </a:cubicBezTo>
                  <a:cubicBezTo>
                    <a:pt x="311276" y="331962"/>
                    <a:pt x="314302" y="346123"/>
                    <a:pt x="304710" y="346123"/>
                  </a:cubicBezTo>
                  <a:cubicBezTo>
                    <a:pt x="294080" y="346123"/>
                    <a:pt x="285987" y="328935"/>
                    <a:pt x="281984" y="321872"/>
                  </a:cubicBezTo>
                  <a:cubicBezTo>
                    <a:pt x="273386" y="307230"/>
                    <a:pt x="263785" y="305190"/>
                    <a:pt x="246579" y="300663"/>
                  </a:cubicBezTo>
                  <a:lnTo>
                    <a:pt x="236490" y="300663"/>
                  </a:lnTo>
                  <a:lnTo>
                    <a:pt x="236490" y="306716"/>
                  </a:lnTo>
                  <a:lnTo>
                    <a:pt x="194544" y="306716"/>
                  </a:lnTo>
                  <a:lnTo>
                    <a:pt x="140495" y="289022"/>
                  </a:lnTo>
                  <a:lnTo>
                    <a:pt x="108674" y="289022"/>
                  </a:lnTo>
                  <a:cubicBezTo>
                    <a:pt x="101078" y="273866"/>
                    <a:pt x="75301" y="263262"/>
                    <a:pt x="57119" y="256206"/>
                  </a:cubicBezTo>
                  <a:cubicBezTo>
                    <a:pt x="53072" y="254680"/>
                    <a:pt x="54590" y="249100"/>
                    <a:pt x="53072" y="245079"/>
                  </a:cubicBezTo>
                  <a:cubicBezTo>
                    <a:pt x="46009" y="227386"/>
                    <a:pt x="31830" y="221308"/>
                    <a:pt x="34376" y="200605"/>
                  </a:cubicBezTo>
                  <a:cubicBezTo>
                    <a:pt x="23763" y="199079"/>
                    <a:pt x="12713" y="176688"/>
                    <a:pt x="4046" y="161686"/>
                  </a:cubicBezTo>
                  <a:cubicBezTo>
                    <a:pt x="1543" y="157331"/>
                    <a:pt x="6078" y="154099"/>
                    <a:pt x="9095" y="152085"/>
                  </a:cubicBezTo>
                  <a:cubicBezTo>
                    <a:pt x="3558" y="140992"/>
                    <a:pt x="8915" y="122347"/>
                    <a:pt x="4046" y="109651"/>
                  </a:cubicBezTo>
                  <a:cubicBezTo>
                    <a:pt x="-643" y="97366"/>
                    <a:pt x="12644" y="68700"/>
                    <a:pt x="12644" y="53012"/>
                  </a:cubicBezTo>
                  <a:cubicBezTo>
                    <a:pt x="12644" y="41937"/>
                    <a:pt x="0" y="37393"/>
                    <a:pt x="0" y="26292"/>
                  </a:cubicBezTo>
                  <a:cubicBezTo>
                    <a:pt x="0" y="23232"/>
                    <a:pt x="5564" y="22743"/>
                    <a:pt x="7587" y="22743"/>
                  </a:cubicBezTo>
                  <a:cubicBezTo>
                    <a:pt x="15173" y="22743"/>
                    <a:pt x="19708" y="26781"/>
                    <a:pt x="22237" y="31350"/>
                  </a:cubicBezTo>
                  <a:cubicBezTo>
                    <a:pt x="24749" y="28289"/>
                    <a:pt x="29335" y="22229"/>
                    <a:pt x="29335" y="17685"/>
                  </a:cubicBezTo>
                  <a:cubicBezTo>
                    <a:pt x="29335" y="12644"/>
                    <a:pt x="24749" y="11136"/>
                    <a:pt x="22734" y="6087"/>
                  </a:cubicBezTo>
                  <a:lnTo>
                    <a:pt x="426945" y="6087"/>
                  </a:lnTo>
                  <a:lnTo>
                    <a:pt x="426945" y="0"/>
                  </a:lnTo>
                  <a:cubicBezTo>
                    <a:pt x="433529" y="5049"/>
                    <a:pt x="433006" y="9104"/>
                    <a:pt x="439598" y="12644"/>
                  </a:cubicBezTo>
                  <a:lnTo>
                    <a:pt x="464852" y="12644"/>
                  </a:lnTo>
                  <a:cubicBezTo>
                    <a:pt x="474959" y="22743"/>
                    <a:pt x="488127" y="22743"/>
                    <a:pt x="506789" y="22743"/>
                  </a:cubicBezTo>
                  <a:cubicBezTo>
                    <a:pt x="493142" y="31830"/>
                    <a:pt x="479014" y="36888"/>
                    <a:pt x="467364" y="51521"/>
                  </a:cubicBezTo>
                  <a:lnTo>
                    <a:pt x="474959" y="51521"/>
                  </a:lnTo>
                  <a:cubicBezTo>
                    <a:pt x="478491" y="50003"/>
                    <a:pt x="480506" y="48486"/>
                    <a:pt x="484046" y="47972"/>
                  </a:cubicBezTo>
                  <a:cubicBezTo>
                    <a:pt x="486069" y="52549"/>
                    <a:pt x="487578" y="53004"/>
                    <a:pt x="491633" y="53004"/>
                  </a:cubicBezTo>
                  <a:cubicBezTo>
                    <a:pt x="500223" y="53004"/>
                    <a:pt x="500728" y="46472"/>
                    <a:pt x="505289" y="46472"/>
                  </a:cubicBezTo>
                  <a:cubicBezTo>
                    <a:pt x="510827" y="46472"/>
                    <a:pt x="519922" y="36879"/>
                    <a:pt x="527526" y="35379"/>
                  </a:cubicBezTo>
                  <a:cubicBezTo>
                    <a:pt x="527526" y="42425"/>
                    <a:pt x="523977" y="43943"/>
                    <a:pt x="521945" y="47972"/>
                  </a:cubicBezTo>
                  <a:lnTo>
                    <a:pt x="532061" y="47972"/>
                  </a:lnTo>
                  <a:cubicBezTo>
                    <a:pt x="532567" y="51521"/>
                    <a:pt x="537119" y="54050"/>
                    <a:pt x="540659" y="54050"/>
                  </a:cubicBezTo>
                  <a:cubicBezTo>
                    <a:pt x="547234" y="54050"/>
                    <a:pt x="549257" y="49009"/>
                    <a:pt x="554795" y="49009"/>
                  </a:cubicBezTo>
                  <a:cubicBezTo>
                    <a:pt x="566925" y="49009"/>
                    <a:pt x="572977" y="55601"/>
                    <a:pt x="583590" y="55601"/>
                  </a:cubicBezTo>
                  <a:lnTo>
                    <a:pt x="583590" y="61636"/>
                  </a:lnTo>
                  <a:cubicBezTo>
                    <a:pt x="576012" y="64157"/>
                    <a:pt x="564894" y="61636"/>
                    <a:pt x="560856" y="61636"/>
                  </a:cubicBezTo>
                  <a:cubicBezTo>
                    <a:pt x="549754" y="61636"/>
                    <a:pt x="529532" y="75807"/>
                    <a:pt x="528520" y="85922"/>
                  </a:cubicBezTo>
                  <a:cubicBezTo>
                    <a:pt x="533570" y="82888"/>
                    <a:pt x="535601" y="78824"/>
                    <a:pt x="540659" y="78824"/>
                  </a:cubicBezTo>
                  <a:cubicBezTo>
                    <a:pt x="532061" y="89934"/>
                    <a:pt x="528023" y="115720"/>
                    <a:pt x="528023" y="128845"/>
                  </a:cubicBezTo>
                  <a:cubicBezTo>
                    <a:pt x="528023" y="134408"/>
                    <a:pt x="534093" y="138969"/>
                    <a:pt x="539639" y="138969"/>
                  </a:cubicBezTo>
                  <a:cubicBezTo>
                    <a:pt x="547226" y="138969"/>
                    <a:pt x="549754" y="123787"/>
                    <a:pt x="549754" y="117229"/>
                  </a:cubicBezTo>
                  <a:cubicBezTo>
                    <a:pt x="549754" y="111160"/>
                    <a:pt x="549754" y="101078"/>
                    <a:pt x="549754" y="101078"/>
                  </a:cubicBezTo>
                  <a:cubicBezTo>
                    <a:pt x="549754" y="94718"/>
                    <a:pt x="549609" y="79416"/>
                    <a:pt x="555232" y="79073"/>
                  </a:cubicBezTo>
                  <a:cubicBezTo>
                    <a:pt x="573646" y="77967"/>
                    <a:pt x="565176" y="65683"/>
                    <a:pt x="573492" y="65683"/>
                  </a:cubicBezTo>
                  <a:cubicBezTo>
                    <a:pt x="577538" y="65683"/>
                    <a:pt x="596235" y="74769"/>
                    <a:pt x="596235" y="80865"/>
                  </a:cubicBezTo>
                  <a:cubicBezTo>
                    <a:pt x="596235" y="87903"/>
                    <a:pt x="592180" y="92480"/>
                    <a:pt x="590680" y="99535"/>
                  </a:cubicBezTo>
                  <a:cubicBezTo>
                    <a:pt x="596749" y="99535"/>
                    <a:pt x="595720" y="97521"/>
                    <a:pt x="600795" y="96029"/>
                  </a:cubicBezTo>
                  <a:cubicBezTo>
                    <a:pt x="602818" y="104096"/>
                    <a:pt x="602818" y="107611"/>
                    <a:pt x="607868" y="111674"/>
                  </a:cubicBezTo>
                  <a:cubicBezTo>
                    <a:pt x="601815" y="117743"/>
                    <a:pt x="596749" y="121284"/>
                    <a:pt x="596749" y="128853"/>
                  </a:cubicBezTo>
                  <a:cubicBezTo>
                    <a:pt x="596749" y="133903"/>
                    <a:pt x="598763" y="141481"/>
                    <a:pt x="603821" y="141481"/>
                  </a:cubicBezTo>
                  <a:cubicBezTo>
                    <a:pt x="616946" y="141481"/>
                    <a:pt x="640692" y="128853"/>
                    <a:pt x="650799" y="123796"/>
                  </a:cubicBezTo>
                  <a:cubicBezTo>
                    <a:pt x="649290" y="118755"/>
                    <a:pt x="647250" y="114177"/>
                    <a:pt x="645741" y="111674"/>
                  </a:cubicBezTo>
                  <a:cubicBezTo>
                    <a:pt x="649290" y="111674"/>
                    <a:pt x="649290" y="111160"/>
                    <a:pt x="651819" y="111160"/>
                  </a:cubicBezTo>
                  <a:cubicBezTo>
                    <a:pt x="666469" y="111160"/>
                    <a:pt x="698685" y="116020"/>
                    <a:pt x="698796" y="97032"/>
                  </a:cubicBezTo>
                  <a:cubicBezTo>
                    <a:pt x="699945" y="96484"/>
                    <a:pt x="718256" y="78156"/>
                    <a:pt x="721419" y="75635"/>
                  </a:cubicBezTo>
                  <a:cubicBezTo>
                    <a:pt x="723930" y="73595"/>
                    <a:pt x="735949" y="74264"/>
                    <a:pt x="747822" y="74264"/>
                  </a:cubicBezTo>
                  <a:cubicBezTo>
                    <a:pt x="752357" y="74264"/>
                    <a:pt x="755897" y="74264"/>
                    <a:pt x="760432" y="74264"/>
                  </a:cubicBezTo>
                  <a:cubicBezTo>
                    <a:pt x="765113" y="74264"/>
                    <a:pt x="769956" y="72858"/>
                    <a:pt x="773205" y="72472"/>
                  </a:cubicBezTo>
                  <a:cubicBezTo>
                    <a:pt x="778263" y="71829"/>
                    <a:pt x="776814" y="69634"/>
                    <a:pt x="778623" y="67748"/>
                  </a:cubicBezTo>
                  <a:cubicBezTo>
                    <a:pt x="787761" y="58430"/>
                    <a:pt x="787556" y="41371"/>
                    <a:pt x="800363" y="32807"/>
                  </a:cubicBezTo>
                  <a:cubicBezTo>
                    <a:pt x="806432" y="40428"/>
                    <a:pt x="815914" y="29387"/>
                    <a:pt x="819960" y="36450"/>
                  </a:cubicBezTo>
                  <a:cubicBezTo>
                    <a:pt x="828052" y="50586"/>
                    <a:pt x="821580" y="71280"/>
                    <a:pt x="831190" y="83350"/>
                  </a:cubicBezTo>
                  <a:cubicBezTo>
                    <a:pt x="827632" y="88914"/>
                    <a:pt x="822086" y="91957"/>
                    <a:pt x="815013" y="91957"/>
                  </a:cubicBezTo>
                  <a:cubicBezTo>
                    <a:pt x="808944" y="91957"/>
                    <a:pt x="808447" y="89446"/>
                    <a:pt x="803398" y="91957"/>
                  </a:cubicBezTo>
                  <a:cubicBezTo>
                    <a:pt x="795297" y="100058"/>
                    <a:pt x="778117" y="105622"/>
                    <a:pt x="778117" y="124790"/>
                  </a:cubicBezTo>
                  <a:cubicBezTo>
                    <a:pt x="778117" y="126316"/>
                    <a:pt x="778632" y="128845"/>
                    <a:pt x="780149" y="129350"/>
                  </a:cubicBezTo>
                  <a:cubicBezTo>
                    <a:pt x="780149" y="131862"/>
                    <a:pt x="782163" y="138420"/>
                    <a:pt x="785207" y="138420"/>
                  </a:cubicBezTo>
                  <a:cubicBezTo>
                    <a:pt x="786210" y="138420"/>
                    <a:pt x="790762" y="134923"/>
                    <a:pt x="790762" y="134923"/>
                  </a:cubicBezTo>
                  <a:lnTo>
                    <a:pt x="790762" y="138420"/>
                  </a:lnTo>
                  <a:cubicBezTo>
                    <a:pt x="784692" y="139963"/>
                    <a:pt x="776120" y="141986"/>
                    <a:pt x="774080" y="139963"/>
                  </a:cubicBezTo>
                  <a:cubicBezTo>
                    <a:pt x="763981" y="147550"/>
                    <a:pt x="746811" y="144515"/>
                    <a:pt x="736678" y="151082"/>
                  </a:cubicBezTo>
                  <a:lnTo>
                    <a:pt x="741744" y="151082"/>
                  </a:lnTo>
                  <a:cubicBezTo>
                    <a:pt x="746305" y="151082"/>
                    <a:pt x="750840" y="148544"/>
                    <a:pt x="754397" y="151082"/>
                  </a:cubicBezTo>
                  <a:cubicBezTo>
                    <a:pt x="747316" y="153602"/>
                    <a:pt x="742259" y="153602"/>
                    <a:pt x="735203" y="153602"/>
                  </a:cubicBezTo>
                  <a:cubicBezTo>
                    <a:pt x="733660" y="153602"/>
                    <a:pt x="732160" y="153088"/>
                    <a:pt x="730651" y="153088"/>
                  </a:cubicBezTo>
                  <a:cubicBezTo>
                    <a:pt x="729134" y="153602"/>
                    <a:pt x="727634" y="155128"/>
                    <a:pt x="727634" y="156645"/>
                  </a:cubicBezTo>
                  <a:cubicBezTo>
                    <a:pt x="727634" y="159166"/>
                    <a:pt x="732160" y="162715"/>
                    <a:pt x="732160" y="162715"/>
                  </a:cubicBezTo>
                  <a:cubicBezTo>
                    <a:pt x="731157" y="166727"/>
                    <a:pt x="721556" y="184429"/>
                    <a:pt x="718007" y="184429"/>
                  </a:cubicBezTo>
                  <a:cubicBezTo>
                    <a:pt x="716498" y="184429"/>
                    <a:pt x="715487" y="181386"/>
                    <a:pt x="714484" y="180408"/>
                  </a:cubicBezTo>
                  <a:lnTo>
                    <a:pt x="711955" y="182894"/>
                  </a:lnTo>
                  <a:cubicBezTo>
                    <a:pt x="712958" y="186958"/>
                    <a:pt x="716498" y="188475"/>
                    <a:pt x="716498" y="192521"/>
                  </a:cubicBezTo>
                  <a:cubicBezTo>
                    <a:pt x="716498" y="195564"/>
                    <a:pt x="706391" y="213215"/>
                    <a:pt x="704874" y="213215"/>
                  </a:cubicBezTo>
                  <a:cubicBezTo>
                    <a:pt x="703880" y="213215"/>
                    <a:pt x="702851" y="211235"/>
                    <a:pt x="702851" y="210181"/>
                  </a:cubicBezTo>
                  <a:cubicBezTo>
                    <a:pt x="702851" y="208140"/>
                    <a:pt x="702851" y="206657"/>
                    <a:pt x="702851" y="204634"/>
                  </a:cubicBezTo>
                  <a:cubicBezTo>
                    <a:pt x="702851" y="201102"/>
                    <a:pt x="698316" y="193001"/>
                    <a:pt x="697296" y="187935"/>
                  </a:cubicBezTo>
                  <a:cubicBezTo>
                    <a:pt x="696301" y="190498"/>
                    <a:pt x="696773" y="194519"/>
                    <a:pt x="696773" y="194519"/>
                  </a:cubicBezTo>
                  <a:cubicBezTo>
                    <a:pt x="696773" y="198042"/>
                    <a:pt x="699327" y="207155"/>
                    <a:pt x="699327" y="212195"/>
                  </a:cubicBezTo>
                  <a:cubicBezTo>
                    <a:pt x="699327" y="217253"/>
                    <a:pt x="696293" y="216739"/>
                    <a:pt x="699327" y="219790"/>
                  </a:cubicBezTo>
                  <a:cubicBezTo>
                    <a:pt x="700330" y="219790"/>
                    <a:pt x="701848" y="219790"/>
                    <a:pt x="702842" y="219790"/>
                  </a:cubicBezTo>
                  <a:cubicBezTo>
                    <a:pt x="702842" y="221291"/>
                    <a:pt x="702842" y="223314"/>
                    <a:pt x="702842" y="224831"/>
                  </a:cubicBezTo>
                  <a:cubicBezTo>
                    <a:pt x="702842" y="228869"/>
                    <a:pt x="698702" y="230995"/>
                    <a:pt x="696173" y="230995"/>
                  </a:cubicBezTo>
                  <a:cubicBezTo>
                    <a:pt x="698187" y="234526"/>
                    <a:pt x="700596" y="234904"/>
                    <a:pt x="703125" y="235401"/>
                  </a:cubicBezTo>
                  <a:cubicBezTo>
                    <a:pt x="702122" y="240964"/>
                    <a:pt x="699825" y="240502"/>
                    <a:pt x="695290" y="240502"/>
                  </a:cubicBezTo>
                  <a:lnTo>
                    <a:pt x="695290" y="244539"/>
                  </a:lnTo>
                  <a:lnTo>
                    <a:pt x="701222" y="248063"/>
                  </a:lnTo>
                  <a:cubicBezTo>
                    <a:pt x="699696" y="250060"/>
                    <a:pt x="698059" y="253095"/>
                    <a:pt x="695290" y="253617"/>
                  </a:cubicBezTo>
                  <a:cubicBezTo>
                    <a:pt x="689332" y="254783"/>
                    <a:pt x="686692" y="258692"/>
                    <a:pt x="682645" y="259713"/>
                  </a:cubicBezTo>
                  <a:cubicBezTo>
                    <a:pt x="676602" y="261710"/>
                    <a:pt x="677108" y="263253"/>
                    <a:pt x="674064" y="266270"/>
                  </a:cubicBezTo>
                  <a:lnTo>
                    <a:pt x="675453" y="26722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3" name="Google Shape;1063;p44"/>
            <p:cNvSpPr/>
            <p:nvPr/>
          </p:nvSpPr>
          <p:spPr>
            <a:xfrm>
              <a:off x="1337122" y="1450678"/>
              <a:ext cx="1551380" cy="840725"/>
            </a:xfrm>
            <a:custGeom>
              <a:avLst/>
              <a:gdLst/>
              <a:ahLst/>
              <a:cxnLst/>
              <a:rect l="l" t="t" r="r" b="b"/>
              <a:pathLst>
                <a:path w="1226279" h="632640" extrusionOk="0">
                  <a:moveTo>
                    <a:pt x="1062064" y="575985"/>
                  </a:moveTo>
                  <a:lnTo>
                    <a:pt x="1062064" y="574485"/>
                  </a:lnTo>
                  <a:cubicBezTo>
                    <a:pt x="1063050" y="574982"/>
                    <a:pt x="1065587" y="574485"/>
                    <a:pt x="1067105" y="574485"/>
                  </a:cubicBezTo>
                  <a:cubicBezTo>
                    <a:pt x="1070131" y="574485"/>
                    <a:pt x="1082750" y="576499"/>
                    <a:pt x="1087319" y="573482"/>
                  </a:cubicBezTo>
                  <a:cubicBezTo>
                    <a:pt x="1091845" y="570430"/>
                    <a:pt x="1091845" y="563889"/>
                    <a:pt x="1099458" y="563358"/>
                  </a:cubicBezTo>
                  <a:cubicBezTo>
                    <a:pt x="1099458" y="570430"/>
                    <a:pt x="1098952" y="570936"/>
                    <a:pt x="1107010" y="570936"/>
                  </a:cubicBezTo>
                  <a:cubicBezTo>
                    <a:pt x="1095394" y="571939"/>
                    <a:pt x="1077212" y="580031"/>
                    <a:pt x="1077212" y="591150"/>
                  </a:cubicBezTo>
                  <a:cubicBezTo>
                    <a:pt x="1077212" y="595676"/>
                    <a:pt x="1084276" y="603794"/>
                    <a:pt x="1087319" y="603794"/>
                  </a:cubicBezTo>
                  <a:cubicBezTo>
                    <a:pt x="1091339" y="603794"/>
                    <a:pt x="1100735" y="590232"/>
                    <a:pt x="1110808" y="587189"/>
                  </a:cubicBezTo>
                  <a:cubicBezTo>
                    <a:pt x="1113354" y="586692"/>
                    <a:pt x="1147926" y="573482"/>
                    <a:pt x="1147926" y="569436"/>
                  </a:cubicBezTo>
                  <a:cubicBezTo>
                    <a:pt x="1147926" y="563898"/>
                    <a:pt x="1134793" y="563358"/>
                    <a:pt x="1131784" y="563358"/>
                  </a:cubicBezTo>
                  <a:cubicBezTo>
                    <a:pt x="1117126" y="563358"/>
                    <a:pt x="1093868" y="549204"/>
                    <a:pt x="1093868" y="536569"/>
                  </a:cubicBezTo>
                  <a:cubicBezTo>
                    <a:pt x="1093868" y="533551"/>
                    <a:pt x="1097914" y="529505"/>
                    <a:pt x="1098943" y="524456"/>
                  </a:cubicBezTo>
                  <a:cubicBezTo>
                    <a:pt x="1096397" y="524456"/>
                    <a:pt x="1090851" y="522947"/>
                    <a:pt x="1086273" y="522947"/>
                  </a:cubicBezTo>
                  <a:cubicBezTo>
                    <a:pt x="1089325" y="518909"/>
                    <a:pt x="1107516" y="516355"/>
                    <a:pt x="1107516" y="506256"/>
                  </a:cubicBezTo>
                  <a:cubicBezTo>
                    <a:pt x="1107516" y="496664"/>
                    <a:pt x="1091845" y="498704"/>
                    <a:pt x="1081232" y="498704"/>
                  </a:cubicBezTo>
                  <a:cubicBezTo>
                    <a:pt x="1059021" y="498704"/>
                    <a:pt x="1048897" y="514349"/>
                    <a:pt x="1033758" y="516355"/>
                  </a:cubicBezTo>
                  <a:cubicBezTo>
                    <a:pt x="1040324" y="502724"/>
                    <a:pt x="1050937" y="507276"/>
                    <a:pt x="1062064" y="496158"/>
                  </a:cubicBezTo>
                  <a:cubicBezTo>
                    <a:pt x="1069119" y="489128"/>
                    <a:pt x="1064070" y="484551"/>
                    <a:pt x="1074700" y="480984"/>
                  </a:cubicBezTo>
                  <a:cubicBezTo>
                    <a:pt x="1093877" y="474949"/>
                    <a:pt x="1104995" y="478498"/>
                    <a:pt x="1124198" y="478498"/>
                  </a:cubicBezTo>
                  <a:cubicBezTo>
                    <a:pt x="1149461" y="478498"/>
                    <a:pt x="1163271" y="486771"/>
                    <a:pt x="1178273" y="467363"/>
                  </a:cubicBezTo>
                  <a:cubicBezTo>
                    <a:pt x="1185577" y="457924"/>
                    <a:pt x="1226279" y="455738"/>
                    <a:pt x="1226279" y="439571"/>
                  </a:cubicBezTo>
                  <a:cubicBezTo>
                    <a:pt x="1226279" y="427946"/>
                    <a:pt x="1222224" y="422906"/>
                    <a:pt x="1217672" y="415319"/>
                  </a:cubicBezTo>
                  <a:cubicBezTo>
                    <a:pt x="1213635" y="415319"/>
                    <a:pt x="1219481" y="410356"/>
                    <a:pt x="1213635" y="407767"/>
                  </a:cubicBezTo>
                  <a:lnTo>
                    <a:pt x="1213635" y="401663"/>
                  </a:lnTo>
                  <a:cubicBezTo>
                    <a:pt x="1202019" y="408264"/>
                    <a:pt x="1177750" y="416836"/>
                    <a:pt x="1165637" y="416836"/>
                  </a:cubicBezTo>
                  <a:cubicBezTo>
                    <a:pt x="1164120" y="416836"/>
                    <a:pt x="1161102" y="415842"/>
                    <a:pt x="1160580" y="414830"/>
                  </a:cubicBezTo>
                  <a:cubicBezTo>
                    <a:pt x="1170695" y="409267"/>
                    <a:pt x="1198770" y="405418"/>
                    <a:pt x="1201796" y="395825"/>
                  </a:cubicBezTo>
                  <a:cubicBezTo>
                    <a:pt x="1202302" y="393296"/>
                    <a:pt x="1197981" y="392593"/>
                    <a:pt x="1197458" y="390090"/>
                  </a:cubicBezTo>
                  <a:cubicBezTo>
                    <a:pt x="1185337" y="391573"/>
                    <a:pt x="1159585" y="386027"/>
                    <a:pt x="1159585" y="368865"/>
                  </a:cubicBezTo>
                  <a:lnTo>
                    <a:pt x="1159585" y="367322"/>
                  </a:lnTo>
                  <a:cubicBezTo>
                    <a:pt x="1148458" y="367322"/>
                    <a:pt x="1141891" y="360258"/>
                    <a:pt x="1135308" y="355217"/>
                  </a:cubicBezTo>
                  <a:cubicBezTo>
                    <a:pt x="1137845" y="353717"/>
                    <a:pt x="1142912" y="352157"/>
                    <a:pt x="1142912" y="346096"/>
                  </a:cubicBezTo>
                  <a:cubicBezTo>
                    <a:pt x="1142912" y="341055"/>
                    <a:pt x="1138360" y="337009"/>
                    <a:pt x="1139345" y="331969"/>
                  </a:cubicBezTo>
                  <a:cubicBezTo>
                    <a:pt x="1134802" y="330468"/>
                    <a:pt x="1118420" y="320027"/>
                    <a:pt x="1122680" y="310752"/>
                  </a:cubicBezTo>
                  <a:cubicBezTo>
                    <a:pt x="1127961" y="299290"/>
                    <a:pt x="1106513" y="296581"/>
                    <a:pt x="1104995" y="282968"/>
                  </a:cubicBezTo>
                  <a:cubicBezTo>
                    <a:pt x="1103495" y="282968"/>
                    <a:pt x="1098420" y="278425"/>
                    <a:pt x="1096406" y="276367"/>
                  </a:cubicBezTo>
                  <a:cubicBezTo>
                    <a:pt x="1092874" y="278922"/>
                    <a:pt x="1084790" y="283457"/>
                    <a:pt x="1084790" y="290546"/>
                  </a:cubicBezTo>
                  <a:cubicBezTo>
                    <a:pt x="1084790" y="298107"/>
                    <a:pt x="1068631" y="316804"/>
                    <a:pt x="1055995" y="316804"/>
                  </a:cubicBezTo>
                  <a:cubicBezTo>
                    <a:pt x="1046899" y="316804"/>
                    <a:pt x="1045391" y="305711"/>
                    <a:pt x="1039321" y="305711"/>
                  </a:cubicBezTo>
                  <a:cubicBezTo>
                    <a:pt x="1030732" y="305711"/>
                    <a:pt x="1027200" y="280928"/>
                    <a:pt x="1025700" y="270349"/>
                  </a:cubicBezTo>
                  <a:cubicBezTo>
                    <a:pt x="1023668" y="256145"/>
                    <a:pt x="996365" y="266269"/>
                    <a:pt x="996365" y="247598"/>
                  </a:cubicBezTo>
                  <a:cubicBezTo>
                    <a:pt x="982229" y="245575"/>
                    <a:pt x="979202" y="228396"/>
                    <a:pt x="965049" y="228396"/>
                  </a:cubicBezTo>
                  <a:cubicBezTo>
                    <a:pt x="958483" y="228396"/>
                    <a:pt x="958483" y="233436"/>
                    <a:pt x="950913" y="233436"/>
                  </a:cubicBezTo>
                  <a:cubicBezTo>
                    <a:pt x="936237" y="233436"/>
                    <a:pt x="927159" y="224855"/>
                    <a:pt x="912980" y="224855"/>
                  </a:cubicBezTo>
                  <a:cubicBezTo>
                    <a:pt x="905419" y="224855"/>
                    <a:pt x="897832" y="228396"/>
                    <a:pt x="897832" y="237465"/>
                  </a:cubicBezTo>
                  <a:cubicBezTo>
                    <a:pt x="897832" y="242532"/>
                    <a:pt x="915663" y="249904"/>
                    <a:pt x="899367" y="260225"/>
                  </a:cubicBezTo>
                  <a:cubicBezTo>
                    <a:pt x="892972" y="264272"/>
                    <a:pt x="908565" y="275424"/>
                    <a:pt x="909474" y="282960"/>
                  </a:cubicBezTo>
                  <a:cubicBezTo>
                    <a:pt x="911248" y="297910"/>
                    <a:pt x="896975" y="301682"/>
                    <a:pt x="890400" y="304228"/>
                  </a:cubicBezTo>
                  <a:cubicBezTo>
                    <a:pt x="902016" y="323945"/>
                    <a:pt x="919572" y="330451"/>
                    <a:pt x="919572" y="363807"/>
                  </a:cubicBezTo>
                  <a:cubicBezTo>
                    <a:pt x="919572" y="372902"/>
                    <a:pt x="889243" y="395602"/>
                    <a:pt x="879144" y="397660"/>
                  </a:cubicBezTo>
                  <a:cubicBezTo>
                    <a:pt x="896709" y="406558"/>
                    <a:pt x="889757" y="434041"/>
                    <a:pt x="896838" y="442623"/>
                  </a:cubicBezTo>
                  <a:cubicBezTo>
                    <a:pt x="894823" y="445649"/>
                    <a:pt x="888214" y="449206"/>
                    <a:pt x="887717" y="454744"/>
                  </a:cubicBezTo>
                  <a:cubicBezTo>
                    <a:pt x="881665" y="454744"/>
                    <a:pt x="877310" y="464628"/>
                    <a:pt x="872569" y="460788"/>
                  </a:cubicBezTo>
                  <a:cubicBezTo>
                    <a:pt x="860062" y="450801"/>
                    <a:pt x="842257" y="435053"/>
                    <a:pt x="842257" y="420385"/>
                  </a:cubicBezTo>
                  <a:cubicBezTo>
                    <a:pt x="842257" y="404235"/>
                    <a:pt x="845300" y="391573"/>
                    <a:pt x="831155" y="382486"/>
                  </a:cubicBezTo>
                  <a:lnTo>
                    <a:pt x="798297" y="382486"/>
                  </a:lnTo>
                  <a:cubicBezTo>
                    <a:pt x="779609" y="368873"/>
                    <a:pt x="758392" y="360738"/>
                    <a:pt x="736155" y="352157"/>
                  </a:cubicBezTo>
                  <a:cubicBezTo>
                    <a:pt x="732126" y="350674"/>
                    <a:pt x="720493" y="342076"/>
                    <a:pt x="713438" y="342076"/>
                  </a:cubicBezTo>
                  <a:cubicBezTo>
                    <a:pt x="705843" y="342076"/>
                    <a:pt x="702302" y="349654"/>
                    <a:pt x="694724" y="349654"/>
                  </a:cubicBezTo>
                  <a:cubicBezTo>
                    <a:pt x="694724" y="337532"/>
                    <a:pt x="686640" y="309243"/>
                    <a:pt x="675513" y="309243"/>
                  </a:cubicBezTo>
                  <a:cubicBezTo>
                    <a:pt x="670472" y="309243"/>
                    <a:pt x="667935" y="313272"/>
                    <a:pt x="662894" y="314292"/>
                  </a:cubicBezTo>
                  <a:cubicBezTo>
                    <a:pt x="664909" y="308223"/>
                    <a:pt x="662894" y="306183"/>
                    <a:pt x="662894" y="291532"/>
                  </a:cubicBezTo>
                  <a:cubicBezTo>
                    <a:pt x="662894" y="271318"/>
                    <a:pt x="668964" y="259205"/>
                    <a:pt x="680579" y="247590"/>
                  </a:cubicBezTo>
                  <a:cubicBezTo>
                    <a:pt x="684634" y="243552"/>
                    <a:pt x="693207" y="223844"/>
                    <a:pt x="697236" y="222318"/>
                  </a:cubicBezTo>
                  <a:cubicBezTo>
                    <a:pt x="705834" y="219300"/>
                    <a:pt x="720982" y="224358"/>
                    <a:pt x="720982" y="212219"/>
                  </a:cubicBezTo>
                  <a:cubicBezTo>
                    <a:pt x="720982" y="204650"/>
                    <a:pt x="701651" y="204033"/>
                    <a:pt x="694587" y="200012"/>
                  </a:cubicBezTo>
                  <a:cubicBezTo>
                    <a:pt x="699122" y="201495"/>
                    <a:pt x="683854" y="191174"/>
                    <a:pt x="724899" y="203784"/>
                  </a:cubicBezTo>
                  <a:cubicBezTo>
                    <a:pt x="735529" y="207033"/>
                    <a:pt x="729083" y="193008"/>
                    <a:pt x="735152" y="193008"/>
                  </a:cubicBezTo>
                  <a:cubicBezTo>
                    <a:pt x="736146" y="193008"/>
                    <a:pt x="740193" y="193008"/>
                    <a:pt x="746262" y="193008"/>
                  </a:cubicBezTo>
                  <a:cubicBezTo>
                    <a:pt x="758383" y="193008"/>
                    <a:pt x="764967" y="180390"/>
                    <a:pt x="773034" y="174329"/>
                  </a:cubicBezTo>
                  <a:lnTo>
                    <a:pt x="773034" y="166734"/>
                  </a:lnTo>
                  <a:cubicBezTo>
                    <a:pt x="755863" y="162696"/>
                    <a:pt x="738684" y="165225"/>
                    <a:pt x="731097" y="150060"/>
                  </a:cubicBezTo>
                  <a:cubicBezTo>
                    <a:pt x="731097" y="150060"/>
                    <a:pt x="736652" y="150060"/>
                    <a:pt x="740193" y="150060"/>
                  </a:cubicBezTo>
                  <a:cubicBezTo>
                    <a:pt x="746751" y="154124"/>
                    <a:pt x="753317" y="161667"/>
                    <a:pt x="762918" y="161667"/>
                  </a:cubicBezTo>
                  <a:cubicBezTo>
                    <a:pt x="771002" y="161667"/>
                    <a:pt x="785670" y="151080"/>
                    <a:pt x="785670" y="145020"/>
                  </a:cubicBezTo>
                  <a:cubicBezTo>
                    <a:pt x="785670" y="143014"/>
                    <a:pt x="778092" y="133901"/>
                    <a:pt x="782112" y="133901"/>
                  </a:cubicBezTo>
                  <a:cubicBezTo>
                    <a:pt x="793248" y="133901"/>
                    <a:pt x="797285" y="144017"/>
                    <a:pt x="804358" y="144017"/>
                  </a:cubicBezTo>
                  <a:cubicBezTo>
                    <a:pt x="808910" y="144017"/>
                    <a:pt x="811944" y="139962"/>
                    <a:pt x="821031" y="139962"/>
                  </a:cubicBezTo>
                  <a:cubicBezTo>
                    <a:pt x="818502" y="136927"/>
                    <a:pt x="820903" y="127995"/>
                    <a:pt x="827083" y="137442"/>
                  </a:cubicBezTo>
                  <a:cubicBezTo>
                    <a:pt x="830427" y="142508"/>
                    <a:pt x="856427" y="120262"/>
                    <a:pt x="856427" y="113696"/>
                  </a:cubicBezTo>
                  <a:cubicBezTo>
                    <a:pt x="856427" y="109152"/>
                    <a:pt x="844794" y="104112"/>
                    <a:pt x="844794" y="101051"/>
                  </a:cubicBezTo>
                  <a:cubicBezTo>
                    <a:pt x="844794" y="97536"/>
                    <a:pt x="837953" y="89487"/>
                    <a:pt x="853890" y="81849"/>
                  </a:cubicBezTo>
                  <a:cubicBezTo>
                    <a:pt x="855896" y="77288"/>
                    <a:pt x="853890" y="77820"/>
                    <a:pt x="853890" y="69239"/>
                  </a:cubicBezTo>
                  <a:cubicBezTo>
                    <a:pt x="837713" y="69239"/>
                    <a:pt x="841760" y="56594"/>
                    <a:pt x="821040" y="56594"/>
                  </a:cubicBezTo>
                  <a:cubicBezTo>
                    <a:pt x="816496" y="56063"/>
                    <a:pt x="812956" y="53054"/>
                    <a:pt x="808404" y="53054"/>
                  </a:cubicBezTo>
                  <a:cubicBezTo>
                    <a:pt x="802343" y="53054"/>
                    <a:pt x="795785" y="57091"/>
                    <a:pt x="795785" y="63178"/>
                  </a:cubicBezTo>
                  <a:cubicBezTo>
                    <a:pt x="795785" y="69744"/>
                    <a:pt x="803355" y="72248"/>
                    <a:pt x="803355" y="76791"/>
                  </a:cubicBezTo>
                  <a:cubicBezTo>
                    <a:pt x="803355" y="81840"/>
                    <a:pt x="791722" y="81840"/>
                    <a:pt x="789193" y="86907"/>
                  </a:cubicBezTo>
                  <a:cubicBezTo>
                    <a:pt x="785164" y="95505"/>
                    <a:pt x="786510" y="102251"/>
                    <a:pt x="779232" y="111570"/>
                  </a:cubicBezTo>
                  <a:cubicBezTo>
                    <a:pt x="767856" y="126109"/>
                    <a:pt x="752837" y="102551"/>
                    <a:pt x="752837" y="96988"/>
                  </a:cubicBezTo>
                  <a:cubicBezTo>
                    <a:pt x="752837" y="90447"/>
                    <a:pt x="761418" y="91930"/>
                    <a:pt x="761418" y="84369"/>
                  </a:cubicBezTo>
                  <a:cubicBezTo>
                    <a:pt x="761418" y="80846"/>
                    <a:pt x="746751" y="66675"/>
                    <a:pt x="742713" y="66675"/>
                  </a:cubicBezTo>
                  <a:cubicBezTo>
                    <a:pt x="728063" y="66675"/>
                    <a:pt x="738178" y="88424"/>
                    <a:pt x="722525" y="88424"/>
                  </a:cubicBezTo>
                  <a:cubicBezTo>
                    <a:pt x="722525" y="79834"/>
                    <a:pt x="721539" y="73765"/>
                    <a:pt x="710909" y="68716"/>
                  </a:cubicBezTo>
                  <a:cubicBezTo>
                    <a:pt x="712426" y="66170"/>
                    <a:pt x="713438" y="64678"/>
                    <a:pt x="715932" y="62655"/>
                  </a:cubicBezTo>
                  <a:cubicBezTo>
                    <a:pt x="707883" y="57597"/>
                    <a:pt x="696747" y="62655"/>
                    <a:pt x="690678" y="55077"/>
                  </a:cubicBezTo>
                  <a:cubicBezTo>
                    <a:pt x="694218" y="53054"/>
                    <a:pt x="703314" y="49522"/>
                    <a:pt x="703314" y="42947"/>
                  </a:cubicBezTo>
                  <a:cubicBezTo>
                    <a:pt x="703314" y="33363"/>
                    <a:pt x="688423" y="33740"/>
                    <a:pt x="688158" y="26265"/>
                  </a:cubicBezTo>
                  <a:cubicBezTo>
                    <a:pt x="687635" y="10526"/>
                    <a:pt x="676542" y="470"/>
                    <a:pt x="656834" y="7"/>
                  </a:cubicBezTo>
                  <a:cubicBezTo>
                    <a:pt x="647207" y="-241"/>
                    <a:pt x="651296" y="6051"/>
                    <a:pt x="651776" y="11109"/>
                  </a:cubicBezTo>
                  <a:cubicBezTo>
                    <a:pt x="645724" y="12652"/>
                    <a:pt x="637640" y="11109"/>
                    <a:pt x="637640" y="18712"/>
                  </a:cubicBezTo>
                  <a:cubicBezTo>
                    <a:pt x="637640" y="23770"/>
                    <a:pt x="641686" y="26273"/>
                    <a:pt x="641686" y="31331"/>
                  </a:cubicBezTo>
                  <a:cubicBezTo>
                    <a:pt x="641686" y="36389"/>
                    <a:pt x="635102" y="35883"/>
                    <a:pt x="635102" y="42955"/>
                  </a:cubicBezTo>
                  <a:cubicBezTo>
                    <a:pt x="635102" y="59663"/>
                    <a:pt x="669478" y="49530"/>
                    <a:pt x="669478" y="66693"/>
                  </a:cubicBezTo>
                  <a:cubicBezTo>
                    <a:pt x="669478" y="69753"/>
                    <a:pt x="665432" y="81857"/>
                    <a:pt x="665432" y="81857"/>
                  </a:cubicBezTo>
                  <a:cubicBezTo>
                    <a:pt x="668972" y="79851"/>
                    <a:pt x="672007" y="78848"/>
                    <a:pt x="676036" y="76808"/>
                  </a:cubicBezTo>
                  <a:cubicBezTo>
                    <a:pt x="682611" y="97554"/>
                    <a:pt x="649238" y="87430"/>
                    <a:pt x="649238" y="112187"/>
                  </a:cubicBezTo>
                  <a:cubicBezTo>
                    <a:pt x="632685" y="116662"/>
                    <a:pt x="645724" y="100057"/>
                    <a:pt x="641677" y="94502"/>
                  </a:cubicBezTo>
                  <a:cubicBezTo>
                    <a:pt x="640151" y="91956"/>
                    <a:pt x="626521" y="88441"/>
                    <a:pt x="618943" y="88441"/>
                  </a:cubicBezTo>
                  <a:cubicBezTo>
                    <a:pt x="609848" y="88441"/>
                    <a:pt x="606316" y="94005"/>
                    <a:pt x="606316" y="104626"/>
                  </a:cubicBezTo>
                  <a:cubicBezTo>
                    <a:pt x="597718" y="103606"/>
                    <a:pt x="592171" y="104626"/>
                    <a:pt x="563350" y="104626"/>
                  </a:cubicBezTo>
                  <a:cubicBezTo>
                    <a:pt x="536064" y="104626"/>
                    <a:pt x="504243" y="95008"/>
                    <a:pt x="497677" y="74314"/>
                  </a:cubicBezTo>
                  <a:cubicBezTo>
                    <a:pt x="488581" y="76800"/>
                    <a:pt x="458252" y="77297"/>
                    <a:pt x="458252" y="88441"/>
                  </a:cubicBezTo>
                  <a:cubicBezTo>
                    <a:pt x="458252" y="91947"/>
                    <a:pt x="460601" y="93893"/>
                    <a:pt x="464655" y="93893"/>
                  </a:cubicBezTo>
                  <a:cubicBezTo>
                    <a:pt x="472748" y="93893"/>
                    <a:pt x="486061" y="89941"/>
                    <a:pt x="492104" y="85921"/>
                  </a:cubicBezTo>
                  <a:cubicBezTo>
                    <a:pt x="494128" y="102569"/>
                    <a:pt x="468376" y="88947"/>
                    <a:pt x="468376" y="106135"/>
                  </a:cubicBezTo>
                  <a:cubicBezTo>
                    <a:pt x="468376" y="109641"/>
                    <a:pt x="473922" y="121257"/>
                    <a:pt x="471419" y="121257"/>
                  </a:cubicBezTo>
                  <a:cubicBezTo>
                    <a:pt x="461303" y="121257"/>
                    <a:pt x="459280" y="108655"/>
                    <a:pt x="450682" y="104626"/>
                  </a:cubicBezTo>
                  <a:lnTo>
                    <a:pt x="443104" y="101051"/>
                  </a:lnTo>
                  <a:cubicBezTo>
                    <a:pt x="430983" y="101051"/>
                    <a:pt x="422899" y="101051"/>
                    <a:pt x="410777" y="101051"/>
                  </a:cubicBezTo>
                  <a:cubicBezTo>
                    <a:pt x="400653" y="101051"/>
                    <a:pt x="394086" y="105115"/>
                    <a:pt x="382976" y="105612"/>
                  </a:cubicBezTo>
                  <a:cubicBezTo>
                    <a:pt x="362977" y="106546"/>
                    <a:pt x="362977" y="99217"/>
                    <a:pt x="362977" y="97682"/>
                  </a:cubicBezTo>
                  <a:cubicBezTo>
                    <a:pt x="362977" y="93130"/>
                    <a:pt x="378425" y="95008"/>
                    <a:pt x="381476" y="91956"/>
                  </a:cubicBezTo>
                  <a:cubicBezTo>
                    <a:pt x="367392" y="72419"/>
                    <a:pt x="369929" y="75582"/>
                    <a:pt x="341040" y="77828"/>
                  </a:cubicBezTo>
                  <a:cubicBezTo>
                    <a:pt x="310299" y="80220"/>
                    <a:pt x="295057" y="55094"/>
                    <a:pt x="264247" y="55094"/>
                  </a:cubicBezTo>
                  <a:cubicBezTo>
                    <a:pt x="254646" y="55094"/>
                    <a:pt x="250591" y="61661"/>
                    <a:pt x="242507" y="61661"/>
                  </a:cubicBezTo>
                  <a:cubicBezTo>
                    <a:pt x="236970" y="61661"/>
                    <a:pt x="231398" y="52068"/>
                    <a:pt x="230403" y="48022"/>
                  </a:cubicBezTo>
                  <a:cubicBezTo>
                    <a:pt x="220802" y="50062"/>
                    <a:pt x="220802" y="61172"/>
                    <a:pt x="210686" y="61172"/>
                  </a:cubicBezTo>
                  <a:cubicBezTo>
                    <a:pt x="201068" y="61172"/>
                    <a:pt x="187455" y="38429"/>
                    <a:pt x="184429" y="38429"/>
                  </a:cubicBezTo>
                  <a:cubicBezTo>
                    <a:pt x="174305" y="38429"/>
                    <a:pt x="177854" y="53071"/>
                    <a:pt x="167241" y="53071"/>
                  </a:cubicBezTo>
                  <a:cubicBezTo>
                    <a:pt x="163186" y="53071"/>
                    <a:pt x="159646" y="50053"/>
                    <a:pt x="158128" y="46007"/>
                  </a:cubicBezTo>
                  <a:cubicBezTo>
                    <a:pt x="142484" y="49548"/>
                    <a:pt x="136920" y="50551"/>
                    <a:pt x="122767" y="56080"/>
                  </a:cubicBezTo>
                  <a:cubicBezTo>
                    <a:pt x="117212" y="57109"/>
                    <a:pt x="103967" y="66804"/>
                    <a:pt x="99527" y="62681"/>
                  </a:cubicBezTo>
                  <a:cubicBezTo>
                    <a:pt x="86291" y="50336"/>
                    <a:pt x="88622" y="66058"/>
                    <a:pt x="83856" y="66204"/>
                  </a:cubicBezTo>
                  <a:cubicBezTo>
                    <a:pt x="50938" y="67378"/>
                    <a:pt x="73766" y="79380"/>
                    <a:pt x="69214" y="79380"/>
                  </a:cubicBezTo>
                  <a:cubicBezTo>
                    <a:pt x="56570" y="79380"/>
                    <a:pt x="33896" y="76851"/>
                    <a:pt x="13142" y="64207"/>
                  </a:cubicBezTo>
                  <a:cubicBezTo>
                    <a:pt x="12267" y="63692"/>
                    <a:pt x="6035" y="59157"/>
                    <a:pt x="6035" y="57623"/>
                  </a:cubicBezTo>
                  <a:cubicBezTo>
                    <a:pt x="2520" y="59680"/>
                    <a:pt x="5049" y="58660"/>
                    <a:pt x="0" y="57623"/>
                  </a:cubicBezTo>
                  <a:lnTo>
                    <a:pt x="0" y="276385"/>
                  </a:lnTo>
                  <a:cubicBezTo>
                    <a:pt x="6567" y="282985"/>
                    <a:pt x="21714" y="274387"/>
                    <a:pt x="27766" y="283980"/>
                  </a:cubicBezTo>
                  <a:cubicBezTo>
                    <a:pt x="32318" y="291044"/>
                    <a:pt x="42940" y="304219"/>
                    <a:pt x="53030" y="304219"/>
                  </a:cubicBezTo>
                  <a:cubicBezTo>
                    <a:pt x="60102" y="304219"/>
                    <a:pt x="60102" y="293607"/>
                    <a:pt x="67183" y="291558"/>
                  </a:cubicBezTo>
                  <a:cubicBezTo>
                    <a:pt x="70217" y="290563"/>
                    <a:pt x="73235" y="291558"/>
                    <a:pt x="76775" y="289055"/>
                  </a:cubicBezTo>
                  <a:cubicBezTo>
                    <a:pt x="91931" y="304228"/>
                    <a:pt x="99518" y="309757"/>
                    <a:pt x="112660" y="329474"/>
                  </a:cubicBezTo>
                  <a:cubicBezTo>
                    <a:pt x="113671" y="331463"/>
                    <a:pt x="117726" y="332492"/>
                    <a:pt x="119226" y="337026"/>
                  </a:cubicBezTo>
                  <a:cubicBezTo>
                    <a:pt x="121241" y="343096"/>
                    <a:pt x="123761" y="350700"/>
                    <a:pt x="129325" y="356229"/>
                  </a:cubicBezTo>
                  <a:cubicBezTo>
                    <a:pt x="132368" y="359289"/>
                    <a:pt x="138420" y="357755"/>
                    <a:pt x="141463" y="361784"/>
                  </a:cubicBezTo>
                  <a:cubicBezTo>
                    <a:pt x="146007" y="366336"/>
                    <a:pt x="154605" y="368890"/>
                    <a:pt x="154605" y="379486"/>
                  </a:cubicBezTo>
                  <a:cubicBezTo>
                    <a:pt x="154605" y="385032"/>
                    <a:pt x="147541" y="386044"/>
                    <a:pt x="147541" y="389593"/>
                  </a:cubicBezTo>
                  <a:cubicBezTo>
                    <a:pt x="147541" y="392105"/>
                    <a:pt x="150559" y="393631"/>
                    <a:pt x="150559" y="396665"/>
                  </a:cubicBezTo>
                  <a:cubicBezTo>
                    <a:pt x="150559" y="403240"/>
                    <a:pt x="148536" y="416862"/>
                    <a:pt x="155599" y="418902"/>
                  </a:cubicBezTo>
                  <a:cubicBezTo>
                    <a:pt x="159654" y="419897"/>
                    <a:pt x="163692" y="419897"/>
                    <a:pt x="166752" y="422940"/>
                  </a:cubicBezTo>
                  <a:cubicBezTo>
                    <a:pt x="171270" y="427466"/>
                    <a:pt x="165732" y="434067"/>
                    <a:pt x="171793" y="438105"/>
                  </a:cubicBezTo>
                  <a:cubicBezTo>
                    <a:pt x="171793" y="438105"/>
                    <a:pt x="184952" y="446172"/>
                    <a:pt x="185423" y="447706"/>
                  </a:cubicBezTo>
                  <a:cubicBezTo>
                    <a:pt x="188972" y="459322"/>
                    <a:pt x="189992" y="472961"/>
                    <a:pt x="207155" y="472961"/>
                  </a:cubicBezTo>
                  <a:cubicBezTo>
                    <a:pt x="209683" y="483093"/>
                    <a:pt x="227360" y="476501"/>
                    <a:pt x="231406" y="489626"/>
                  </a:cubicBezTo>
                  <a:cubicBezTo>
                    <a:pt x="232932" y="494683"/>
                    <a:pt x="245551" y="495678"/>
                    <a:pt x="250600" y="500744"/>
                  </a:cubicBezTo>
                  <a:cubicBezTo>
                    <a:pt x="251611" y="501764"/>
                    <a:pt x="254209" y="502853"/>
                    <a:pt x="256224" y="503847"/>
                  </a:cubicBezTo>
                  <a:cubicBezTo>
                    <a:pt x="256241" y="503899"/>
                    <a:pt x="256155" y="503813"/>
                    <a:pt x="256155" y="503813"/>
                  </a:cubicBezTo>
                  <a:lnTo>
                    <a:pt x="660365" y="503813"/>
                  </a:lnTo>
                  <a:lnTo>
                    <a:pt x="660365" y="497726"/>
                  </a:lnTo>
                  <a:cubicBezTo>
                    <a:pt x="666949" y="502776"/>
                    <a:pt x="666426" y="506831"/>
                    <a:pt x="673018" y="510371"/>
                  </a:cubicBezTo>
                  <a:lnTo>
                    <a:pt x="698273" y="510371"/>
                  </a:lnTo>
                  <a:cubicBezTo>
                    <a:pt x="708380" y="520469"/>
                    <a:pt x="721547" y="520469"/>
                    <a:pt x="740210" y="520469"/>
                  </a:cubicBezTo>
                  <a:cubicBezTo>
                    <a:pt x="746768" y="518446"/>
                    <a:pt x="747788" y="520469"/>
                    <a:pt x="753334" y="517932"/>
                  </a:cubicBezTo>
                  <a:cubicBezTo>
                    <a:pt x="758401" y="515412"/>
                    <a:pt x="756377" y="507328"/>
                    <a:pt x="761427" y="507328"/>
                  </a:cubicBezTo>
                  <a:cubicBezTo>
                    <a:pt x="767496" y="507328"/>
                    <a:pt x="771542" y="516406"/>
                    <a:pt x="773574" y="518446"/>
                  </a:cubicBezTo>
                  <a:cubicBezTo>
                    <a:pt x="774568" y="516406"/>
                    <a:pt x="774063" y="512377"/>
                    <a:pt x="774063" y="511374"/>
                  </a:cubicBezTo>
                  <a:cubicBezTo>
                    <a:pt x="775580" y="511374"/>
                    <a:pt x="776583" y="511374"/>
                    <a:pt x="778117" y="511374"/>
                  </a:cubicBezTo>
                  <a:cubicBezTo>
                    <a:pt x="781143" y="511374"/>
                    <a:pt x="802360" y="528553"/>
                    <a:pt x="803372" y="530534"/>
                  </a:cubicBezTo>
                  <a:cubicBezTo>
                    <a:pt x="806389" y="536620"/>
                    <a:pt x="803372" y="541678"/>
                    <a:pt x="807392" y="545707"/>
                  </a:cubicBezTo>
                  <a:cubicBezTo>
                    <a:pt x="819017" y="557348"/>
                    <a:pt x="834704" y="554819"/>
                    <a:pt x="847332" y="562920"/>
                  </a:cubicBezTo>
                  <a:lnTo>
                    <a:pt x="860456" y="562920"/>
                  </a:lnTo>
                  <a:cubicBezTo>
                    <a:pt x="866508" y="566941"/>
                    <a:pt x="874095" y="571990"/>
                    <a:pt x="874095" y="579585"/>
                  </a:cubicBezTo>
                  <a:cubicBezTo>
                    <a:pt x="874095" y="583126"/>
                    <a:pt x="872089" y="585629"/>
                    <a:pt x="869054" y="585629"/>
                  </a:cubicBezTo>
                  <a:cubicBezTo>
                    <a:pt x="862994" y="585629"/>
                    <a:pt x="856933" y="579080"/>
                    <a:pt x="854910" y="577048"/>
                  </a:cubicBezTo>
                  <a:cubicBezTo>
                    <a:pt x="852887" y="585149"/>
                    <a:pt x="848326" y="609392"/>
                    <a:pt x="841271" y="609392"/>
                  </a:cubicBezTo>
                  <a:cubicBezTo>
                    <a:pt x="835219" y="615461"/>
                    <a:pt x="830152" y="619002"/>
                    <a:pt x="830152" y="626571"/>
                  </a:cubicBezTo>
                  <a:cubicBezTo>
                    <a:pt x="831661" y="629109"/>
                    <a:pt x="834696" y="632641"/>
                    <a:pt x="837731" y="632641"/>
                  </a:cubicBezTo>
                  <a:cubicBezTo>
                    <a:pt x="842265" y="632641"/>
                    <a:pt x="842780" y="629589"/>
                    <a:pt x="844811" y="627574"/>
                  </a:cubicBezTo>
                  <a:cubicBezTo>
                    <a:pt x="849329" y="623031"/>
                    <a:pt x="856933" y="623554"/>
                    <a:pt x="863988" y="623554"/>
                  </a:cubicBezTo>
                  <a:cubicBezTo>
                    <a:pt x="870572" y="623554"/>
                    <a:pt x="873546" y="627128"/>
                    <a:pt x="876092" y="625603"/>
                  </a:cubicBezTo>
                  <a:cubicBezTo>
                    <a:pt x="879247" y="624034"/>
                    <a:pt x="882050" y="622576"/>
                    <a:pt x="884202" y="621513"/>
                  </a:cubicBezTo>
                  <a:cubicBezTo>
                    <a:pt x="883302" y="618522"/>
                    <a:pt x="882239" y="615684"/>
                    <a:pt x="881185" y="613387"/>
                  </a:cubicBezTo>
                  <a:cubicBezTo>
                    <a:pt x="880679" y="611364"/>
                    <a:pt x="878150" y="610386"/>
                    <a:pt x="878150" y="608389"/>
                  </a:cubicBezTo>
                  <a:cubicBezTo>
                    <a:pt x="878150" y="605843"/>
                    <a:pt x="883190" y="604857"/>
                    <a:pt x="884699" y="604334"/>
                  </a:cubicBezTo>
                  <a:cubicBezTo>
                    <a:pt x="895818" y="600794"/>
                    <a:pt x="919564" y="594750"/>
                    <a:pt x="932199" y="594750"/>
                  </a:cubicBezTo>
                  <a:cubicBezTo>
                    <a:pt x="933348" y="594201"/>
                    <a:pt x="951659" y="575873"/>
                    <a:pt x="954822" y="573353"/>
                  </a:cubicBezTo>
                  <a:cubicBezTo>
                    <a:pt x="957334" y="571313"/>
                    <a:pt x="969353" y="571982"/>
                    <a:pt x="981226" y="571982"/>
                  </a:cubicBezTo>
                  <a:cubicBezTo>
                    <a:pt x="985760" y="571982"/>
                    <a:pt x="989301" y="571982"/>
                    <a:pt x="993836" y="571982"/>
                  </a:cubicBezTo>
                  <a:cubicBezTo>
                    <a:pt x="998516" y="571982"/>
                    <a:pt x="1003360" y="570576"/>
                    <a:pt x="1006609" y="570190"/>
                  </a:cubicBezTo>
                  <a:cubicBezTo>
                    <a:pt x="1011667" y="569547"/>
                    <a:pt x="1010218" y="567352"/>
                    <a:pt x="1012027" y="565466"/>
                  </a:cubicBezTo>
                  <a:cubicBezTo>
                    <a:pt x="1021165" y="556148"/>
                    <a:pt x="1020959" y="539089"/>
                    <a:pt x="1033767" y="530525"/>
                  </a:cubicBezTo>
                  <a:cubicBezTo>
                    <a:pt x="1039836" y="538146"/>
                    <a:pt x="1049317" y="527104"/>
                    <a:pt x="1053363" y="534168"/>
                  </a:cubicBezTo>
                  <a:cubicBezTo>
                    <a:pt x="1060718" y="547078"/>
                    <a:pt x="1056021" y="565338"/>
                    <a:pt x="1062381" y="577691"/>
                  </a:cubicBezTo>
                  <a:lnTo>
                    <a:pt x="1062064" y="5759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4" name="Google Shape;1064;p44"/>
            <p:cNvSpPr/>
            <p:nvPr/>
          </p:nvSpPr>
          <p:spPr>
            <a:xfrm>
              <a:off x="852506" y="1472139"/>
              <a:ext cx="680187" cy="514445"/>
            </a:xfrm>
            <a:custGeom>
              <a:avLst/>
              <a:gdLst/>
              <a:ahLst/>
              <a:cxnLst/>
              <a:rect l="l" t="t" r="r" b="b"/>
              <a:pathLst>
                <a:path w="537650" h="387116" extrusionOk="0">
                  <a:moveTo>
                    <a:pt x="383045" y="41431"/>
                  </a:moveTo>
                  <a:lnTo>
                    <a:pt x="383045" y="260193"/>
                  </a:lnTo>
                  <a:cubicBezTo>
                    <a:pt x="389612" y="266793"/>
                    <a:pt x="404759" y="258195"/>
                    <a:pt x="410811" y="267788"/>
                  </a:cubicBezTo>
                  <a:cubicBezTo>
                    <a:pt x="415363" y="274852"/>
                    <a:pt x="425985" y="288027"/>
                    <a:pt x="436075" y="288027"/>
                  </a:cubicBezTo>
                  <a:cubicBezTo>
                    <a:pt x="443147" y="288027"/>
                    <a:pt x="443147" y="277415"/>
                    <a:pt x="450228" y="275366"/>
                  </a:cubicBezTo>
                  <a:cubicBezTo>
                    <a:pt x="453262" y="274371"/>
                    <a:pt x="456280" y="275366"/>
                    <a:pt x="459820" y="272863"/>
                  </a:cubicBezTo>
                  <a:cubicBezTo>
                    <a:pt x="474977" y="288036"/>
                    <a:pt x="482563" y="293565"/>
                    <a:pt x="495705" y="313282"/>
                  </a:cubicBezTo>
                  <a:cubicBezTo>
                    <a:pt x="496716" y="315271"/>
                    <a:pt x="500771" y="316300"/>
                    <a:pt x="502271" y="320834"/>
                  </a:cubicBezTo>
                  <a:cubicBezTo>
                    <a:pt x="504286" y="326904"/>
                    <a:pt x="506806" y="334508"/>
                    <a:pt x="512370" y="340037"/>
                  </a:cubicBezTo>
                  <a:cubicBezTo>
                    <a:pt x="515413" y="343097"/>
                    <a:pt x="521465" y="341563"/>
                    <a:pt x="524508" y="345592"/>
                  </a:cubicBezTo>
                  <a:cubicBezTo>
                    <a:pt x="529052" y="350144"/>
                    <a:pt x="537650" y="352698"/>
                    <a:pt x="537650" y="363294"/>
                  </a:cubicBezTo>
                  <a:cubicBezTo>
                    <a:pt x="537650" y="368840"/>
                    <a:pt x="530586" y="369852"/>
                    <a:pt x="530586" y="373401"/>
                  </a:cubicBezTo>
                  <a:cubicBezTo>
                    <a:pt x="528066" y="373401"/>
                    <a:pt x="528066" y="373915"/>
                    <a:pt x="525529" y="373915"/>
                  </a:cubicBezTo>
                  <a:cubicBezTo>
                    <a:pt x="516930" y="373915"/>
                    <a:pt x="504286" y="364297"/>
                    <a:pt x="504286" y="358733"/>
                  </a:cubicBezTo>
                  <a:cubicBezTo>
                    <a:pt x="504286" y="354190"/>
                    <a:pt x="504286" y="355690"/>
                    <a:pt x="504286" y="351147"/>
                  </a:cubicBezTo>
                  <a:cubicBezTo>
                    <a:pt x="504286" y="343569"/>
                    <a:pt x="498234" y="343569"/>
                    <a:pt x="489113" y="343569"/>
                  </a:cubicBezTo>
                  <a:cubicBezTo>
                    <a:pt x="482057" y="343569"/>
                    <a:pt x="480026" y="339042"/>
                    <a:pt x="480026" y="335982"/>
                  </a:cubicBezTo>
                  <a:cubicBezTo>
                    <a:pt x="480026" y="331970"/>
                    <a:pt x="487629" y="331456"/>
                    <a:pt x="487629" y="327435"/>
                  </a:cubicBezTo>
                  <a:cubicBezTo>
                    <a:pt x="487629" y="323878"/>
                    <a:pt x="487629" y="321863"/>
                    <a:pt x="487629" y="320826"/>
                  </a:cubicBezTo>
                  <a:cubicBezTo>
                    <a:pt x="478020" y="321349"/>
                    <a:pt x="480549" y="327435"/>
                    <a:pt x="473965" y="327435"/>
                  </a:cubicBezTo>
                  <a:cubicBezTo>
                    <a:pt x="471933" y="327435"/>
                    <a:pt x="466396" y="322892"/>
                    <a:pt x="466396" y="319840"/>
                  </a:cubicBezTo>
                  <a:cubicBezTo>
                    <a:pt x="466396" y="313771"/>
                    <a:pt x="469927" y="311748"/>
                    <a:pt x="471436" y="309227"/>
                  </a:cubicBezTo>
                  <a:cubicBezTo>
                    <a:pt x="468907" y="306707"/>
                    <a:pt x="464372" y="302146"/>
                    <a:pt x="462341" y="305670"/>
                  </a:cubicBezTo>
                  <a:cubicBezTo>
                    <a:pt x="454763" y="305670"/>
                    <a:pt x="451222" y="302138"/>
                    <a:pt x="447193" y="298117"/>
                  </a:cubicBezTo>
                  <a:cubicBezTo>
                    <a:pt x="445641" y="302146"/>
                    <a:pt x="443653" y="307204"/>
                    <a:pt x="439598" y="307204"/>
                  </a:cubicBezTo>
                  <a:cubicBezTo>
                    <a:pt x="428985" y="307204"/>
                    <a:pt x="421913" y="292579"/>
                    <a:pt x="415852" y="288027"/>
                  </a:cubicBezTo>
                  <a:cubicBezTo>
                    <a:pt x="402710" y="278392"/>
                    <a:pt x="385540" y="278906"/>
                    <a:pt x="370366" y="270308"/>
                  </a:cubicBezTo>
                  <a:lnTo>
                    <a:pt x="342600" y="270308"/>
                  </a:lnTo>
                  <a:cubicBezTo>
                    <a:pt x="325909" y="264745"/>
                    <a:pt x="303672" y="262747"/>
                    <a:pt x="295083" y="245028"/>
                  </a:cubicBezTo>
                  <a:cubicBezTo>
                    <a:pt x="289039" y="247582"/>
                    <a:pt x="278923" y="250094"/>
                    <a:pt x="274371" y="252657"/>
                  </a:cubicBezTo>
                  <a:cubicBezTo>
                    <a:pt x="275897" y="256172"/>
                    <a:pt x="276883" y="257689"/>
                    <a:pt x="279412" y="259721"/>
                  </a:cubicBezTo>
                  <a:cubicBezTo>
                    <a:pt x="272863" y="269794"/>
                    <a:pt x="240519" y="288027"/>
                    <a:pt x="228912" y="288027"/>
                  </a:cubicBezTo>
                  <a:cubicBezTo>
                    <a:pt x="226880" y="288027"/>
                    <a:pt x="223854" y="286484"/>
                    <a:pt x="223854" y="284478"/>
                  </a:cubicBezTo>
                  <a:cubicBezTo>
                    <a:pt x="223854" y="281435"/>
                    <a:pt x="226880" y="280947"/>
                    <a:pt x="227891" y="280406"/>
                  </a:cubicBezTo>
                  <a:cubicBezTo>
                    <a:pt x="225371" y="276883"/>
                    <a:pt x="227368" y="276883"/>
                    <a:pt x="227368" y="274371"/>
                  </a:cubicBezTo>
                  <a:cubicBezTo>
                    <a:pt x="227368" y="263270"/>
                    <a:pt x="234964" y="254638"/>
                    <a:pt x="249606" y="250094"/>
                  </a:cubicBezTo>
                  <a:cubicBezTo>
                    <a:pt x="249606" y="248594"/>
                    <a:pt x="250137" y="246562"/>
                    <a:pt x="250137" y="245028"/>
                  </a:cubicBezTo>
                  <a:cubicBezTo>
                    <a:pt x="245585" y="245028"/>
                    <a:pt x="246571" y="245028"/>
                    <a:pt x="244051" y="245028"/>
                  </a:cubicBezTo>
                  <a:cubicBezTo>
                    <a:pt x="231946" y="245028"/>
                    <a:pt x="198591" y="272854"/>
                    <a:pt x="198591" y="289528"/>
                  </a:cubicBezTo>
                  <a:cubicBezTo>
                    <a:pt x="198591" y="292048"/>
                    <a:pt x="198591" y="294568"/>
                    <a:pt x="198591" y="297097"/>
                  </a:cubicBezTo>
                  <a:cubicBezTo>
                    <a:pt x="198591" y="308704"/>
                    <a:pt x="187463" y="312785"/>
                    <a:pt x="175865" y="317303"/>
                  </a:cubicBezTo>
                  <a:cubicBezTo>
                    <a:pt x="169281" y="319840"/>
                    <a:pt x="167250" y="324872"/>
                    <a:pt x="163220" y="329921"/>
                  </a:cubicBezTo>
                  <a:cubicBezTo>
                    <a:pt x="155642" y="339540"/>
                    <a:pt x="138463" y="344563"/>
                    <a:pt x="130371" y="352698"/>
                  </a:cubicBezTo>
                  <a:cubicBezTo>
                    <a:pt x="122793" y="360259"/>
                    <a:pt x="104610" y="365806"/>
                    <a:pt x="89951" y="367863"/>
                  </a:cubicBezTo>
                  <a:cubicBezTo>
                    <a:pt x="71760" y="370881"/>
                    <a:pt x="61662" y="392106"/>
                    <a:pt x="40437" y="386028"/>
                  </a:cubicBezTo>
                  <a:cubicBezTo>
                    <a:pt x="46489" y="376427"/>
                    <a:pt x="56107" y="380482"/>
                    <a:pt x="64688" y="375407"/>
                  </a:cubicBezTo>
                  <a:cubicBezTo>
                    <a:pt x="70766" y="371892"/>
                    <a:pt x="75301" y="361777"/>
                    <a:pt x="80873" y="358742"/>
                  </a:cubicBezTo>
                  <a:cubicBezTo>
                    <a:pt x="89454" y="353701"/>
                    <a:pt x="99047" y="358742"/>
                    <a:pt x="105099" y="351155"/>
                  </a:cubicBezTo>
                  <a:cubicBezTo>
                    <a:pt x="113706" y="340045"/>
                    <a:pt x="133414" y="331464"/>
                    <a:pt x="145535" y="323372"/>
                  </a:cubicBezTo>
                  <a:cubicBezTo>
                    <a:pt x="157143" y="315794"/>
                    <a:pt x="157143" y="300638"/>
                    <a:pt x="169290" y="293077"/>
                  </a:cubicBezTo>
                  <a:lnTo>
                    <a:pt x="161686" y="293077"/>
                  </a:lnTo>
                  <a:cubicBezTo>
                    <a:pt x="154125" y="296094"/>
                    <a:pt x="150576" y="299626"/>
                    <a:pt x="143015" y="299626"/>
                  </a:cubicBezTo>
                  <a:cubicBezTo>
                    <a:pt x="136929" y="299626"/>
                    <a:pt x="134417" y="297106"/>
                    <a:pt x="129342" y="295597"/>
                  </a:cubicBezTo>
                  <a:cubicBezTo>
                    <a:pt x="127850" y="299626"/>
                    <a:pt x="126316" y="301135"/>
                    <a:pt x="125827" y="304675"/>
                  </a:cubicBezTo>
                  <a:cubicBezTo>
                    <a:pt x="113706" y="300115"/>
                    <a:pt x="110165" y="297106"/>
                    <a:pt x="101567" y="290539"/>
                  </a:cubicBezTo>
                  <a:cubicBezTo>
                    <a:pt x="100564" y="293565"/>
                    <a:pt x="101061" y="296094"/>
                    <a:pt x="101061" y="298134"/>
                  </a:cubicBezTo>
                  <a:cubicBezTo>
                    <a:pt x="96526" y="298134"/>
                    <a:pt x="97529" y="298134"/>
                    <a:pt x="95000" y="298134"/>
                  </a:cubicBezTo>
                  <a:cubicBezTo>
                    <a:pt x="91957" y="298134"/>
                    <a:pt x="89454" y="302163"/>
                    <a:pt x="87414" y="302163"/>
                  </a:cubicBezTo>
                  <a:cubicBezTo>
                    <a:pt x="84379" y="302163"/>
                    <a:pt x="82382" y="293574"/>
                    <a:pt x="82382" y="289545"/>
                  </a:cubicBezTo>
                  <a:cubicBezTo>
                    <a:pt x="82382" y="283458"/>
                    <a:pt x="82382" y="283458"/>
                    <a:pt x="82382" y="279429"/>
                  </a:cubicBezTo>
                  <a:cubicBezTo>
                    <a:pt x="82382" y="277921"/>
                    <a:pt x="82879" y="271851"/>
                    <a:pt x="78327" y="271851"/>
                  </a:cubicBezTo>
                  <a:cubicBezTo>
                    <a:pt x="74272" y="271851"/>
                    <a:pt x="70243" y="280415"/>
                    <a:pt x="68203" y="280415"/>
                  </a:cubicBezTo>
                  <a:cubicBezTo>
                    <a:pt x="61653" y="280415"/>
                    <a:pt x="37908" y="261736"/>
                    <a:pt x="34359" y="257192"/>
                  </a:cubicBezTo>
                  <a:cubicBezTo>
                    <a:pt x="36887" y="257192"/>
                    <a:pt x="39425" y="255658"/>
                    <a:pt x="41937" y="255658"/>
                  </a:cubicBezTo>
                  <a:cubicBezTo>
                    <a:pt x="37908" y="244548"/>
                    <a:pt x="21740" y="242036"/>
                    <a:pt x="21740" y="233944"/>
                  </a:cubicBezTo>
                  <a:cubicBezTo>
                    <a:pt x="21740" y="218779"/>
                    <a:pt x="49026" y="206151"/>
                    <a:pt x="59622" y="206151"/>
                  </a:cubicBezTo>
                  <a:cubicBezTo>
                    <a:pt x="64191" y="206151"/>
                    <a:pt x="98541" y="192504"/>
                    <a:pt x="98541" y="185929"/>
                  </a:cubicBezTo>
                  <a:cubicBezTo>
                    <a:pt x="98541" y="182397"/>
                    <a:pt x="90448" y="175333"/>
                    <a:pt x="89951" y="173816"/>
                  </a:cubicBezTo>
                  <a:cubicBezTo>
                    <a:pt x="95000" y="170781"/>
                    <a:pt x="94006" y="171287"/>
                    <a:pt x="97529" y="173319"/>
                  </a:cubicBezTo>
                  <a:lnTo>
                    <a:pt x="97529" y="165732"/>
                  </a:lnTo>
                  <a:cubicBezTo>
                    <a:pt x="92977" y="165218"/>
                    <a:pt x="92977" y="165732"/>
                    <a:pt x="89951" y="165732"/>
                  </a:cubicBezTo>
                  <a:cubicBezTo>
                    <a:pt x="81850" y="165732"/>
                    <a:pt x="78833" y="174330"/>
                    <a:pt x="68211" y="174330"/>
                  </a:cubicBezTo>
                  <a:cubicBezTo>
                    <a:pt x="58122" y="174330"/>
                    <a:pt x="54564" y="169281"/>
                    <a:pt x="46986" y="170773"/>
                  </a:cubicBezTo>
                  <a:cubicBezTo>
                    <a:pt x="36390" y="170773"/>
                    <a:pt x="24252" y="170773"/>
                    <a:pt x="20231" y="170773"/>
                  </a:cubicBezTo>
                  <a:cubicBezTo>
                    <a:pt x="19717" y="163203"/>
                    <a:pt x="13647" y="161180"/>
                    <a:pt x="13647" y="156637"/>
                  </a:cubicBezTo>
                  <a:cubicBezTo>
                    <a:pt x="13647" y="155111"/>
                    <a:pt x="14659" y="153105"/>
                    <a:pt x="15173" y="151588"/>
                  </a:cubicBezTo>
                  <a:cubicBezTo>
                    <a:pt x="7064" y="151588"/>
                    <a:pt x="2520" y="148544"/>
                    <a:pt x="0" y="143495"/>
                  </a:cubicBezTo>
                  <a:cubicBezTo>
                    <a:pt x="12627" y="135908"/>
                    <a:pt x="33364" y="129350"/>
                    <a:pt x="45494" y="121258"/>
                  </a:cubicBezTo>
                  <a:lnTo>
                    <a:pt x="54564" y="121258"/>
                  </a:lnTo>
                  <a:cubicBezTo>
                    <a:pt x="54564" y="137443"/>
                    <a:pt x="62656" y="132908"/>
                    <a:pt x="73278" y="132908"/>
                  </a:cubicBezTo>
                  <a:cubicBezTo>
                    <a:pt x="80350" y="132908"/>
                    <a:pt x="81362" y="134391"/>
                    <a:pt x="87422" y="132908"/>
                  </a:cubicBezTo>
                  <a:cubicBezTo>
                    <a:pt x="82390" y="116689"/>
                    <a:pt x="71769" y="115686"/>
                    <a:pt x="57110" y="108614"/>
                  </a:cubicBezTo>
                  <a:cubicBezTo>
                    <a:pt x="53064" y="106625"/>
                    <a:pt x="46994" y="91434"/>
                    <a:pt x="41945" y="88442"/>
                  </a:cubicBezTo>
                  <a:cubicBezTo>
                    <a:pt x="35893" y="84868"/>
                    <a:pt x="15182" y="80822"/>
                    <a:pt x="15182" y="77315"/>
                  </a:cubicBezTo>
                  <a:cubicBezTo>
                    <a:pt x="15182" y="77315"/>
                    <a:pt x="22229" y="64688"/>
                    <a:pt x="22743" y="63179"/>
                  </a:cubicBezTo>
                  <a:lnTo>
                    <a:pt x="50552" y="63179"/>
                  </a:lnTo>
                  <a:cubicBezTo>
                    <a:pt x="65708" y="42965"/>
                    <a:pt x="88460" y="23746"/>
                    <a:pt x="115214" y="15148"/>
                  </a:cubicBezTo>
                  <a:cubicBezTo>
                    <a:pt x="122295" y="13133"/>
                    <a:pt x="126830" y="16674"/>
                    <a:pt x="133902" y="14136"/>
                  </a:cubicBezTo>
                  <a:cubicBezTo>
                    <a:pt x="142003" y="11110"/>
                    <a:pt x="147053" y="0"/>
                    <a:pt x="155651" y="0"/>
                  </a:cubicBezTo>
                  <a:cubicBezTo>
                    <a:pt x="162200" y="0"/>
                    <a:pt x="164746" y="5555"/>
                    <a:pt x="171304" y="7595"/>
                  </a:cubicBezTo>
                  <a:cubicBezTo>
                    <a:pt x="168767" y="10613"/>
                    <a:pt x="168270" y="11624"/>
                    <a:pt x="166735" y="14145"/>
                  </a:cubicBezTo>
                  <a:cubicBezTo>
                    <a:pt x="171819" y="15156"/>
                    <a:pt x="176859" y="11624"/>
                    <a:pt x="179388" y="7595"/>
                  </a:cubicBezTo>
                  <a:cubicBezTo>
                    <a:pt x="184926" y="9618"/>
                    <a:pt x="186460" y="11119"/>
                    <a:pt x="191038" y="12627"/>
                  </a:cubicBezTo>
                  <a:lnTo>
                    <a:pt x="216276" y="12627"/>
                  </a:lnTo>
                  <a:cubicBezTo>
                    <a:pt x="222328" y="16674"/>
                    <a:pt x="224342" y="19185"/>
                    <a:pt x="231432" y="22743"/>
                  </a:cubicBezTo>
                  <a:lnTo>
                    <a:pt x="270334" y="22743"/>
                  </a:lnTo>
                  <a:cubicBezTo>
                    <a:pt x="280458" y="32858"/>
                    <a:pt x="311756" y="35370"/>
                    <a:pt x="327435" y="35370"/>
                  </a:cubicBezTo>
                  <a:cubicBezTo>
                    <a:pt x="336514" y="35370"/>
                    <a:pt x="342077" y="31830"/>
                    <a:pt x="351164" y="31830"/>
                  </a:cubicBezTo>
                  <a:cubicBezTo>
                    <a:pt x="365823" y="31830"/>
                    <a:pt x="370375" y="37908"/>
                    <a:pt x="383028" y="41954"/>
                  </a:cubicBezTo>
                  <a:lnTo>
                    <a:pt x="383028" y="40428"/>
                  </a:lnTo>
                  <a:lnTo>
                    <a:pt x="383028" y="4143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5" name="Google Shape;1065;p44"/>
            <p:cNvSpPr/>
            <p:nvPr/>
          </p:nvSpPr>
          <p:spPr>
            <a:xfrm>
              <a:off x="1464922" y="1932780"/>
              <a:ext cx="31949" cy="42969"/>
            </a:xfrm>
            <a:custGeom>
              <a:avLst/>
              <a:gdLst/>
              <a:ahLst/>
              <a:cxnLst/>
              <a:rect l="l" t="t" r="r" b="b"/>
              <a:pathLst>
                <a:path w="25254" h="32334" extrusionOk="0">
                  <a:moveTo>
                    <a:pt x="11136" y="11126"/>
                  </a:moveTo>
                  <a:cubicBezTo>
                    <a:pt x="3035" y="9600"/>
                    <a:pt x="6086" y="7080"/>
                    <a:pt x="0" y="11126"/>
                  </a:cubicBezTo>
                  <a:cubicBezTo>
                    <a:pt x="0" y="-1030"/>
                    <a:pt x="2520" y="-1030"/>
                    <a:pt x="13150" y="1019"/>
                  </a:cubicBezTo>
                  <a:cubicBezTo>
                    <a:pt x="11624" y="14641"/>
                    <a:pt x="25255" y="16175"/>
                    <a:pt x="25255" y="27294"/>
                  </a:cubicBezTo>
                  <a:cubicBezTo>
                    <a:pt x="25255" y="30817"/>
                    <a:pt x="23754" y="32334"/>
                    <a:pt x="21225" y="32334"/>
                  </a:cubicBezTo>
                  <a:cubicBezTo>
                    <a:pt x="16691" y="32334"/>
                    <a:pt x="11127" y="21722"/>
                    <a:pt x="11127" y="21233"/>
                  </a:cubicBezTo>
                  <a:cubicBezTo>
                    <a:pt x="11136" y="17676"/>
                    <a:pt x="9627" y="13629"/>
                    <a:pt x="11136" y="1112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6" name="Google Shape;1066;p44"/>
            <p:cNvSpPr/>
            <p:nvPr/>
          </p:nvSpPr>
          <p:spPr>
            <a:xfrm>
              <a:off x="1417008" y="1880409"/>
              <a:ext cx="30379" cy="53723"/>
            </a:xfrm>
            <a:custGeom>
              <a:avLst/>
              <a:gdLst/>
              <a:ahLst/>
              <a:cxnLst/>
              <a:rect l="l" t="t" r="r" b="b"/>
              <a:pathLst>
                <a:path w="24013" h="40427" extrusionOk="0">
                  <a:moveTo>
                    <a:pt x="17668" y="21200"/>
                  </a:moveTo>
                  <a:cubicBezTo>
                    <a:pt x="17668" y="22708"/>
                    <a:pt x="21723" y="21731"/>
                    <a:pt x="22717" y="21200"/>
                  </a:cubicBezTo>
                  <a:cubicBezTo>
                    <a:pt x="21723" y="28281"/>
                    <a:pt x="26789" y="35370"/>
                    <a:pt x="21723" y="40428"/>
                  </a:cubicBezTo>
                  <a:cubicBezTo>
                    <a:pt x="15653" y="34359"/>
                    <a:pt x="13630" y="28281"/>
                    <a:pt x="13630" y="20231"/>
                  </a:cubicBezTo>
                  <a:cubicBezTo>
                    <a:pt x="6061" y="19185"/>
                    <a:pt x="0" y="12636"/>
                    <a:pt x="0" y="5066"/>
                  </a:cubicBezTo>
                  <a:cubicBezTo>
                    <a:pt x="0" y="1037"/>
                    <a:pt x="4038" y="0"/>
                    <a:pt x="6061" y="0"/>
                  </a:cubicBezTo>
                  <a:cubicBezTo>
                    <a:pt x="15156" y="0"/>
                    <a:pt x="10613" y="4046"/>
                    <a:pt x="17668" y="0"/>
                  </a:cubicBezTo>
                  <a:cubicBezTo>
                    <a:pt x="17668" y="13107"/>
                    <a:pt x="15148" y="13107"/>
                    <a:pt x="17668" y="2120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7" name="Google Shape;1067;p44"/>
            <p:cNvSpPr/>
            <p:nvPr/>
          </p:nvSpPr>
          <p:spPr>
            <a:xfrm>
              <a:off x="1727006" y="1376798"/>
              <a:ext cx="335604" cy="184654"/>
            </a:xfrm>
            <a:custGeom>
              <a:avLst/>
              <a:gdLst/>
              <a:ahLst/>
              <a:cxnLst/>
              <a:rect l="l" t="t" r="r" b="b"/>
              <a:pathLst>
                <a:path w="265275" h="138951" extrusionOk="0">
                  <a:moveTo>
                    <a:pt x="245071" y="109651"/>
                  </a:moveTo>
                  <a:cubicBezTo>
                    <a:pt x="241033" y="109651"/>
                    <a:pt x="238496" y="111160"/>
                    <a:pt x="238496" y="114709"/>
                  </a:cubicBezTo>
                  <a:cubicBezTo>
                    <a:pt x="238496" y="118755"/>
                    <a:pt x="244042" y="118755"/>
                    <a:pt x="246074" y="118755"/>
                  </a:cubicBezTo>
                  <a:cubicBezTo>
                    <a:pt x="246579" y="122775"/>
                    <a:pt x="249108" y="124301"/>
                    <a:pt x="251123" y="125819"/>
                  </a:cubicBezTo>
                  <a:cubicBezTo>
                    <a:pt x="246579" y="135420"/>
                    <a:pt x="234964" y="134931"/>
                    <a:pt x="222328" y="134931"/>
                  </a:cubicBezTo>
                  <a:cubicBezTo>
                    <a:pt x="202628" y="134931"/>
                    <a:pt x="195556" y="119758"/>
                    <a:pt x="180905" y="119758"/>
                  </a:cubicBezTo>
                  <a:cubicBezTo>
                    <a:pt x="171784" y="119758"/>
                    <a:pt x="175342" y="125321"/>
                    <a:pt x="167755" y="128862"/>
                  </a:cubicBezTo>
                  <a:cubicBezTo>
                    <a:pt x="154631" y="135420"/>
                    <a:pt x="142003" y="131374"/>
                    <a:pt x="131374" y="138952"/>
                  </a:cubicBezTo>
                  <a:cubicBezTo>
                    <a:pt x="108639" y="138952"/>
                    <a:pt x="99578" y="138952"/>
                    <a:pt x="85931" y="138952"/>
                  </a:cubicBezTo>
                  <a:cubicBezTo>
                    <a:pt x="77307" y="138952"/>
                    <a:pt x="82887" y="130851"/>
                    <a:pt x="76818" y="126324"/>
                  </a:cubicBezTo>
                  <a:cubicBezTo>
                    <a:pt x="71263" y="122261"/>
                    <a:pt x="56107" y="123795"/>
                    <a:pt x="49035" y="123795"/>
                  </a:cubicBezTo>
                  <a:cubicBezTo>
                    <a:pt x="37916" y="123795"/>
                    <a:pt x="28829" y="112171"/>
                    <a:pt x="25280" y="106110"/>
                  </a:cubicBezTo>
                  <a:cubicBezTo>
                    <a:pt x="37419" y="96998"/>
                    <a:pt x="53072" y="94495"/>
                    <a:pt x="74306" y="94495"/>
                  </a:cubicBezTo>
                  <a:cubicBezTo>
                    <a:pt x="81893" y="94495"/>
                    <a:pt x="84902" y="93980"/>
                    <a:pt x="90980" y="93475"/>
                  </a:cubicBezTo>
                  <a:cubicBezTo>
                    <a:pt x="87431" y="91460"/>
                    <a:pt x="83376" y="88434"/>
                    <a:pt x="78344" y="88434"/>
                  </a:cubicBezTo>
                  <a:cubicBezTo>
                    <a:pt x="68760" y="88434"/>
                    <a:pt x="56604" y="88434"/>
                    <a:pt x="51564" y="88434"/>
                  </a:cubicBezTo>
                  <a:cubicBezTo>
                    <a:pt x="40445" y="88434"/>
                    <a:pt x="12636" y="93475"/>
                    <a:pt x="12636" y="79347"/>
                  </a:cubicBezTo>
                  <a:cubicBezTo>
                    <a:pt x="12636" y="68229"/>
                    <a:pt x="27312" y="72249"/>
                    <a:pt x="32858" y="68734"/>
                  </a:cubicBezTo>
                  <a:cubicBezTo>
                    <a:pt x="24783" y="66685"/>
                    <a:pt x="21748" y="68220"/>
                    <a:pt x="15173" y="68220"/>
                  </a:cubicBezTo>
                  <a:cubicBezTo>
                    <a:pt x="9618" y="68220"/>
                    <a:pt x="0" y="60616"/>
                    <a:pt x="0" y="58113"/>
                  </a:cubicBezTo>
                  <a:cubicBezTo>
                    <a:pt x="0" y="33347"/>
                    <a:pt x="46000" y="15173"/>
                    <a:pt x="64165" y="15173"/>
                  </a:cubicBezTo>
                  <a:cubicBezTo>
                    <a:pt x="71246" y="15173"/>
                    <a:pt x="70766" y="29824"/>
                    <a:pt x="72763" y="32824"/>
                  </a:cubicBezTo>
                  <a:cubicBezTo>
                    <a:pt x="76810" y="30338"/>
                    <a:pt x="80350" y="23737"/>
                    <a:pt x="88434" y="23737"/>
                  </a:cubicBezTo>
                  <a:cubicBezTo>
                    <a:pt x="102578" y="23737"/>
                    <a:pt x="107619" y="29824"/>
                    <a:pt x="111168" y="38902"/>
                  </a:cubicBezTo>
                  <a:cubicBezTo>
                    <a:pt x="116723" y="37882"/>
                    <a:pt x="120761" y="36896"/>
                    <a:pt x="126341" y="35387"/>
                  </a:cubicBezTo>
                  <a:cubicBezTo>
                    <a:pt x="125818" y="30827"/>
                    <a:pt x="124807" y="29309"/>
                    <a:pt x="123804" y="26275"/>
                  </a:cubicBezTo>
                  <a:lnTo>
                    <a:pt x="134914" y="26275"/>
                  </a:lnTo>
                  <a:cubicBezTo>
                    <a:pt x="141995" y="28298"/>
                    <a:pt x="149059" y="34882"/>
                    <a:pt x="151588" y="40419"/>
                  </a:cubicBezTo>
                  <a:cubicBezTo>
                    <a:pt x="154622" y="46497"/>
                    <a:pt x="151082" y="59125"/>
                    <a:pt x="160186" y="59125"/>
                  </a:cubicBezTo>
                  <a:cubicBezTo>
                    <a:pt x="164215" y="59125"/>
                    <a:pt x="164215" y="57093"/>
                    <a:pt x="166752" y="55104"/>
                  </a:cubicBezTo>
                  <a:cubicBezTo>
                    <a:pt x="162706" y="48503"/>
                    <a:pt x="155111" y="24775"/>
                    <a:pt x="155111" y="20240"/>
                  </a:cubicBezTo>
                  <a:cubicBezTo>
                    <a:pt x="155111" y="16168"/>
                    <a:pt x="160194" y="13639"/>
                    <a:pt x="164223" y="13639"/>
                  </a:cubicBezTo>
                  <a:cubicBezTo>
                    <a:pt x="173336" y="13639"/>
                    <a:pt x="170284" y="17685"/>
                    <a:pt x="178368" y="13639"/>
                  </a:cubicBezTo>
                  <a:cubicBezTo>
                    <a:pt x="177879" y="12113"/>
                    <a:pt x="177879" y="10133"/>
                    <a:pt x="177879" y="8615"/>
                  </a:cubicBezTo>
                  <a:cubicBezTo>
                    <a:pt x="177879" y="3540"/>
                    <a:pt x="184952" y="0"/>
                    <a:pt x="193018" y="0"/>
                  </a:cubicBezTo>
                  <a:cubicBezTo>
                    <a:pt x="202131" y="0"/>
                    <a:pt x="210712" y="3540"/>
                    <a:pt x="210712" y="11119"/>
                  </a:cubicBezTo>
                  <a:cubicBezTo>
                    <a:pt x="210712" y="18697"/>
                    <a:pt x="199611" y="23257"/>
                    <a:pt x="199611" y="27792"/>
                  </a:cubicBezTo>
                  <a:cubicBezTo>
                    <a:pt x="199611" y="45974"/>
                    <a:pt x="213249" y="57599"/>
                    <a:pt x="213249" y="70757"/>
                  </a:cubicBezTo>
                  <a:cubicBezTo>
                    <a:pt x="213249" y="86899"/>
                    <a:pt x="255683" y="98027"/>
                    <a:pt x="265276" y="105613"/>
                  </a:cubicBezTo>
                  <a:cubicBezTo>
                    <a:pt x="256155" y="111640"/>
                    <a:pt x="254166" y="109651"/>
                    <a:pt x="245071" y="10965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8" name="Google Shape;1068;p44"/>
            <p:cNvSpPr/>
            <p:nvPr/>
          </p:nvSpPr>
          <p:spPr>
            <a:xfrm>
              <a:off x="1603652" y="1349134"/>
              <a:ext cx="187273" cy="128380"/>
            </a:xfrm>
            <a:custGeom>
              <a:avLst/>
              <a:gdLst/>
              <a:ahLst/>
              <a:cxnLst/>
              <a:rect l="l" t="t" r="r" b="b"/>
              <a:pathLst>
                <a:path w="148029" h="96605" extrusionOk="0">
                  <a:moveTo>
                    <a:pt x="31821" y="91574"/>
                  </a:moveTo>
                  <a:cubicBezTo>
                    <a:pt x="29301" y="91574"/>
                    <a:pt x="25769" y="83970"/>
                    <a:pt x="24269" y="81441"/>
                  </a:cubicBezTo>
                  <a:cubicBezTo>
                    <a:pt x="20205" y="75920"/>
                    <a:pt x="0" y="77421"/>
                    <a:pt x="0" y="71343"/>
                  </a:cubicBezTo>
                  <a:cubicBezTo>
                    <a:pt x="0" y="54172"/>
                    <a:pt x="25246" y="40036"/>
                    <a:pt x="25246" y="21836"/>
                  </a:cubicBezTo>
                  <a:cubicBezTo>
                    <a:pt x="25246" y="17773"/>
                    <a:pt x="18191" y="9706"/>
                    <a:pt x="17676" y="4160"/>
                  </a:cubicBezTo>
                  <a:cubicBezTo>
                    <a:pt x="30312" y="-915"/>
                    <a:pt x="35867" y="4160"/>
                    <a:pt x="48006" y="4160"/>
                  </a:cubicBezTo>
                  <a:cubicBezTo>
                    <a:pt x="54075" y="4160"/>
                    <a:pt x="59116" y="-1918"/>
                    <a:pt x="68211" y="619"/>
                  </a:cubicBezTo>
                  <a:cubicBezTo>
                    <a:pt x="79321" y="3637"/>
                    <a:pt x="84362" y="9706"/>
                    <a:pt x="95489" y="10726"/>
                  </a:cubicBezTo>
                  <a:cubicBezTo>
                    <a:pt x="100024" y="15270"/>
                    <a:pt x="106119" y="9192"/>
                    <a:pt x="112668" y="9192"/>
                  </a:cubicBezTo>
                  <a:cubicBezTo>
                    <a:pt x="123264" y="9192"/>
                    <a:pt x="148030" y="19299"/>
                    <a:pt x="148030" y="30940"/>
                  </a:cubicBezTo>
                  <a:cubicBezTo>
                    <a:pt x="148030" y="36487"/>
                    <a:pt x="121249" y="40533"/>
                    <a:pt x="116209" y="42042"/>
                  </a:cubicBezTo>
                  <a:cubicBezTo>
                    <a:pt x="100538" y="47082"/>
                    <a:pt x="78310" y="68299"/>
                    <a:pt x="78310" y="79932"/>
                  </a:cubicBezTo>
                  <a:cubicBezTo>
                    <a:pt x="78310" y="83970"/>
                    <a:pt x="43437" y="96606"/>
                    <a:pt x="39416" y="96606"/>
                  </a:cubicBezTo>
                  <a:cubicBezTo>
                    <a:pt x="35867" y="96614"/>
                    <a:pt x="34359" y="91574"/>
                    <a:pt x="31821" y="9157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69" name="Google Shape;1069;p44"/>
            <p:cNvSpPr/>
            <p:nvPr/>
          </p:nvSpPr>
          <p:spPr>
            <a:xfrm>
              <a:off x="1752590" y="1255961"/>
              <a:ext cx="223746" cy="98701"/>
            </a:xfrm>
            <a:custGeom>
              <a:avLst/>
              <a:gdLst/>
              <a:ahLst/>
              <a:cxnLst/>
              <a:rect l="l" t="t" r="r" b="b"/>
              <a:pathLst>
                <a:path w="176859" h="74272" extrusionOk="0">
                  <a:moveTo>
                    <a:pt x="60625" y="74272"/>
                  </a:moveTo>
                  <a:cubicBezTo>
                    <a:pt x="54555" y="74272"/>
                    <a:pt x="46489" y="69712"/>
                    <a:pt x="46489" y="66660"/>
                  </a:cubicBezTo>
                  <a:cubicBezTo>
                    <a:pt x="46489" y="59090"/>
                    <a:pt x="54067" y="60633"/>
                    <a:pt x="60625" y="60633"/>
                  </a:cubicBezTo>
                  <a:cubicBezTo>
                    <a:pt x="57590" y="56578"/>
                    <a:pt x="53055" y="54032"/>
                    <a:pt x="52044" y="48992"/>
                  </a:cubicBezTo>
                  <a:cubicBezTo>
                    <a:pt x="49009" y="49506"/>
                    <a:pt x="46489" y="52549"/>
                    <a:pt x="46489" y="55593"/>
                  </a:cubicBezTo>
                  <a:cubicBezTo>
                    <a:pt x="37890" y="56578"/>
                    <a:pt x="31324" y="59090"/>
                    <a:pt x="25263" y="59090"/>
                  </a:cubicBezTo>
                  <a:cubicBezTo>
                    <a:pt x="18688" y="59090"/>
                    <a:pt x="11119" y="55593"/>
                    <a:pt x="7569" y="55593"/>
                  </a:cubicBezTo>
                  <a:cubicBezTo>
                    <a:pt x="3523" y="55593"/>
                    <a:pt x="0" y="52035"/>
                    <a:pt x="0" y="47980"/>
                  </a:cubicBezTo>
                  <a:cubicBezTo>
                    <a:pt x="0" y="42931"/>
                    <a:pt x="2006" y="43951"/>
                    <a:pt x="0" y="40436"/>
                  </a:cubicBezTo>
                  <a:cubicBezTo>
                    <a:pt x="5041" y="39391"/>
                    <a:pt x="7569" y="35370"/>
                    <a:pt x="12627" y="35370"/>
                  </a:cubicBezTo>
                  <a:cubicBezTo>
                    <a:pt x="22734" y="35370"/>
                    <a:pt x="27783" y="39931"/>
                    <a:pt x="35344" y="40436"/>
                  </a:cubicBezTo>
                  <a:cubicBezTo>
                    <a:pt x="26772" y="39391"/>
                    <a:pt x="19202" y="36390"/>
                    <a:pt x="12627" y="33844"/>
                  </a:cubicBezTo>
                  <a:lnTo>
                    <a:pt x="12627" y="26292"/>
                  </a:lnTo>
                  <a:cubicBezTo>
                    <a:pt x="16665" y="25777"/>
                    <a:pt x="21243" y="26292"/>
                    <a:pt x="21243" y="26292"/>
                  </a:cubicBezTo>
                  <a:cubicBezTo>
                    <a:pt x="23232" y="26292"/>
                    <a:pt x="38911" y="29309"/>
                    <a:pt x="43943" y="29815"/>
                  </a:cubicBezTo>
                  <a:cubicBezTo>
                    <a:pt x="34350" y="27801"/>
                    <a:pt x="25778" y="28795"/>
                    <a:pt x="18697" y="24260"/>
                  </a:cubicBezTo>
                  <a:cubicBezTo>
                    <a:pt x="20711" y="21234"/>
                    <a:pt x="24749" y="18688"/>
                    <a:pt x="28804" y="18688"/>
                  </a:cubicBezTo>
                  <a:cubicBezTo>
                    <a:pt x="35353" y="18688"/>
                    <a:pt x="36887" y="20728"/>
                    <a:pt x="41448" y="20205"/>
                  </a:cubicBezTo>
                  <a:cubicBezTo>
                    <a:pt x="35353" y="20728"/>
                    <a:pt x="26283" y="19708"/>
                    <a:pt x="26283" y="13630"/>
                  </a:cubicBezTo>
                  <a:cubicBezTo>
                    <a:pt x="35353" y="12130"/>
                    <a:pt x="38405" y="13630"/>
                    <a:pt x="42940" y="13630"/>
                  </a:cubicBezTo>
                  <a:cubicBezTo>
                    <a:pt x="44954" y="13630"/>
                    <a:pt x="51023" y="15165"/>
                    <a:pt x="51538" y="21234"/>
                  </a:cubicBezTo>
                  <a:cubicBezTo>
                    <a:pt x="57599" y="21234"/>
                    <a:pt x="62133" y="21234"/>
                    <a:pt x="63145" y="21234"/>
                  </a:cubicBezTo>
                  <a:cubicBezTo>
                    <a:pt x="78318" y="21234"/>
                    <a:pt x="88931" y="40445"/>
                    <a:pt x="111151" y="40445"/>
                  </a:cubicBezTo>
                  <a:cubicBezTo>
                    <a:pt x="117743" y="40445"/>
                    <a:pt x="120272" y="38405"/>
                    <a:pt x="122278" y="33853"/>
                  </a:cubicBezTo>
                  <a:cubicBezTo>
                    <a:pt x="116723" y="33853"/>
                    <a:pt x="114203" y="33347"/>
                    <a:pt x="112180" y="32335"/>
                  </a:cubicBezTo>
                  <a:cubicBezTo>
                    <a:pt x="112677" y="31358"/>
                    <a:pt x="115712" y="30312"/>
                    <a:pt x="117220" y="30312"/>
                  </a:cubicBezTo>
                  <a:lnTo>
                    <a:pt x="117220" y="23746"/>
                  </a:lnTo>
                  <a:cubicBezTo>
                    <a:pt x="113680" y="23214"/>
                    <a:pt x="104593" y="20728"/>
                    <a:pt x="104593" y="16193"/>
                  </a:cubicBezTo>
                  <a:cubicBezTo>
                    <a:pt x="104593" y="8084"/>
                    <a:pt x="117735" y="4029"/>
                    <a:pt x="122767" y="0"/>
                  </a:cubicBezTo>
                  <a:cubicBezTo>
                    <a:pt x="125801" y="2014"/>
                    <a:pt x="128845" y="3558"/>
                    <a:pt x="132385" y="3558"/>
                  </a:cubicBezTo>
                  <a:cubicBezTo>
                    <a:pt x="131871" y="7587"/>
                    <a:pt x="132385" y="9095"/>
                    <a:pt x="132385" y="10116"/>
                  </a:cubicBezTo>
                  <a:cubicBezTo>
                    <a:pt x="132385" y="17702"/>
                    <a:pt x="141978" y="28804"/>
                    <a:pt x="151562" y="28804"/>
                  </a:cubicBezTo>
                  <a:cubicBezTo>
                    <a:pt x="156131" y="28804"/>
                    <a:pt x="158651" y="22751"/>
                    <a:pt x="165218" y="22751"/>
                  </a:cubicBezTo>
                  <a:cubicBezTo>
                    <a:pt x="171287" y="22751"/>
                    <a:pt x="176859" y="29318"/>
                    <a:pt x="176859" y="35379"/>
                  </a:cubicBezTo>
                  <a:cubicBezTo>
                    <a:pt x="176859" y="42451"/>
                    <a:pt x="164729" y="57607"/>
                    <a:pt x="160169" y="59107"/>
                  </a:cubicBezTo>
                  <a:cubicBezTo>
                    <a:pt x="157151" y="60145"/>
                    <a:pt x="127319" y="56596"/>
                    <a:pt x="127319" y="58104"/>
                  </a:cubicBezTo>
                  <a:cubicBezTo>
                    <a:pt x="127319" y="59107"/>
                    <a:pt x="95000" y="66223"/>
                    <a:pt x="93483" y="66677"/>
                  </a:cubicBezTo>
                  <a:cubicBezTo>
                    <a:pt x="83368" y="70723"/>
                    <a:pt x="73269" y="74272"/>
                    <a:pt x="60625" y="74272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0" name="Google Shape;1070;p44"/>
            <p:cNvSpPr/>
            <p:nvPr/>
          </p:nvSpPr>
          <p:spPr>
            <a:xfrm>
              <a:off x="1720628" y="1290821"/>
              <a:ext cx="30040" cy="23536"/>
            </a:xfrm>
            <a:custGeom>
              <a:avLst/>
              <a:gdLst/>
              <a:ahLst/>
              <a:cxnLst/>
              <a:rect l="l" t="t" r="r" b="b"/>
              <a:pathLst>
                <a:path w="23745" h="17711" extrusionOk="0">
                  <a:moveTo>
                    <a:pt x="8607" y="17712"/>
                  </a:moveTo>
                  <a:cubicBezTo>
                    <a:pt x="4535" y="17712"/>
                    <a:pt x="0" y="15174"/>
                    <a:pt x="0" y="11651"/>
                  </a:cubicBezTo>
                  <a:cubicBezTo>
                    <a:pt x="0" y="3567"/>
                    <a:pt x="18714" y="-471"/>
                    <a:pt x="23746" y="44"/>
                  </a:cubicBezTo>
                  <a:cubicBezTo>
                    <a:pt x="22734" y="7099"/>
                    <a:pt x="15148" y="17712"/>
                    <a:pt x="8607" y="17712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1" name="Google Shape;1071;p44"/>
            <p:cNvSpPr/>
            <p:nvPr/>
          </p:nvSpPr>
          <p:spPr>
            <a:xfrm>
              <a:off x="1801816" y="1257304"/>
              <a:ext cx="22362" cy="8703"/>
            </a:xfrm>
            <a:custGeom>
              <a:avLst/>
              <a:gdLst/>
              <a:ahLst/>
              <a:cxnLst/>
              <a:rect l="l" t="t" r="r" b="b"/>
              <a:pathLst>
                <a:path w="17676" h="6549" extrusionOk="0">
                  <a:moveTo>
                    <a:pt x="6575" y="6549"/>
                  </a:moveTo>
                  <a:cubicBezTo>
                    <a:pt x="4029" y="6549"/>
                    <a:pt x="0" y="4543"/>
                    <a:pt x="0" y="0"/>
                  </a:cubicBezTo>
                  <a:lnTo>
                    <a:pt x="17676" y="0"/>
                  </a:lnTo>
                  <a:lnTo>
                    <a:pt x="17676" y="6549"/>
                  </a:lnTo>
                  <a:cubicBezTo>
                    <a:pt x="15645" y="6549"/>
                    <a:pt x="6575" y="6549"/>
                    <a:pt x="6575" y="654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2" name="Google Shape;1072;p44"/>
            <p:cNvSpPr/>
            <p:nvPr/>
          </p:nvSpPr>
          <p:spPr>
            <a:xfrm>
              <a:off x="1656707" y="1232745"/>
              <a:ext cx="127842" cy="68192"/>
            </a:xfrm>
            <a:custGeom>
              <a:avLst/>
              <a:gdLst/>
              <a:ahLst/>
              <a:cxnLst/>
              <a:rect l="l" t="t" r="r" b="b"/>
              <a:pathLst>
                <a:path w="101052" h="51314" extrusionOk="0">
                  <a:moveTo>
                    <a:pt x="101053" y="4303"/>
                  </a:moveTo>
                  <a:cubicBezTo>
                    <a:pt x="101053" y="7869"/>
                    <a:pt x="98009" y="11375"/>
                    <a:pt x="94477" y="12395"/>
                  </a:cubicBezTo>
                  <a:cubicBezTo>
                    <a:pt x="94992" y="17444"/>
                    <a:pt x="98515" y="18482"/>
                    <a:pt x="98515" y="22511"/>
                  </a:cubicBezTo>
                  <a:lnTo>
                    <a:pt x="76793" y="38687"/>
                  </a:lnTo>
                  <a:cubicBezTo>
                    <a:pt x="68186" y="38687"/>
                    <a:pt x="68717" y="27054"/>
                    <a:pt x="64182" y="24534"/>
                  </a:cubicBezTo>
                  <a:cubicBezTo>
                    <a:pt x="63145" y="33141"/>
                    <a:pt x="55558" y="41199"/>
                    <a:pt x="46986" y="40204"/>
                  </a:cubicBezTo>
                  <a:cubicBezTo>
                    <a:pt x="45966" y="45742"/>
                    <a:pt x="41928" y="51314"/>
                    <a:pt x="36373" y="51314"/>
                  </a:cubicBezTo>
                  <a:cubicBezTo>
                    <a:pt x="32335" y="51314"/>
                    <a:pt x="28786" y="45742"/>
                    <a:pt x="27783" y="43762"/>
                  </a:cubicBezTo>
                  <a:cubicBezTo>
                    <a:pt x="21706" y="46779"/>
                    <a:pt x="18671" y="43762"/>
                    <a:pt x="13639" y="43762"/>
                  </a:cubicBezTo>
                  <a:cubicBezTo>
                    <a:pt x="10596" y="43762"/>
                    <a:pt x="9087" y="47285"/>
                    <a:pt x="5049" y="47774"/>
                  </a:cubicBezTo>
                  <a:cubicBezTo>
                    <a:pt x="4046" y="44242"/>
                    <a:pt x="0" y="41722"/>
                    <a:pt x="0" y="40213"/>
                  </a:cubicBezTo>
                  <a:cubicBezTo>
                    <a:pt x="0" y="39193"/>
                    <a:pt x="9087" y="32129"/>
                    <a:pt x="11110" y="31100"/>
                  </a:cubicBezTo>
                  <a:cubicBezTo>
                    <a:pt x="19202" y="27071"/>
                    <a:pt x="26789" y="26034"/>
                    <a:pt x="35370" y="21019"/>
                  </a:cubicBezTo>
                  <a:cubicBezTo>
                    <a:pt x="44963" y="15430"/>
                    <a:pt x="47492" y="2314"/>
                    <a:pt x="61628" y="2314"/>
                  </a:cubicBezTo>
                  <a:cubicBezTo>
                    <a:pt x="65674" y="2314"/>
                    <a:pt x="66171" y="2820"/>
                    <a:pt x="70732" y="3334"/>
                  </a:cubicBezTo>
                  <a:cubicBezTo>
                    <a:pt x="70732" y="3317"/>
                    <a:pt x="101053" y="-4767"/>
                    <a:pt x="101053" y="430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3" name="Google Shape;1073;p44"/>
            <p:cNvSpPr/>
            <p:nvPr/>
          </p:nvSpPr>
          <p:spPr>
            <a:xfrm>
              <a:off x="1827367" y="1178711"/>
              <a:ext cx="73508" cy="23502"/>
            </a:xfrm>
            <a:custGeom>
              <a:avLst/>
              <a:gdLst/>
              <a:ahLst/>
              <a:cxnLst/>
              <a:rect l="l" t="t" r="r" b="b"/>
              <a:pathLst>
                <a:path w="58104" h="17685" extrusionOk="0">
                  <a:moveTo>
                    <a:pt x="22734" y="17685"/>
                  </a:moveTo>
                  <a:cubicBezTo>
                    <a:pt x="16691" y="17685"/>
                    <a:pt x="15173" y="13673"/>
                    <a:pt x="10124" y="13673"/>
                  </a:cubicBezTo>
                  <a:cubicBezTo>
                    <a:pt x="6052" y="13673"/>
                    <a:pt x="4029" y="17162"/>
                    <a:pt x="0" y="17685"/>
                  </a:cubicBezTo>
                  <a:cubicBezTo>
                    <a:pt x="0" y="11110"/>
                    <a:pt x="30329" y="0"/>
                    <a:pt x="36905" y="0"/>
                  </a:cubicBezTo>
                  <a:cubicBezTo>
                    <a:pt x="47474" y="0"/>
                    <a:pt x="56098" y="6061"/>
                    <a:pt x="58104" y="12619"/>
                  </a:cubicBezTo>
                  <a:cubicBezTo>
                    <a:pt x="54067" y="14642"/>
                    <a:pt x="50526" y="17685"/>
                    <a:pt x="44474" y="17685"/>
                  </a:cubicBezTo>
                  <a:cubicBezTo>
                    <a:pt x="30818" y="17685"/>
                    <a:pt x="33870" y="17685"/>
                    <a:pt x="22734" y="17685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4" name="Google Shape;1074;p44"/>
            <p:cNvSpPr/>
            <p:nvPr/>
          </p:nvSpPr>
          <p:spPr>
            <a:xfrm>
              <a:off x="1829287" y="1205585"/>
              <a:ext cx="63910" cy="34884"/>
            </a:xfrm>
            <a:custGeom>
              <a:avLst/>
              <a:gdLst/>
              <a:ahLst/>
              <a:cxnLst/>
              <a:rect l="l" t="t" r="r" b="b"/>
              <a:pathLst>
                <a:path w="50517" h="26249" extrusionOk="0">
                  <a:moveTo>
                    <a:pt x="42957" y="11101"/>
                  </a:moveTo>
                  <a:cubicBezTo>
                    <a:pt x="43960" y="21714"/>
                    <a:pt x="27278" y="26249"/>
                    <a:pt x="16168" y="26249"/>
                  </a:cubicBezTo>
                  <a:cubicBezTo>
                    <a:pt x="8607" y="26249"/>
                    <a:pt x="0" y="17179"/>
                    <a:pt x="0" y="12627"/>
                  </a:cubicBezTo>
                  <a:cubicBezTo>
                    <a:pt x="0" y="977"/>
                    <a:pt x="30835" y="0"/>
                    <a:pt x="41439" y="0"/>
                  </a:cubicBezTo>
                  <a:cubicBezTo>
                    <a:pt x="46994" y="0"/>
                    <a:pt x="49009" y="3035"/>
                    <a:pt x="50518" y="5041"/>
                  </a:cubicBezTo>
                  <a:cubicBezTo>
                    <a:pt x="44980" y="9576"/>
                    <a:pt x="36390" y="11093"/>
                    <a:pt x="28821" y="11093"/>
                  </a:cubicBezTo>
                  <a:lnTo>
                    <a:pt x="42957" y="11093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5" name="Google Shape;1075;p44"/>
            <p:cNvSpPr/>
            <p:nvPr/>
          </p:nvSpPr>
          <p:spPr>
            <a:xfrm>
              <a:off x="1798595" y="1209593"/>
              <a:ext cx="21755" cy="17455"/>
            </a:xfrm>
            <a:custGeom>
              <a:avLst/>
              <a:gdLst/>
              <a:ahLst/>
              <a:cxnLst/>
              <a:rect l="l" t="t" r="r" b="b"/>
              <a:pathLst>
                <a:path w="17196" h="13135" extrusionOk="0">
                  <a:moveTo>
                    <a:pt x="17196" y="7074"/>
                  </a:moveTo>
                  <a:cubicBezTo>
                    <a:pt x="15173" y="10117"/>
                    <a:pt x="13639" y="13135"/>
                    <a:pt x="10124" y="13135"/>
                  </a:cubicBezTo>
                  <a:cubicBezTo>
                    <a:pt x="5581" y="13135"/>
                    <a:pt x="0" y="8086"/>
                    <a:pt x="0" y="5565"/>
                  </a:cubicBezTo>
                  <a:cubicBezTo>
                    <a:pt x="0" y="-7079"/>
                    <a:pt x="14170" y="5565"/>
                    <a:pt x="17196" y="707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6" name="Google Shape;1076;p44"/>
            <p:cNvSpPr/>
            <p:nvPr/>
          </p:nvSpPr>
          <p:spPr>
            <a:xfrm>
              <a:off x="2035117" y="1377859"/>
              <a:ext cx="108668" cy="90930"/>
            </a:xfrm>
            <a:custGeom>
              <a:avLst/>
              <a:gdLst/>
              <a:ahLst/>
              <a:cxnLst/>
              <a:rect l="l" t="t" r="r" b="b"/>
              <a:pathLst>
                <a:path w="85896" h="68424" extrusionOk="0">
                  <a:moveTo>
                    <a:pt x="75798" y="24490"/>
                  </a:moveTo>
                  <a:cubicBezTo>
                    <a:pt x="75798" y="31528"/>
                    <a:pt x="74281" y="26994"/>
                    <a:pt x="74281" y="32034"/>
                  </a:cubicBezTo>
                  <a:cubicBezTo>
                    <a:pt x="76295" y="32557"/>
                    <a:pt x="82862" y="33577"/>
                    <a:pt x="85896" y="34589"/>
                  </a:cubicBezTo>
                  <a:cubicBezTo>
                    <a:pt x="83479" y="62158"/>
                    <a:pt x="81842" y="54786"/>
                    <a:pt x="65683" y="60829"/>
                  </a:cubicBezTo>
                  <a:cubicBezTo>
                    <a:pt x="61148" y="62355"/>
                    <a:pt x="60136" y="68424"/>
                    <a:pt x="55593" y="68424"/>
                  </a:cubicBezTo>
                  <a:cubicBezTo>
                    <a:pt x="48520" y="68424"/>
                    <a:pt x="47500" y="62878"/>
                    <a:pt x="44457" y="59826"/>
                  </a:cubicBezTo>
                  <a:cubicBezTo>
                    <a:pt x="30321" y="45707"/>
                    <a:pt x="14633" y="47705"/>
                    <a:pt x="0" y="33054"/>
                  </a:cubicBezTo>
                  <a:lnTo>
                    <a:pt x="0" y="24490"/>
                  </a:lnTo>
                  <a:cubicBezTo>
                    <a:pt x="6567" y="24490"/>
                    <a:pt x="14162" y="30551"/>
                    <a:pt x="22734" y="30551"/>
                  </a:cubicBezTo>
                  <a:cubicBezTo>
                    <a:pt x="27809" y="30551"/>
                    <a:pt x="26266" y="30551"/>
                    <a:pt x="30321" y="30551"/>
                  </a:cubicBezTo>
                  <a:lnTo>
                    <a:pt x="30321" y="16887"/>
                  </a:lnTo>
                  <a:cubicBezTo>
                    <a:pt x="23754" y="15892"/>
                    <a:pt x="14162" y="16887"/>
                    <a:pt x="14162" y="10320"/>
                  </a:cubicBezTo>
                  <a:cubicBezTo>
                    <a:pt x="14162" y="8811"/>
                    <a:pt x="17179" y="7817"/>
                    <a:pt x="17685" y="6274"/>
                  </a:cubicBezTo>
                  <a:cubicBezTo>
                    <a:pt x="25769" y="-1784"/>
                    <a:pt x="36879" y="222"/>
                    <a:pt x="48006" y="222"/>
                  </a:cubicBezTo>
                  <a:cubicBezTo>
                    <a:pt x="57102" y="222"/>
                    <a:pt x="68220" y="222"/>
                    <a:pt x="68220" y="222"/>
                  </a:cubicBezTo>
                  <a:cubicBezTo>
                    <a:pt x="69712" y="222"/>
                    <a:pt x="73261" y="2742"/>
                    <a:pt x="73261" y="5262"/>
                  </a:cubicBezTo>
                  <a:cubicBezTo>
                    <a:pt x="73261" y="15369"/>
                    <a:pt x="60625" y="19441"/>
                    <a:pt x="57093" y="23985"/>
                  </a:cubicBezTo>
                  <a:cubicBezTo>
                    <a:pt x="61148" y="23445"/>
                    <a:pt x="75798" y="18918"/>
                    <a:pt x="75798" y="2449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7" name="Google Shape;1077;p44"/>
            <p:cNvSpPr/>
            <p:nvPr/>
          </p:nvSpPr>
          <p:spPr>
            <a:xfrm>
              <a:off x="1995479" y="1265575"/>
              <a:ext cx="121465" cy="64844"/>
            </a:xfrm>
            <a:custGeom>
              <a:avLst/>
              <a:gdLst/>
              <a:ahLst/>
              <a:cxnLst/>
              <a:rect l="l" t="t" r="r" b="b"/>
              <a:pathLst>
                <a:path w="96011" h="48794" extrusionOk="0">
                  <a:moveTo>
                    <a:pt x="5075" y="11437"/>
                  </a:moveTo>
                  <a:cubicBezTo>
                    <a:pt x="3043" y="8942"/>
                    <a:pt x="0" y="6388"/>
                    <a:pt x="0" y="1321"/>
                  </a:cubicBezTo>
                  <a:cubicBezTo>
                    <a:pt x="2032" y="1321"/>
                    <a:pt x="4029" y="1321"/>
                    <a:pt x="6078" y="1321"/>
                  </a:cubicBezTo>
                  <a:cubicBezTo>
                    <a:pt x="20711" y="1321"/>
                    <a:pt x="28298" y="27107"/>
                    <a:pt x="43943" y="22573"/>
                  </a:cubicBezTo>
                  <a:cubicBezTo>
                    <a:pt x="39922" y="20035"/>
                    <a:pt x="35885" y="16495"/>
                    <a:pt x="33853" y="13992"/>
                  </a:cubicBezTo>
                  <a:lnTo>
                    <a:pt x="33853" y="7922"/>
                  </a:lnTo>
                  <a:cubicBezTo>
                    <a:pt x="44988" y="7922"/>
                    <a:pt x="49018" y="19049"/>
                    <a:pt x="61645" y="19049"/>
                  </a:cubicBezTo>
                  <a:lnTo>
                    <a:pt x="61645" y="7922"/>
                  </a:lnTo>
                  <a:cubicBezTo>
                    <a:pt x="53055" y="7922"/>
                    <a:pt x="45957" y="7922"/>
                    <a:pt x="43943" y="833"/>
                  </a:cubicBezTo>
                  <a:cubicBezTo>
                    <a:pt x="47492" y="-685"/>
                    <a:pt x="49506" y="336"/>
                    <a:pt x="53064" y="336"/>
                  </a:cubicBezTo>
                  <a:cubicBezTo>
                    <a:pt x="61165" y="336"/>
                    <a:pt x="66205" y="5393"/>
                    <a:pt x="75790" y="5393"/>
                  </a:cubicBezTo>
                  <a:cubicBezTo>
                    <a:pt x="79853" y="5393"/>
                    <a:pt x="81859" y="1321"/>
                    <a:pt x="85914" y="1321"/>
                  </a:cubicBezTo>
                  <a:cubicBezTo>
                    <a:pt x="94992" y="1321"/>
                    <a:pt x="96012" y="6388"/>
                    <a:pt x="96012" y="13992"/>
                  </a:cubicBezTo>
                  <a:cubicBezTo>
                    <a:pt x="96012" y="25573"/>
                    <a:pt x="89943" y="31642"/>
                    <a:pt x="91966" y="45795"/>
                  </a:cubicBezTo>
                  <a:cubicBezTo>
                    <a:pt x="84388" y="48359"/>
                    <a:pt x="73269" y="48359"/>
                    <a:pt x="71760" y="48359"/>
                  </a:cubicBezTo>
                  <a:cubicBezTo>
                    <a:pt x="68726" y="48359"/>
                    <a:pt x="55584" y="50356"/>
                    <a:pt x="55584" y="45795"/>
                  </a:cubicBezTo>
                  <a:cubicBezTo>
                    <a:pt x="55584" y="43807"/>
                    <a:pt x="57102" y="41758"/>
                    <a:pt x="59133" y="40746"/>
                  </a:cubicBezTo>
                  <a:cubicBezTo>
                    <a:pt x="58610" y="39246"/>
                    <a:pt x="58610" y="37197"/>
                    <a:pt x="59133" y="35697"/>
                  </a:cubicBezTo>
                  <a:cubicBezTo>
                    <a:pt x="59133" y="31162"/>
                    <a:pt x="68726" y="31162"/>
                    <a:pt x="71760" y="28136"/>
                  </a:cubicBezTo>
                  <a:cubicBezTo>
                    <a:pt x="70252" y="27116"/>
                    <a:pt x="67697" y="26610"/>
                    <a:pt x="65683" y="26610"/>
                  </a:cubicBezTo>
                  <a:cubicBezTo>
                    <a:pt x="56587" y="26610"/>
                    <a:pt x="38902" y="31642"/>
                    <a:pt x="28812" y="31642"/>
                  </a:cubicBezTo>
                  <a:cubicBezTo>
                    <a:pt x="25263" y="31642"/>
                    <a:pt x="22743" y="28642"/>
                    <a:pt x="22743" y="25573"/>
                  </a:cubicBezTo>
                  <a:lnTo>
                    <a:pt x="15139" y="25573"/>
                  </a:lnTo>
                  <a:lnTo>
                    <a:pt x="13648" y="20558"/>
                  </a:lnTo>
                  <a:cubicBezTo>
                    <a:pt x="8598" y="22067"/>
                    <a:pt x="5066" y="18535"/>
                    <a:pt x="1020" y="15500"/>
                  </a:cubicBezTo>
                  <a:lnTo>
                    <a:pt x="1020" y="6388"/>
                  </a:lnTo>
                  <a:lnTo>
                    <a:pt x="5075" y="11437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8" name="Google Shape;1078;p44"/>
            <p:cNvSpPr/>
            <p:nvPr/>
          </p:nvSpPr>
          <p:spPr>
            <a:xfrm>
              <a:off x="2088171" y="1521159"/>
              <a:ext cx="71589" cy="44998"/>
            </a:xfrm>
            <a:custGeom>
              <a:avLst/>
              <a:gdLst/>
              <a:ahLst/>
              <a:cxnLst/>
              <a:rect l="l" t="t" r="r" b="b"/>
              <a:pathLst>
                <a:path w="56587" h="33861" extrusionOk="0">
                  <a:moveTo>
                    <a:pt x="43960" y="33861"/>
                  </a:moveTo>
                  <a:cubicBezTo>
                    <a:pt x="37402" y="33861"/>
                    <a:pt x="0" y="20240"/>
                    <a:pt x="0" y="18688"/>
                  </a:cubicBezTo>
                  <a:cubicBezTo>
                    <a:pt x="0" y="14650"/>
                    <a:pt x="9095" y="16691"/>
                    <a:pt x="11119" y="16185"/>
                  </a:cubicBezTo>
                  <a:cubicBezTo>
                    <a:pt x="17179" y="14145"/>
                    <a:pt x="15165" y="0"/>
                    <a:pt x="25263" y="0"/>
                  </a:cubicBezTo>
                  <a:cubicBezTo>
                    <a:pt x="32850" y="0"/>
                    <a:pt x="53552" y="18688"/>
                    <a:pt x="56587" y="25786"/>
                  </a:cubicBezTo>
                  <a:cubicBezTo>
                    <a:pt x="51546" y="28795"/>
                    <a:pt x="49506" y="33861"/>
                    <a:pt x="43960" y="3386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79" name="Google Shape;1079;p44"/>
            <p:cNvSpPr/>
            <p:nvPr/>
          </p:nvSpPr>
          <p:spPr>
            <a:xfrm>
              <a:off x="2156616" y="1363389"/>
              <a:ext cx="94591" cy="80542"/>
            </a:xfrm>
            <a:custGeom>
              <a:avLst/>
              <a:gdLst/>
              <a:ahLst/>
              <a:cxnLst/>
              <a:rect l="l" t="t" r="r" b="b"/>
              <a:pathLst>
                <a:path w="74769" h="60607" extrusionOk="0">
                  <a:moveTo>
                    <a:pt x="74761" y="12593"/>
                  </a:moveTo>
                  <a:cubicBezTo>
                    <a:pt x="74761" y="13630"/>
                    <a:pt x="65665" y="20214"/>
                    <a:pt x="65665" y="20214"/>
                  </a:cubicBezTo>
                  <a:cubicBezTo>
                    <a:pt x="59073" y="29301"/>
                    <a:pt x="52018" y="40428"/>
                    <a:pt x="36870" y="40428"/>
                  </a:cubicBezTo>
                  <a:cubicBezTo>
                    <a:pt x="25752" y="40428"/>
                    <a:pt x="25752" y="33827"/>
                    <a:pt x="22709" y="43934"/>
                  </a:cubicBezTo>
                  <a:lnTo>
                    <a:pt x="29301" y="43934"/>
                  </a:lnTo>
                  <a:cubicBezTo>
                    <a:pt x="27749" y="53021"/>
                    <a:pt x="23737" y="54538"/>
                    <a:pt x="17668" y="60608"/>
                  </a:cubicBezTo>
                  <a:lnTo>
                    <a:pt x="7561" y="60608"/>
                  </a:lnTo>
                  <a:cubicBezTo>
                    <a:pt x="7561" y="54058"/>
                    <a:pt x="7561" y="47972"/>
                    <a:pt x="8067" y="45468"/>
                  </a:cubicBezTo>
                  <a:cubicBezTo>
                    <a:pt x="0" y="37350"/>
                    <a:pt x="3532" y="31315"/>
                    <a:pt x="0" y="21200"/>
                  </a:cubicBezTo>
                  <a:lnTo>
                    <a:pt x="0" y="12593"/>
                  </a:lnTo>
                  <a:cubicBezTo>
                    <a:pt x="4020" y="12593"/>
                    <a:pt x="9584" y="12593"/>
                    <a:pt x="11590" y="12593"/>
                  </a:cubicBezTo>
                  <a:cubicBezTo>
                    <a:pt x="10587" y="12096"/>
                    <a:pt x="11590" y="9095"/>
                    <a:pt x="11590" y="7552"/>
                  </a:cubicBezTo>
                  <a:cubicBezTo>
                    <a:pt x="11590" y="7047"/>
                    <a:pt x="14625" y="0"/>
                    <a:pt x="25255" y="0"/>
                  </a:cubicBezTo>
                  <a:cubicBezTo>
                    <a:pt x="42434" y="0"/>
                    <a:pt x="56561" y="6052"/>
                    <a:pt x="74769" y="6052"/>
                  </a:cubicBezTo>
                  <a:cubicBezTo>
                    <a:pt x="74255" y="8573"/>
                    <a:pt x="74761" y="10081"/>
                    <a:pt x="74761" y="1259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0" name="Google Shape;1080;p44"/>
            <p:cNvSpPr/>
            <p:nvPr/>
          </p:nvSpPr>
          <p:spPr>
            <a:xfrm>
              <a:off x="1964807" y="1220338"/>
              <a:ext cx="31309" cy="26850"/>
            </a:xfrm>
            <a:custGeom>
              <a:avLst/>
              <a:gdLst/>
              <a:ahLst/>
              <a:cxnLst/>
              <a:rect l="l" t="t" r="r" b="b"/>
              <a:pathLst>
                <a:path w="24748" h="20205" extrusionOk="0">
                  <a:moveTo>
                    <a:pt x="24749" y="14153"/>
                  </a:moveTo>
                  <a:cubicBezTo>
                    <a:pt x="24243" y="17702"/>
                    <a:pt x="21234" y="20205"/>
                    <a:pt x="17685" y="20205"/>
                  </a:cubicBezTo>
                  <a:cubicBezTo>
                    <a:pt x="12113" y="20205"/>
                    <a:pt x="0" y="6567"/>
                    <a:pt x="0" y="0"/>
                  </a:cubicBezTo>
                  <a:cubicBezTo>
                    <a:pt x="13150" y="0"/>
                    <a:pt x="14162" y="10613"/>
                    <a:pt x="24749" y="1415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1" name="Google Shape;1081;p44"/>
            <p:cNvSpPr/>
            <p:nvPr/>
          </p:nvSpPr>
          <p:spPr>
            <a:xfrm>
              <a:off x="1983960" y="1310985"/>
              <a:ext cx="22405" cy="18841"/>
            </a:xfrm>
            <a:custGeom>
              <a:avLst/>
              <a:gdLst/>
              <a:ahLst/>
              <a:cxnLst/>
              <a:rect l="l" t="t" r="r" b="b"/>
              <a:pathLst>
                <a:path w="17710" h="14178" extrusionOk="0">
                  <a:moveTo>
                    <a:pt x="14179" y="0"/>
                  </a:moveTo>
                  <a:cubicBezTo>
                    <a:pt x="15182" y="2538"/>
                    <a:pt x="17711" y="4046"/>
                    <a:pt x="17711" y="7578"/>
                  </a:cubicBezTo>
                  <a:cubicBezTo>
                    <a:pt x="17711" y="13639"/>
                    <a:pt x="13133" y="14179"/>
                    <a:pt x="10133" y="14179"/>
                  </a:cubicBezTo>
                  <a:cubicBezTo>
                    <a:pt x="5066" y="14179"/>
                    <a:pt x="4072" y="13133"/>
                    <a:pt x="0" y="13639"/>
                  </a:cubicBezTo>
                  <a:cubicBezTo>
                    <a:pt x="2040" y="5066"/>
                    <a:pt x="7089" y="2538"/>
                    <a:pt x="14179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2" name="Google Shape;1082;p44"/>
            <p:cNvSpPr/>
            <p:nvPr/>
          </p:nvSpPr>
          <p:spPr>
            <a:xfrm>
              <a:off x="1973115" y="1153204"/>
              <a:ext cx="118244" cy="65788"/>
            </a:xfrm>
            <a:custGeom>
              <a:avLst/>
              <a:gdLst/>
              <a:ahLst/>
              <a:cxnLst/>
              <a:rect l="l" t="t" r="r" b="b"/>
              <a:pathLst>
                <a:path w="93465" h="49506" extrusionOk="0">
                  <a:moveTo>
                    <a:pt x="61619" y="36879"/>
                  </a:moveTo>
                  <a:cubicBezTo>
                    <a:pt x="52541" y="36879"/>
                    <a:pt x="46977" y="33844"/>
                    <a:pt x="37890" y="34882"/>
                  </a:cubicBezTo>
                  <a:cubicBezTo>
                    <a:pt x="35370" y="30304"/>
                    <a:pt x="28795" y="32867"/>
                    <a:pt x="21217" y="32867"/>
                  </a:cubicBezTo>
                  <a:cubicBezTo>
                    <a:pt x="14145" y="32867"/>
                    <a:pt x="12122" y="33356"/>
                    <a:pt x="7587" y="28812"/>
                  </a:cubicBezTo>
                  <a:cubicBezTo>
                    <a:pt x="12122" y="24252"/>
                    <a:pt x="16656" y="24766"/>
                    <a:pt x="22751" y="22751"/>
                  </a:cubicBezTo>
                  <a:cubicBezTo>
                    <a:pt x="21706" y="21217"/>
                    <a:pt x="21706" y="18199"/>
                    <a:pt x="22751" y="16691"/>
                  </a:cubicBezTo>
                  <a:cubicBezTo>
                    <a:pt x="11641" y="16691"/>
                    <a:pt x="9087" y="19725"/>
                    <a:pt x="5066" y="16691"/>
                  </a:cubicBezTo>
                  <a:cubicBezTo>
                    <a:pt x="6575" y="15671"/>
                    <a:pt x="8084" y="13673"/>
                    <a:pt x="8573" y="11624"/>
                  </a:cubicBezTo>
                  <a:cubicBezTo>
                    <a:pt x="1517" y="11624"/>
                    <a:pt x="0" y="10098"/>
                    <a:pt x="0" y="4046"/>
                  </a:cubicBezTo>
                  <a:cubicBezTo>
                    <a:pt x="6052" y="3052"/>
                    <a:pt x="10107" y="0"/>
                    <a:pt x="16168" y="0"/>
                  </a:cubicBezTo>
                  <a:cubicBezTo>
                    <a:pt x="26780" y="0"/>
                    <a:pt x="29292" y="9078"/>
                    <a:pt x="35370" y="9078"/>
                  </a:cubicBezTo>
                  <a:cubicBezTo>
                    <a:pt x="39399" y="9078"/>
                    <a:pt x="41431" y="5049"/>
                    <a:pt x="45451" y="5049"/>
                  </a:cubicBezTo>
                  <a:cubicBezTo>
                    <a:pt x="55567" y="5049"/>
                    <a:pt x="55078" y="16682"/>
                    <a:pt x="60625" y="16682"/>
                  </a:cubicBezTo>
                  <a:cubicBezTo>
                    <a:pt x="63642" y="16682"/>
                    <a:pt x="65168" y="12644"/>
                    <a:pt x="68220" y="12644"/>
                  </a:cubicBezTo>
                  <a:cubicBezTo>
                    <a:pt x="75275" y="12644"/>
                    <a:pt x="80839" y="21714"/>
                    <a:pt x="83368" y="24252"/>
                  </a:cubicBezTo>
                  <a:cubicBezTo>
                    <a:pt x="82365" y="25743"/>
                    <a:pt x="80350" y="27792"/>
                    <a:pt x="79330" y="29301"/>
                  </a:cubicBezTo>
                  <a:cubicBezTo>
                    <a:pt x="83368" y="33347"/>
                    <a:pt x="93466" y="37393"/>
                    <a:pt x="93466" y="42948"/>
                  </a:cubicBezTo>
                  <a:cubicBezTo>
                    <a:pt x="93466" y="47989"/>
                    <a:pt x="88400" y="49506"/>
                    <a:pt x="84371" y="49506"/>
                  </a:cubicBezTo>
                  <a:cubicBezTo>
                    <a:pt x="72266" y="49506"/>
                    <a:pt x="73269" y="36879"/>
                    <a:pt x="61619" y="3687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3" name="Google Shape;1083;p44"/>
            <p:cNvSpPr/>
            <p:nvPr/>
          </p:nvSpPr>
          <p:spPr>
            <a:xfrm>
              <a:off x="2026932" y="1210291"/>
              <a:ext cx="24790" cy="10046"/>
            </a:xfrm>
            <a:custGeom>
              <a:avLst/>
              <a:gdLst/>
              <a:ahLst/>
              <a:cxnLst/>
              <a:rect l="l" t="t" r="r" b="b"/>
              <a:pathLst>
                <a:path w="19595" h="7560" extrusionOk="0">
                  <a:moveTo>
                    <a:pt x="3436" y="7561"/>
                  </a:moveTo>
                  <a:cubicBezTo>
                    <a:pt x="-5668" y="7561"/>
                    <a:pt x="5973" y="0"/>
                    <a:pt x="7988" y="0"/>
                  </a:cubicBezTo>
                  <a:cubicBezTo>
                    <a:pt x="13543" y="0"/>
                    <a:pt x="15060" y="2503"/>
                    <a:pt x="19595" y="4038"/>
                  </a:cubicBezTo>
                  <a:cubicBezTo>
                    <a:pt x="17092" y="7561"/>
                    <a:pt x="11023" y="7561"/>
                    <a:pt x="3436" y="756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4" name="Google Shape;1084;p44"/>
            <p:cNvSpPr/>
            <p:nvPr/>
          </p:nvSpPr>
          <p:spPr>
            <a:xfrm>
              <a:off x="2136129" y="1249241"/>
              <a:ext cx="313208" cy="102168"/>
            </a:xfrm>
            <a:custGeom>
              <a:avLst/>
              <a:gdLst/>
              <a:ahLst/>
              <a:cxnLst/>
              <a:rect l="l" t="t" r="r" b="b"/>
              <a:pathLst>
                <a:path w="247573" h="76881" extrusionOk="0">
                  <a:moveTo>
                    <a:pt x="246056" y="51529"/>
                  </a:moveTo>
                  <a:cubicBezTo>
                    <a:pt x="244033" y="53029"/>
                    <a:pt x="242027" y="55078"/>
                    <a:pt x="240990" y="58593"/>
                  </a:cubicBezTo>
                  <a:cubicBezTo>
                    <a:pt x="244539" y="59605"/>
                    <a:pt x="247565" y="59090"/>
                    <a:pt x="247565" y="59090"/>
                  </a:cubicBezTo>
                  <a:cubicBezTo>
                    <a:pt x="246056" y="76784"/>
                    <a:pt x="223322" y="76784"/>
                    <a:pt x="205637" y="76784"/>
                  </a:cubicBezTo>
                  <a:cubicBezTo>
                    <a:pt x="199053" y="76784"/>
                    <a:pt x="196524" y="72729"/>
                    <a:pt x="195513" y="69223"/>
                  </a:cubicBezTo>
                  <a:cubicBezTo>
                    <a:pt x="188458" y="70235"/>
                    <a:pt x="187429" y="72729"/>
                    <a:pt x="182894" y="75790"/>
                  </a:cubicBezTo>
                  <a:lnTo>
                    <a:pt x="142466" y="75790"/>
                  </a:lnTo>
                  <a:cubicBezTo>
                    <a:pt x="131871" y="78293"/>
                    <a:pt x="116192" y="76784"/>
                    <a:pt x="117220" y="68186"/>
                  </a:cubicBezTo>
                  <a:lnTo>
                    <a:pt x="111134" y="68186"/>
                  </a:lnTo>
                  <a:cubicBezTo>
                    <a:pt x="109111" y="70740"/>
                    <a:pt x="101550" y="76784"/>
                    <a:pt x="96989" y="76784"/>
                  </a:cubicBezTo>
                  <a:cubicBezTo>
                    <a:pt x="85871" y="76784"/>
                    <a:pt x="60625" y="64148"/>
                    <a:pt x="60625" y="54050"/>
                  </a:cubicBezTo>
                  <a:cubicBezTo>
                    <a:pt x="60625" y="50518"/>
                    <a:pt x="64662" y="46977"/>
                    <a:pt x="66685" y="45983"/>
                  </a:cubicBezTo>
                  <a:cubicBezTo>
                    <a:pt x="57573" y="36887"/>
                    <a:pt x="55061" y="28795"/>
                    <a:pt x="46480" y="20223"/>
                  </a:cubicBezTo>
                  <a:cubicBezTo>
                    <a:pt x="43445" y="23206"/>
                    <a:pt x="40419" y="25255"/>
                    <a:pt x="36356" y="25255"/>
                  </a:cubicBezTo>
                  <a:cubicBezTo>
                    <a:pt x="30801" y="25255"/>
                    <a:pt x="0" y="12130"/>
                    <a:pt x="0" y="7570"/>
                  </a:cubicBezTo>
                  <a:cubicBezTo>
                    <a:pt x="0" y="0"/>
                    <a:pt x="9095" y="0"/>
                    <a:pt x="15156" y="0"/>
                  </a:cubicBezTo>
                  <a:cubicBezTo>
                    <a:pt x="37890" y="0"/>
                    <a:pt x="41945" y="17694"/>
                    <a:pt x="59099" y="17694"/>
                  </a:cubicBezTo>
                  <a:cubicBezTo>
                    <a:pt x="64157" y="17694"/>
                    <a:pt x="67200" y="16665"/>
                    <a:pt x="69206" y="13622"/>
                  </a:cubicBezTo>
                  <a:cubicBezTo>
                    <a:pt x="72746" y="13622"/>
                    <a:pt x="78318" y="13622"/>
                    <a:pt x="78318" y="13622"/>
                  </a:cubicBezTo>
                  <a:cubicBezTo>
                    <a:pt x="74272" y="25255"/>
                    <a:pt x="97521" y="22220"/>
                    <a:pt x="102064" y="28795"/>
                  </a:cubicBezTo>
                  <a:lnTo>
                    <a:pt x="81876" y="28795"/>
                  </a:lnTo>
                  <a:cubicBezTo>
                    <a:pt x="84893" y="42460"/>
                    <a:pt x="97529" y="34873"/>
                    <a:pt x="104593" y="40428"/>
                  </a:cubicBezTo>
                  <a:cubicBezTo>
                    <a:pt x="103599" y="41448"/>
                    <a:pt x="101053" y="41448"/>
                    <a:pt x="101053" y="42948"/>
                  </a:cubicBezTo>
                  <a:cubicBezTo>
                    <a:pt x="101053" y="50029"/>
                    <a:pt x="107130" y="46986"/>
                    <a:pt x="109128" y="45494"/>
                  </a:cubicBezTo>
                  <a:cubicBezTo>
                    <a:pt x="121275" y="48495"/>
                    <a:pt x="131365" y="51546"/>
                    <a:pt x="144001" y="51546"/>
                  </a:cubicBezTo>
                  <a:cubicBezTo>
                    <a:pt x="171793" y="51546"/>
                    <a:pt x="180871" y="38902"/>
                    <a:pt x="207154" y="38902"/>
                  </a:cubicBezTo>
                  <a:cubicBezTo>
                    <a:pt x="227368" y="38902"/>
                    <a:pt x="240510" y="39922"/>
                    <a:pt x="247574" y="53038"/>
                  </a:cubicBezTo>
                  <a:cubicBezTo>
                    <a:pt x="246588" y="53561"/>
                    <a:pt x="244042" y="54050"/>
                    <a:pt x="242516" y="54050"/>
                  </a:cubicBezTo>
                  <a:lnTo>
                    <a:pt x="246056" y="51529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5" name="Google Shape;1085;p44"/>
            <p:cNvSpPr/>
            <p:nvPr/>
          </p:nvSpPr>
          <p:spPr>
            <a:xfrm>
              <a:off x="2140586" y="1304298"/>
              <a:ext cx="54356" cy="43608"/>
            </a:xfrm>
            <a:custGeom>
              <a:avLst/>
              <a:gdLst/>
              <a:ahLst/>
              <a:cxnLst/>
              <a:rect l="l" t="t" r="r" b="b"/>
              <a:pathLst>
                <a:path w="42965" h="32815" extrusionOk="0">
                  <a:moveTo>
                    <a:pt x="6575" y="11599"/>
                  </a:moveTo>
                  <a:cubicBezTo>
                    <a:pt x="12122" y="11599"/>
                    <a:pt x="10115" y="0"/>
                    <a:pt x="21731" y="0"/>
                  </a:cubicBezTo>
                  <a:cubicBezTo>
                    <a:pt x="30827" y="0"/>
                    <a:pt x="42965" y="10098"/>
                    <a:pt x="42965" y="16639"/>
                  </a:cubicBezTo>
                  <a:cubicBezTo>
                    <a:pt x="42965" y="25237"/>
                    <a:pt x="39931" y="32816"/>
                    <a:pt x="32841" y="32816"/>
                  </a:cubicBezTo>
                  <a:cubicBezTo>
                    <a:pt x="29301" y="32816"/>
                    <a:pt x="0" y="19211"/>
                    <a:pt x="0" y="19211"/>
                  </a:cubicBezTo>
                  <a:cubicBezTo>
                    <a:pt x="-9" y="14145"/>
                    <a:pt x="5572" y="11599"/>
                    <a:pt x="6575" y="1159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6" name="Google Shape;1086;p44"/>
            <p:cNvSpPr/>
            <p:nvPr/>
          </p:nvSpPr>
          <p:spPr>
            <a:xfrm>
              <a:off x="2146975" y="1220338"/>
              <a:ext cx="49866" cy="15458"/>
            </a:xfrm>
            <a:custGeom>
              <a:avLst/>
              <a:gdLst/>
              <a:ahLst/>
              <a:cxnLst/>
              <a:rect l="l" t="t" r="r" b="b"/>
              <a:pathLst>
                <a:path w="39416" h="11632" extrusionOk="0">
                  <a:moveTo>
                    <a:pt x="32858" y="0"/>
                  </a:moveTo>
                  <a:cubicBezTo>
                    <a:pt x="38405" y="0"/>
                    <a:pt x="34367" y="1020"/>
                    <a:pt x="39416" y="0"/>
                  </a:cubicBezTo>
                  <a:cubicBezTo>
                    <a:pt x="39416" y="3532"/>
                    <a:pt x="39416" y="5564"/>
                    <a:pt x="39416" y="6567"/>
                  </a:cubicBezTo>
                  <a:cubicBezTo>
                    <a:pt x="39416" y="9095"/>
                    <a:pt x="36399" y="11633"/>
                    <a:pt x="31847" y="11633"/>
                  </a:cubicBezTo>
                  <a:cubicBezTo>
                    <a:pt x="29318" y="11633"/>
                    <a:pt x="0" y="6087"/>
                    <a:pt x="0" y="6087"/>
                  </a:cubicBezTo>
                  <a:cubicBezTo>
                    <a:pt x="5066" y="1020"/>
                    <a:pt x="23249" y="0"/>
                    <a:pt x="32858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7" name="Google Shape;1087;p44"/>
            <p:cNvSpPr/>
            <p:nvPr/>
          </p:nvSpPr>
          <p:spPr>
            <a:xfrm>
              <a:off x="2108647" y="1170018"/>
              <a:ext cx="59441" cy="47357"/>
            </a:xfrm>
            <a:custGeom>
              <a:avLst/>
              <a:gdLst/>
              <a:ahLst/>
              <a:cxnLst/>
              <a:rect l="l" t="t" r="r" b="b"/>
              <a:pathLst>
                <a:path w="46985" h="35636" extrusionOk="0">
                  <a:moveTo>
                    <a:pt x="11599" y="31813"/>
                  </a:moveTo>
                  <a:cubicBezTo>
                    <a:pt x="11599" y="29284"/>
                    <a:pt x="15148" y="27278"/>
                    <a:pt x="16674" y="26772"/>
                  </a:cubicBezTo>
                  <a:cubicBezTo>
                    <a:pt x="10604" y="20703"/>
                    <a:pt x="0" y="17659"/>
                    <a:pt x="0" y="7544"/>
                  </a:cubicBezTo>
                  <a:cubicBezTo>
                    <a:pt x="0" y="2520"/>
                    <a:pt x="6567" y="497"/>
                    <a:pt x="11607" y="0"/>
                  </a:cubicBezTo>
                  <a:cubicBezTo>
                    <a:pt x="13150" y="4038"/>
                    <a:pt x="23737" y="7544"/>
                    <a:pt x="29301" y="7544"/>
                  </a:cubicBezTo>
                  <a:cubicBezTo>
                    <a:pt x="29301" y="19700"/>
                    <a:pt x="46986" y="8564"/>
                    <a:pt x="46986" y="19168"/>
                  </a:cubicBezTo>
                  <a:cubicBezTo>
                    <a:pt x="46986" y="22709"/>
                    <a:pt x="45477" y="26258"/>
                    <a:pt x="46986" y="31821"/>
                  </a:cubicBezTo>
                  <a:cubicBezTo>
                    <a:pt x="29292" y="35859"/>
                    <a:pt x="11599" y="37865"/>
                    <a:pt x="11599" y="3181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8" name="Google Shape;1088;p44"/>
            <p:cNvSpPr/>
            <p:nvPr/>
          </p:nvSpPr>
          <p:spPr>
            <a:xfrm>
              <a:off x="2086263" y="1124716"/>
              <a:ext cx="22374" cy="13734"/>
            </a:xfrm>
            <a:custGeom>
              <a:avLst/>
              <a:gdLst/>
              <a:ahLst/>
              <a:cxnLst/>
              <a:rect l="l" t="t" r="r" b="b"/>
              <a:pathLst>
                <a:path w="17685" h="10335" extrusionOk="0">
                  <a:moveTo>
                    <a:pt x="17685" y="229"/>
                  </a:moveTo>
                  <a:lnTo>
                    <a:pt x="17685" y="10336"/>
                  </a:lnTo>
                  <a:lnTo>
                    <a:pt x="9087" y="10336"/>
                  </a:lnTo>
                  <a:cubicBezTo>
                    <a:pt x="6061" y="7275"/>
                    <a:pt x="0" y="6281"/>
                    <a:pt x="0" y="229"/>
                  </a:cubicBezTo>
                  <a:cubicBezTo>
                    <a:pt x="6567" y="-286"/>
                    <a:pt x="14153" y="229"/>
                    <a:pt x="17685" y="22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89" name="Google Shape;1089;p44"/>
            <p:cNvSpPr/>
            <p:nvPr/>
          </p:nvSpPr>
          <p:spPr>
            <a:xfrm>
              <a:off x="2150206" y="1065279"/>
              <a:ext cx="197920" cy="140316"/>
            </a:xfrm>
            <a:custGeom>
              <a:avLst/>
              <a:gdLst/>
              <a:ahLst/>
              <a:cxnLst/>
              <a:rect l="l" t="t" r="r" b="b"/>
              <a:pathLst>
                <a:path w="156445" h="105587" extrusionOk="0">
                  <a:moveTo>
                    <a:pt x="105073" y="42400"/>
                  </a:moveTo>
                  <a:lnTo>
                    <a:pt x="111151" y="42400"/>
                  </a:lnTo>
                  <a:lnTo>
                    <a:pt x="111151" y="35859"/>
                  </a:lnTo>
                  <a:lnTo>
                    <a:pt x="108614" y="32301"/>
                  </a:lnTo>
                  <a:cubicBezTo>
                    <a:pt x="110140" y="32301"/>
                    <a:pt x="112154" y="32301"/>
                    <a:pt x="113671" y="32301"/>
                  </a:cubicBezTo>
                  <a:cubicBezTo>
                    <a:pt x="120752" y="32301"/>
                    <a:pt x="120229" y="34856"/>
                    <a:pt x="120229" y="40899"/>
                  </a:cubicBezTo>
                  <a:cubicBezTo>
                    <a:pt x="120229" y="44448"/>
                    <a:pt x="126299" y="44963"/>
                    <a:pt x="126299" y="48478"/>
                  </a:cubicBezTo>
                  <a:cubicBezTo>
                    <a:pt x="126299" y="52001"/>
                    <a:pt x="122758" y="53012"/>
                    <a:pt x="122758" y="56038"/>
                  </a:cubicBezTo>
                  <a:cubicBezTo>
                    <a:pt x="122758" y="60616"/>
                    <a:pt x="130345" y="56038"/>
                    <a:pt x="131356" y="56038"/>
                  </a:cubicBezTo>
                  <a:cubicBezTo>
                    <a:pt x="136406" y="56038"/>
                    <a:pt x="149547" y="62116"/>
                    <a:pt x="156131" y="62605"/>
                  </a:cubicBezTo>
                  <a:cubicBezTo>
                    <a:pt x="156131" y="66154"/>
                    <a:pt x="157117" y="68177"/>
                    <a:pt x="155599" y="70200"/>
                  </a:cubicBezTo>
                  <a:cubicBezTo>
                    <a:pt x="153602" y="73235"/>
                    <a:pt x="148021" y="72215"/>
                    <a:pt x="143975" y="72729"/>
                  </a:cubicBezTo>
                  <a:cubicBezTo>
                    <a:pt x="133877" y="73749"/>
                    <a:pt x="126813" y="88914"/>
                    <a:pt x="120229" y="88914"/>
                  </a:cubicBezTo>
                  <a:cubicBezTo>
                    <a:pt x="113671" y="88914"/>
                    <a:pt x="113671" y="84362"/>
                    <a:pt x="112163" y="78816"/>
                  </a:cubicBezTo>
                  <a:cubicBezTo>
                    <a:pt x="109642" y="81336"/>
                    <a:pt x="108622" y="83865"/>
                    <a:pt x="106110" y="86359"/>
                  </a:cubicBezTo>
                  <a:cubicBezTo>
                    <a:pt x="109128" y="91426"/>
                    <a:pt x="111160" y="92446"/>
                    <a:pt x="112651" y="96475"/>
                  </a:cubicBezTo>
                  <a:lnTo>
                    <a:pt x="103573" y="96475"/>
                  </a:lnTo>
                  <a:lnTo>
                    <a:pt x="103573" y="103050"/>
                  </a:lnTo>
                  <a:cubicBezTo>
                    <a:pt x="99004" y="103564"/>
                    <a:pt x="89917" y="96964"/>
                    <a:pt x="85374" y="93963"/>
                  </a:cubicBezTo>
                  <a:cubicBezTo>
                    <a:pt x="85374" y="103050"/>
                    <a:pt x="80839" y="105587"/>
                    <a:pt x="73235" y="105587"/>
                  </a:cubicBezTo>
                  <a:cubicBezTo>
                    <a:pt x="65185" y="105587"/>
                    <a:pt x="54050" y="103564"/>
                    <a:pt x="53038" y="96475"/>
                  </a:cubicBezTo>
                  <a:cubicBezTo>
                    <a:pt x="56570" y="95952"/>
                    <a:pt x="58087" y="94478"/>
                    <a:pt x="59613" y="92952"/>
                  </a:cubicBezTo>
                  <a:cubicBezTo>
                    <a:pt x="51041" y="92952"/>
                    <a:pt x="36879" y="87885"/>
                    <a:pt x="36879" y="80316"/>
                  </a:cubicBezTo>
                  <a:cubicBezTo>
                    <a:pt x="36879" y="70715"/>
                    <a:pt x="68220" y="71709"/>
                    <a:pt x="75275" y="70209"/>
                  </a:cubicBezTo>
                  <a:cubicBezTo>
                    <a:pt x="67706" y="68194"/>
                    <a:pt x="62151" y="66163"/>
                    <a:pt x="54564" y="66163"/>
                  </a:cubicBezTo>
                  <a:cubicBezTo>
                    <a:pt x="46995" y="66163"/>
                    <a:pt x="45469" y="70209"/>
                    <a:pt x="39416" y="70209"/>
                  </a:cubicBezTo>
                  <a:cubicBezTo>
                    <a:pt x="34376" y="70209"/>
                    <a:pt x="33870" y="66651"/>
                    <a:pt x="32344" y="63668"/>
                  </a:cubicBezTo>
                  <a:cubicBezTo>
                    <a:pt x="27295" y="65665"/>
                    <a:pt x="25778" y="67671"/>
                    <a:pt x="21714" y="67671"/>
                  </a:cubicBezTo>
                  <a:cubicBezTo>
                    <a:pt x="18191" y="67671"/>
                    <a:pt x="17677" y="65665"/>
                    <a:pt x="17677" y="62614"/>
                  </a:cubicBezTo>
                  <a:cubicBezTo>
                    <a:pt x="22743" y="60625"/>
                    <a:pt x="26283" y="60085"/>
                    <a:pt x="29309" y="56047"/>
                  </a:cubicBezTo>
                  <a:cubicBezTo>
                    <a:pt x="12122" y="56047"/>
                    <a:pt x="1517" y="54564"/>
                    <a:pt x="0" y="39931"/>
                  </a:cubicBezTo>
                  <a:lnTo>
                    <a:pt x="7578" y="39931"/>
                  </a:lnTo>
                  <a:cubicBezTo>
                    <a:pt x="10124" y="41894"/>
                    <a:pt x="18182" y="44963"/>
                    <a:pt x="22734" y="44963"/>
                  </a:cubicBezTo>
                  <a:cubicBezTo>
                    <a:pt x="24757" y="44963"/>
                    <a:pt x="27286" y="40899"/>
                    <a:pt x="27286" y="40899"/>
                  </a:cubicBezTo>
                  <a:cubicBezTo>
                    <a:pt x="20703" y="38893"/>
                    <a:pt x="5058" y="35319"/>
                    <a:pt x="5058" y="29798"/>
                  </a:cubicBezTo>
                  <a:cubicBezTo>
                    <a:pt x="5058" y="24226"/>
                    <a:pt x="12113" y="24749"/>
                    <a:pt x="16648" y="24749"/>
                  </a:cubicBezTo>
                  <a:cubicBezTo>
                    <a:pt x="23720" y="24749"/>
                    <a:pt x="26266" y="28272"/>
                    <a:pt x="30312" y="28272"/>
                  </a:cubicBezTo>
                  <a:cubicBezTo>
                    <a:pt x="33339" y="28272"/>
                    <a:pt x="34367" y="24749"/>
                    <a:pt x="35859" y="23206"/>
                  </a:cubicBezTo>
                  <a:cubicBezTo>
                    <a:pt x="30818" y="20180"/>
                    <a:pt x="24749" y="23206"/>
                    <a:pt x="21697" y="23206"/>
                  </a:cubicBezTo>
                  <a:cubicBezTo>
                    <a:pt x="19683" y="23206"/>
                    <a:pt x="15130" y="15636"/>
                    <a:pt x="15130" y="15113"/>
                  </a:cubicBezTo>
                  <a:cubicBezTo>
                    <a:pt x="21225" y="11607"/>
                    <a:pt x="25237" y="8555"/>
                    <a:pt x="34359" y="10578"/>
                  </a:cubicBezTo>
                  <a:lnTo>
                    <a:pt x="42923" y="10578"/>
                  </a:lnTo>
                  <a:cubicBezTo>
                    <a:pt x="36862" y="7544"/>
                    <a:pt x="28264" y="7047"/>
                    <a:pt x="27766" y="0"/>
                  </a:cubicBezTo>
                  <a:cubicBezTo>
                    <a:pt x="40394" y="1012"/>
                    <a:pt x="50501" y="1980"/>
                    <a:pt x="59596" y="5538"/>
                  </a:cubicBezTo>
                  <a:cubicBezTo>
                    <a:pt x="69720" y="9584"/>
                    <a:pt x="67680" y="24234"/>
                    <a:pt x="75772" y="27252"/>
                  </a:cubicBezTo>
                  <a:cubicBezTo>
                    <a:pt x="83376" y="30287"/>
                    <a:pt x="88408" y="25263"/>
                    <a:pt x="95986" y="28272"/>
                  </a:cubicBezTo>
                  <a:cubicBezTo>
                    <a:pt x="103564" y="31298"/>
                    <a:pt x="100530" y="37848"/>
                    <a:pt x="105073" y="4240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0" name="Google Shape;1090;p44"/>
            <p:cNvSpPr/>
            <p:nvPr/>
          </p:nvSpPr>
          <p:spPr>
            <a:xfrm>
              <a:off x="2309967" y="1650072"/>
              <a:ext cx="129760" cy="85976"/>
            </a:xfrm>
            <a:custGeom>
              <a:avLst/>
              <a:gdLst/>
              <a:ahLst/>
              <a:cxnLst/>
              <a:rect l="l" t="t" r="r" b="b"/>
              <a:pathLst>
                <a:path w="102569" h="64696" extrusionOk="0">
                  <a:moveTo>
                    <a:pt x="7587" y="44491"/>
                  </a:moveTo>
                  <a:cubicBezTo>
                    <a:pt x="10116" y="42442"/>
                    <a:pt x="12653" y="40934"/>
                    <a:pt x="12653" y="37899"/>
                  </a:cubicBezTo>
                  <a:cubicBezTo>
                    <a:pt x="12653" y="33364"/>
                    <a:pt x="12653" y="34864"/>
                    <a:pt x="12653" y="30338"/>
                  </a:cubicBezTo>
                  <a:cubicBezTo>
                    <a:pt x="12653" y="21714"/>
                    <a:pt x="15165" y="1526"/>
                    <a:pt x="29309" y="0"/>
                  </a:cubicBezTo>
                  <a:cubicBezTo>
                    <a:pt x="31855" y="7578"/>
                    <a:pt x="34376" y="9113"/>
                    <a:pt x="36896" y="14179"/>
                  </a:cubicBezTo>
                  <a:cubicBezTo>
                    <a:pt x="38396" y="12130"/>
                    <a:pt x="39939" y="11101"/>
                    <a:pt x="41431" y="10107"/>
                  </a:cubicBezTo>
                  <a:cubicBezTo>
                    <a:pt x="52052" y="23274"/>
                    <a:pt x="68229" y="18191"/>
                    <a:pt x="77341" y="30338"/>
                  </a:cubicBezTo>
                  <a:cubicBezTo>
                    <a:pt x="79870" y="33879"/>
                    <a:pt x="78327" y="37385"/>
                    <a:pt x="80856" y="39425"/>
                  </a:cubicBezTo>
                  <a:cubicBezTo>
                    <a:pt x="88931" y="45477"/>
                    <a:pt x="98027" y="42957"/>
                    <a:pt x="102570" y="49035"/>
                  </a:cubicBezTo>
                  <a:cubicBezTo>
                    <a:pt x="97015" y="52549"/>
                    <a:pt x="92463" y="54590"/>
                    <a:pt x="85905" y="54590"/>
                  </a:cubicBezTo>
                  <a:cubicBezTo>
                    <a:pt x="79870" y="54590"/>
                    <a:pt x="77341" y="54590"/>
                    <a:pt x="72266" y="54590"/>
                  </a:cubicBezTo>
                  <a:cubicBezTo>
                    <a:pt x="72266" y="54590"/>
                    <a:pt x="56098" y="42957"/>
                    <a:pt x="53064" y="41928"/>
                  </a:cubicBezTo>
                  <a:cubicBezTo>
                    <a:pt x="53064" y="53055"/>
                    <a:pt x="36390" y="63677"/>
                    <a:pt x="29301" y="60625"/>
                  </a:cubicBezTo>
                  <a:cubicBezTo>
                    <a:pt x="27792" y="63162"/>
                    <a:pt x="27792" y="64697"/>
                    <a:pt x="25255" y="64697"/>
                  </a:cubicBezTo>
                  <a:cubicBezTo>
                    <a:pt x="19194" y="64697"/>
                    <a:pt x="20720" y="59630"/>
                    <a:pt x="21723" y="54590"/>
                  </a:cubicBezTo>
                  <a:cubicBezTo>
                    <a:pt x="13656" y="52549"/>
                    <a:pt x="4038" y="54093"/>
                    <a:pt x="0" y="54590"/>
                  </a:cubicBezTo>
                  <a:cubicBezTo>
                    <a:pt x="523" y="45974"/>
                    <a:pt x="6584" y="46994"/>
                    <a:pt x="7587" y="4449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1" name="Google Shape;1091;p44"/>
            <p:cNvSpPr/>
            <p:nvPr/>
          </p:nvSpPr>
          <p:spPr>
            <a:xfrm>
              <a:off x="2494073" y="1573273"/>
              <a:ext cx="39639" cy="33167"/>
            </a:xfrm>
            <a:custGeom>
              <a:avLst/>
              <a:gdLst/>
              <a:ahLst/>
              <a:cxnLst/>
              <a:rect l="l" t="t" r="r" b="b"/>
              <a:pathLst>
                <a:path w="31332" h="24957" extrusionOk="0">
                  <a:moveTo>
                    <a:pt x="31332" y="13865"/>
                  </a:moveTo>
                  <a:cubicBezTo>
                    <a:pt x="31332" y="20406"/>
                    <a:pt x="18688" y="24958"/>
                    <a:pt x="12627" y="24958"/>
                  </a:cubicBezTo>
                  <a:cubicBezTo>
                    <a:pt x="5049" y="24958"/>
                    <a:pt x="0" y="19900"/>
                    <a:pt x="0" y="13865"/>
                  </a:cubicBezTo>
                  <a:cubicBezTo>
                    <a:pt x="9" y="-6358"/>
                    <a:pt x="31332" y="-2800"/>
                    <a:pt x="31332" y="13865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2" name="Google Shape;1092;p44"/>
            <p:cNvSpPr/>
            <p:nvPr/>
          </p:nvSpPr>
          <p:spPr>
            <a:xfrm>
              <a:off x="2375828" y="1740375"/>
              <a:ext cx="31992" cy="25850"/>
            </a:xfrm>
            <a:custGeom>
              <a:avLst/>
              <a:gdLst/>
              <a:ahLst/>
              <a:cxnLst/>
              <a:rect l="l" t="t" r="r" b="b"/>
              <a:pathLst>
                <a:path w="25288" h="19452" extrusionOk="0">
                  <a:moveTo>
                    <a:pt x="11119" y="276"/>
                  </a:moveTo>
                  <a:cubicBezTo>
                    <a:pt x="21217" y="-247"/>
                    <a:pt x="19177" y="-247"/>
                    <a:pt x="25289" y="2282"/>
                  </a:cubicBezTo>
                  <a:cubicBezTo>
                    <a:pt x="20720" y="8343"/>
                    <a:pt x="8067" y="18432"/>
                    <a:pt x="0" y="19453"/>
                  </a:cubicBezTo>
                  <a:lnTo>
                    <a:pt x="0" y="12895"/>
                  </a:lnTo>
                  <a:cubicBezTo>
                    <a:pt x="4046" y="7828"/>
                    <a:pt x="10604" y="3293"/>
                    <a:pt x="11119" y="27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3" name="Google Shape;1093;p44"/>
            <p:cNvSpPr/>
            <p:nvPr/>
          </p:nvSpPr>
          <p:spPr>
            <a:xfrm>
              <a:off x="2426964" y="1378154"/>
              <a:ext cx="86305" cy="38973"/>
            </a:xfrm>
            <a:custGeom>
              <a:avLst/>
              <a:gdLst/>
              <a:ahLst/>
              <a:cxnLst/>
              <a:rect l="l" t="t" r="r" b="b"/>
              <a:pathLst>
                <a:path w="68219" h="29326" extrusionOk="0">
                  <a:moveTo>
                    <a:pt x="25263" y="29327"/>
                  </a:moveTo>
                  <a:cubicBezTo>
                    <a:pt x="15148" y="29327"/>
                    <a:pt x="6584" y="26772"/>
                    <a:pt x="10107" y="18199"/>
                  </a:cubicBezTo>
                  <a:cubicBezTo>
                    <a:pt x="5563" y="15670"/>
                    <a:pt x="0" y="13150"/>
                    <a:pt x="0" y="7595"/>
                  </a:cubicBezTo>
                  <a:cubicBezTo>
                    <a:pt x="0" y="2520"/>
                    <a:pt x="4543" y="0"/>
                    <a:pt x="8598" y="0"/>
                  </a:cubicBezTo>
                  <a:cubicBezTo>
                    <a:pt x="19725" y="0"/>
                    <a:pt x="23240" y="4055"/>
                    <a:pt x="33844" y="4055"/>
                  </a:cubicBezTo>
                  <a:cubicBezTo>
                    <a:pt x="47492" y="4055"/>
                    <a:pt x="59107" y="15156"/>
                    <a:pt x="68220" y="19700"/>
                  </a:cubicBezTo>
                  <a:cubicBezTo>
                    <a:pt x="66703" y="24269"/>
                    <a:pt x="63659" y="27792"/>
                    <a:pt x="59107" y="27792"/>
                  </a:cubicBezTo>
                  <a:cubicBezTo>
                    <a:pt x="52532" y="27792"/>
                    <a:pt x="49515" y="24269"/>
                    <a:pt x="43943" y="24269"/>
                  </a:cubicBezTo>
                  <a:cubicBezTo>
                    <a:pt x="38405" y="24269"/>
                    <a:pt x="33844" y="29327"/>
                    <a:pt x="25263" y="2932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4" name="Google Shape;1094;p44"/>
            <p:cNvSpPr/>
            <p:nvPr/>
          </p:nvSpPr>
          <p:spPr>
            <a:xfrm>
              <a:off x="2434632" y="1759547"/>
              <a:ext cx="21093" cy="20131"/>
            </a:xfrm>
            <a:custGeom>
              <a:avLst/>
              <a:gdLst/>
              <a:ahLst/>
              <a:cxnLst/>
              <a:rect l="l" t="t" r="r" b="b"/>
              <a:pathLst>
                <a:path w="16673" h="15149" extrusionOk="0">
                  <a:moveTo>
                    <a:pt x="16674" y="4006"/>
                  </a:moveTo>
                  <a:cubicBezTo>
                    <a:pt x="13656" y="8069"/>
                    <a:pt x="12619" y="15150"/>
                    <a:pt x="7578" y="15150"/>
                  </a:cubicBezTo>
                  <a:cubicBezTo>
                    <a:pt x="6558" y="15150"/>
                    <a:pt x="0" y="7555"/>
                    <a:pt x="0" y="7555"/>
                  </a:cubicBezTo>
                  <a:cubicBezTo>
                    <a:pt x="9" y="-1532"/>
                    <a:pt x="11616" y="-2047"/>
                    <a:pt x="16674" y="400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5" name="Google Shape;1095;p44"/>
            <p:cNvSpPr/>
            <p:nvPr/>
          </p:nvSpPr>
          <p:spPr>
            <a:xfrm>
              <a:off x="2540112" y="1576228"/>
              <a:ext cx="21105" cy="12203"/>
            </a:xfrm>
            <a:custGeom>
              <a:avLst/>
              <a:gdLst/>
              <a:ahLst/>
              <a:cxnLst/>
              <a:rect l="l" t="t" r="r" b="b"/>
              <a:pathLst>
                <a:path w="16682" h="9183" extrusionOk="0">
                  <a:moveTo>
                    <a:pt x="6584" y="9104"/>
                  </a:moveTo>
                  <a:cubicBezTo>
                    <a:pt x="3035" y="9104"/>
                    <a:pt x="0" y="8067"/>
                    <a:pt x="0" y="5066"/>
                  </a:cubicBezTo>
                  <a:cubicBezTo>
                    <a:pt x="0" y="3558"/>
                    <a:pt x="5538" y="0"/>
                    <a:pt x="6584" y="0"/>
                  </a:cubicBezTo>
                  <a:cubicBezTo>
                    <a:pt x="11101" y="0"/>
                    <a:pt x="15148" y="6078"/>
                    <a:pt x="16682" y="8067"/>
                  </a:cubicBezTo>
                  <a:cubicBezTo>
                    <a:pt x="10115" y="9610"/>
                    <a:pt x="11624" y="9104"/>
                    <a:pt x="6584" y="910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6" name="Google Shape;1096;p44"/>
            <p:cNvSpPr/>
            <p:nvPr/>
          </p:nvSpPr>
          <p:spPr>
            <a:xfrm>
              <a:off x="2454855" y="1537290"/>
              <a:ext cx="16856" cy="15413"/>
            </a:xfrm>
            <a:custGeom>
              <a:avLst/>
              <a:gdLst/>
              <a:ahLst/>
              <a:cxnLst/>
              <a:rect l="l" t="t" r="r" b="b"/>
              <a:pathLst>
                <a:path w="13324" h="11598" extrusionOk="0">
                  <a:moveTo>
                    <a:pt x="1709" y="11599"/>
                  </a:moveTo>
                  <a:cubicBezTo>
                    <a:pt x="-4369" y="11599"/>
                    <a:pt x="7255" y="0"/>
                    <a:pt x="13325" y="0"/>
                  </a:cubicBezTo>
                  <a:cubicBezTo>
                    <a:pt x="11799" y="6044"/>
                    <a:pt x="7778" y="11599"/>
                    <a:pt x="1709" y="1159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7" name="Google Shape;1097;p44"/>
            <p:cNvSpPr/>
            <p:nvPr/>
          </p:nvSpPr>
          <p:spPr>
            <a:xfrm>
              <a:off x="2257519" y="1376810"/>
              <a:ext cx="525459" cy="397516"/>
            </a:xfrm>
            <a:custGeom>
              <a:avLst/>
              <a:gdLst/>
              <a:ahLst/>
              <a:cxnLst/>
              <a:rect l="l" t="t" r="r" b="b"/>
              <a:pathLst>
                <a:path w="415346" h="299128" extrusionOk="0">
                  <a:moveTo>
                    <a:pt x="389089" y="210678"/>
                  </a:moveTo>
                  <a:cubicBezTo>
                    <a:pt x="389089" y="216259"/>
                    <a:pt x="388077" y="224857"/>
                    <a:pt x="382513" y="224857"/>
                  </a:cubicBezTo>
                  <a:cubicBezTo>
                    <a:pt x="357259" y="224857"/>
                    <a:pt x="356247" y="190472"/>
                    <a:pt x="331996" y="190472"/>
                  </a:cubicBezTo>
                  <a:cubicBezTo>
                    <a:pt x="328953" y="190472"/>
                    <a:pt x="322403" y="196053"/>
                    <a:pt x="321880" y="196053"/>
                  </a:cubicBezTo>
                  <a:cubicBezTo>
                    <a:pt x="326415" y="198591"/>
                    <a:pt x="327435" y="198059"/>
                    <a:pt x="331996" y="197047"/>
                  </a:cubicBezTo>
                  <a:lnTo>
                    <a:pt x="331996" y="203125"/>
                  </a:lnTo>
                  <a:cubicBezTo>
                    <a:pt x="328953" y="204146"/>
                    <a:pt x="326424" y="204660"/>
                    <a:pt x="324409" y="203125"/>
                  </a:cubicBezTo>
                  <a:lnTo>
                    <a:pt x="324409" y="210678"/>
                  </a:lnTo>
                  <a:lnTo>
                    <a:pt x="330993" y="210678"/>
                  </a:lnTo>
                  <a:cubicBezTo>
                    <a:pt x="331987" y="217244"/>
                    <a:pt x="338048" y="228380"/>
                    <a:pt x="342103" y="229906"/>
                  </a:cubicBezTo>
                  <a:cubicBezTo>
                    <a:pt x="351687" y="233438"/>
                    <a:pt x="355210" y="227351"/>
                    <a:pt x="356239" y="235975"/>
                  </a:cubicBezTo>
                  <a:cubicBezTo>
                    <a:pt x="361297" y="235975"/>
                    <a:pt x="361297" y="235975"/>
                    <a:pt x="364837" y="235975"/>
                  </a:cubicBezTo>
                  <a:cubicBezTo>
                    <a:pt x="364305" y="244068"/>
                    <a:pt x="364305" y="244068"/>
                    <a:pt x="364837" y="246074"/>
                  </a:cubicBezTo>
                  <a:cubicBezTo>
                    <a:pt x="364837" y="249606"/>
                    <a:pt x="373915" y="252109"/>
                    <a:pt x="373915" y="257664"/>
                  </a:cubicBezTo>
                  <a:cubicBezTo>
                    <a:pt x="373915" y="262730"/>
                    <a:pt x="368369" y="272323"/>
                    <a:pt x="366337" y="277886"/>
                  </a:cubicBezTo>
                  <a:cubicBezTo>
                    <a:pt x="357242" y="276866"/>
                    <a:pt x="324898" y="264762"/>
                    <a:pt x="319360" y="257664"/>
                  </a:cubicBezTo>
                  <a:lnTo>
                    <a:pt x="311773" y="257664"/>
                  </a:lnTo>
                  <a:cubicBezTo>
                    <a:pt x="320363" y="268276"/>
                    <a:pt x="348669" y="278915"/>
                    <a:pt x="348669" y="293034"/>
                  </a:cubicBezTo>
                  <a:cubicBezTo>
                    <a:pt x="348669" y="296609"/>
                    <a:pt x="345618" y="299129"/>
                    <a:pt x="343620" y="299129"/>
                  </a:cubicBezTo>
                  <a:cubicBezTo>
                    <a:pt x="341091" y="299129"/>
                    <a:pt x="340062" y="293565"/>
                    <a:pt x="338554" y="293034"/>
                  </a:cubicBezTo>
                  <a:cubicBezTo>
                    <a:pt x="323903" y="285961"/>
                    <a:pt x="314311" y="289005"/>
                    <a:pt x="301666" y="281410"/>
                  </a:cubicBezTo>
                  <a:cubicBezTo>
                    <a:pt x="289528" y="274371"/>
                    <a:pt x="259215" y="274877"/>
                    <a:pt x="267814" y="258692"/>
                  </a:cubicBezTo>
                  <a:cubicBezTo>
                    <a:pt x="251166" y="251594"/>
                    <a:pt x="243056" y="242010"/>
                    <a:pt x="228423" y="233438"/>
                  </a:cubicBezTo>
                  <a:cubicBezTo>
                    <a:pt x="225894" y="236952"/>
                    <a:pt x="222851" y="241024"/>
                    <a:pt x="218299" y="241024"/>
                  </a:cubicBezTo>
                  <a:cubicBezTo>
                    <a:pt x="213250" y="241024"/>
                    <a:pt x="214252" y="237475"/>
                    <a:pt x="209709" y="237475"/>
                  </a:cubicBezTo>
                  <a:cubicBezTo>
                    <a:pt x="203665" y="237475"/>
                    <a:pt x="200614" y="245062"/>
                    <a:pt x="194536" y="245062"/>
                  </a:cubicBezTo>
                  <a:cubicBezTo>
                    <a:pt x="188989" y="245062"/>
                    <a:pt x="172830" y="237981"/>
                    <a:pt x="172830" y="230909"/>
                  </a:cubicBezTo>
                  <a:cubicBezTo>
                    <a:pt x="172830" y="225868"/>
                    <a:pt x="185963" y="217244"/>
                    <a:pt x="193018" y="217244"/>
                  </a:cubicBezTo>
                  <a:cubicBezTo>
                    <a:pt x="202131" y="217244"/>
                    <a:pt x="210189" y="217244"/>
                    <a:pt x="214750" y="217244"/>
                  </a:cubicBezTo>
                  <a:cubicBezTo>
                    <a:pt x="219276" y="217244"/>
                    <a:pt x="231432" y="214235"/>
                    <a:pt x="237484" y="210198"/>
                  </a:cubicBezTo>
                  <a:cubicBezTo>
                    <a:pt x="234964" y="208655"/>
                    <a:pt x="228406" y="203614"/>
                    <a:pt x="228406" y="199594"/>
                  </a:cubicBezTo>
                  <a:cubicBezTo>
                    <a:pt x="228406" y="190987"/>
                    <a:pt x="237484" y="195539"/>
                    <a:pt x="241033" y="191981"/>
                  </a:cubicBezTo>
                  <a:cubicBezTo>
                    <a:pt x="245568" y="187446"/>
                    <a:pt x="256163" y="176362"/>
                    <a:pt x="256163" y="169264"/>
                  </a:cubicBezTo>
                  <a:cubicBezTo>
                    <a:pt x="256163" y="156140"/>
                    <a:pt x="223837" y="131374"/>
                    <a:pt x="213241" y="131374"/>
                  </a:cubicBezTo>
                  <a:cubicBezTo>
                    <a:pt x="206666" y="131374"/>
                    <a:pt x="203657" y="137426"/>
                    <a:pt x="197048" y="137426"/>
                  </a:cubicBezTo>
                  <a:cubicBezTo>
                    <a:pt x="195050" y="137426"/>
                    <a:pt x="193010" y="132377"/>
                    <a:pt x="193010" y="131374"/>
                  </a:cubicBezTo>
                  <a:cubicBezTo>
                    <a:pt x="193010" y="126324"/>
                    <a:pt x="202122" y="125321"/>
                    <a:pt x="205149" y="124816"/>
                  </a:cubicBezTo>
                  <a:cubicBezTo>
                    <a:pt x="200605" y="120264"/>
                    <a:pt x="173302" y="96989"/>
                    <a:pt x="167747" y="96989"/>
                  </a:cubicBezTo>
                  <a:cubicBezTo>
                    <a:pt x="161189" y="96989"/>
                    <a:pt x="153088" y="116226"/>
                    <a:pt x="144001" y="116226"/>
                  </a:cubicBezTo>
                  <a:cubicBezTo>
                    <a:pt x="137443" y="116226"/>
                    <a:pt x="139457" y="108116"/>
                    <a:pt x="139963" y="104610"/>
                  </a:cubicBezTo>
                  <a:cubicBezTo>
                    <a:pt x="124293" y="103076"/>
                    <a:pt x="85888" y="104610"/>
                    <a:pt x="63154" y="104610"/>
                  </a:cubicBezTo>
                  <a:cubicBezTo>
                    <a:pt x="59099" y="104610"/>
                    <a:pt x="51032" y="98524"/>
                    <a:pt x="47997" y="94495"/>
                  </a:cubicBezTo>
                  <a:lnTo>
                    <a:pt x="23746" y="94495"/>
                  </a:lnTo>
                  <a:cubicBezTo>
                    <a:pt x="21234" y="87388"/>
                    <a:pt x="13630" y="86402"/>
                    <a:pt x="12627" y="79347"/>
                  </a:cubicBezTo>
                  <a:cubicBezTo>
                    <a:pt x="19185" y="76784"/>
                    <a:pt x="26763" y="79853"/>
                    <a:pt x="35353" y="80856"/>
                  </a:cubicBezTo>
                  <a:lnTo>
                    <a:pt x="35353" y="74289"/>
                  </a:lnTo>
                  <a:cubicBezTo>
                    <a:pt x="30818" y="71272"/>
                    <a:pt x="7587" y="69223"/>
                    <a:pt x="7587" y="69223"/>
                  </a:cubicBezTo>
                  <a:cubicBezTo>
                    <a:pt x="7587" y="69223"/>
                    <a:pt x="0" y="60145"/>
                    <a:pt x="0" y="55584"/>
                  </a:cubicBezTo>
                  <a:cubicBezTo>
                    <a:pt x="0" y="41457"/>
                    <a:pt x="2520" y="38413"/>
                    <a:pt x="10107" y="32833"/>
                  </a:cubicBezTo>
                  <a:cubicBezTo>
                    <a:pt x="14127" y="29824"/>
                    <a:pt x="11616" y="20720"/>
                    <a:pt x="13630" y="18697"/>
                  </a:cubicBezTo>
                  <a:cubicBezTo>
                    <a:pt x="23746" y="8615"/>
                    <a:pt x="36879" y="0"/>
                    <a:pt x="54067" y="0"/>
                  </a:cubicBezTo>
                  <a:cubicBezTo>
                    <a:pt x="54067" y="0"/>
                    <a:pt x="70234" y="5075"/>
                    <a:pt x="70723" y="5075"/>
                  </a:cubicBezTo>
                  <a:cubicBezTo>
                    <a:pt x="65683" y="15679"/>
                    <a:pt x="49000" y="16691"/>
                    <a:pt x="49000" y="31350"/>
                  </a:cubicBezTo>
                  <a:cubicBezTo>
                    <a:pt x="49000" y="34384"/>
                    <a:pt x="50535" y="36399"/>
                    <a:pt x="53055" y="36399"/>
                  </a:cubicBezTo>
                  <a:cubicBezTo>
                    <a:pt x="52044" y="39931"/>
                    <a:pt x="53055" y="45494"/>
                    <a:pt x="53055" y="45494"/>
                  </a:cubicBezTo>
                  <a:cubicBezTo>
                    <a:pt x="53055" y="49540"/>
                    <a:pt x="52044" y="54084"/>
                    <a:pt x="58113" y="54084"/>
                  </a:cubicBezTo>
                  <a:cubicBezTo>
                    <a:pt x="61148" y="54084"/>
                    <a:pt x="68229" y="48006"/>
                    <a:pt x="68229" y="43977"/>
                  </a:cubicBezTo>
                  <a:cubicBezTo>
                    <a:pt x="68229" y="38911"/>
                    <a:pt x="63154" y="35387"/>
                    <a:pt x="63154" y="30347"/>
                  </a:cubicBezTo>
                  <a:cubicBezTo>
                    <a:pt x="63154" y="11119"/>
                    <a:pt x="97015" y="5075"/>
                    <a:pt x="117237" y="5075"/>
                  </a:cubicBezTo>
                  <a:cubicBezTo>
                    <a:pt x="130362" y="5075"/>
                    <a:pt x="137443" y="22743"/>
                    <a:pt x="137443" y="33853"/>
                  </a:cubicBezTo>
                  <a:cubicBezTo>
                    <a:pt x="137443" y="35876"/>
                    <a:pt x="134905" y="43977"/>
                    <a:pt x="137443" y="43977"/>
                  </a:cubicBezTo>
                  <a:cubicBezTo>
                    <a:pt x="140486" y="43977"/>
                    <a:pt x="142492" y="38911"/>
                    <a:pt x="147541" y="38911"/>
                  </a:cubicBezTo>
                  <a:cubicBezTo>
                    <a:pt x="153079" y="38911"/>
                    <a:pt x="154614" y="43977"/>
                    <a:pt x="159157" y="43977"/>
                  </a:cubicBezTo>
                  <a:cubicBezTo>
                    <a:pt x="167738" y="43977"/>
                    <a:pt x="170258" y="31350"/>
                    <a:pt x="179362" y="31350"/>
                  </a:cubicBezTo>
                  <a:cubicBezTo>
                    <a:pt x="188964" y="31350"/>
                    <a:pt x="210678" y="34384"/>
                    <a:pt x="217253" y="38911"/>
                  </a:cubicBezTo>
                  <a:cubicBezTo>
                    <a:pt x="228397" y="46994"/>
                    <a:pt x="231903" y="64182"/>
                    <a:pt x="248594" y="64182"/>
                  </a:cubicBezTo>
                  <a:cubicBezTo>
                    <a:pt x="256146" y="64182"/>
                    <a:pt x="257672" y="64182"/>
                    <a:pt x="261230" y="64182"/>
                  </a:cubicBezTo>
                  <a:cubicBezTo>
                    <a:pt x="266776" y="64182"/>
                    <a:pt x="279404" y="65700"/>
                    <a:pt x="277895" y="74289"/>
                  </a:cubicBezTo>
                  <a:cubicBezTo>
                    <a:pt x="291525" y="78833"/>
                    <a:pt x="299120" y="86908"/>
                    <a:pt x="313273" y="88434"/>
                  </a:cubicBezTo>
                  <a:lnTo>
                    <a:pt x="313273" y="96998"/>
                  </a:lnTo>
                  <a:cubicBezTo>
                    <a:pt x="316299" y="96998"/>
                    <a:pt x="321846" y="96998"/>
                    <a:pt x="321846" y="96998"/>
                  </a:cubicBezTo>
                  <a:cubicBezTo>
                    <a:pt x="328910" y="96998"/>
                    <a:pt x="332982" y="102056"/>
                    <a:pt x="335999" y="109145"/>
                  </a:cubicBezTo>
                  <a:cubicBezTo>
                    <a:pt x="328910" y="110662"/>
                    <a:pt x="322360" y="110139"/>
                    <a:pt x="318305" y="116235"/>
                  </a:cubicBezTo>
                  <a:cubicBezTo>
                    <a:pt x="326912" y="117220"/>
                    <a:pt x="328901" y="117220"/>
                    <a:pt x="333453" y="117220"/>
                  </a:cubicBezTo>
                  <a:cubicBezTo>
                    <a:pt x="335999" y="117220"/>
                    <a:pt x="339531" y="118755"/>
                    <a:pt x="341057" y="121755"/>
                  </a:cubicBezTo>
                  <a:cubicBezTo>
                    <a:pt x="332982" y="125819"/>
                    <a:pt x="328910" y="125819"/>
                    <a:pt x="324375" y="133388"/>
                  </a:cubicBezTo>
                  <a:cubicBezTo>
                    <a:pt x="328910" y="135917"/>
                    <a:pt x="331962" y="137417"/>
                    <a:pt x="338519" y="137417"/>
                  </a:cubicBezTo>
                  <a:cubicBezTo>
                    <a:pt x="339531" y="149059"/>
                    <a:pt x="353170" y="154116"/>
                    <a:pt x="363766" y="155128"/>
                  </a:cubicBezTo>
                  <a:cubicBezTo>
                    <a:pt x="364803" y="164223"/>
                    <a:pt x="367315" y="172796"/>
                    <a:pt x="374901" y="172796"/>
                  </a:cubicBezTo>
                  <a:cubicBezTo>
                    <a:pt x="386020" y="172796"/>
                    <a:pt x="388549" y="165715"/>
                    <a:pt x="392586" y="175325"/>
                  </a:cubicBezTo>
                  <a:cubicBezTo>
                    <a:pt x="395107" y="177845"/>
                    <a:pt x="399170" y="177845"/>
                    <a:pt x="401682" y="177845"/>
                  </a:cubicBezTo>
                  <a:cubicBezTo>
                    <a:pt x="411274" y="177845"/>
                    <a:pt x="415346" y="181377"/>
                    <a:pt x="415346" y="189469"/>
                  </a:cubicBezTo>
                  <a:cubicBezTo>
                    <a:pt x="415346" y="196045"/>
                    <a:pt x="406739" y="198051"/>
                    <a:pt x="400181" y="198051"/>
                  </a:cubicBezTo>
                  <a:cubicBezTo>
                    <a:pt x="400679" y="203597"/>
                    <a:pt x="400181" y="202080"/>
                    <a:pt x="400181" y="204651"/>
                  </a:cubicBezTo>
                  <a:cubicBezTo>
                    <a:pt x="400224" y="206134"/>
                    <a:pt x="398681" y="210678"/>
                    <a:pt x="389089" y="210678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8" name="Google Shape;1098;p44"/>
            <p:cNvSpPr/>
            <p:nvPr/>
          </p:nvSpPr>
          <p:spPr>
            <a:xfrm>
              <a:off x="2472969" y="1723708"/>
              <a:ext cx="14716" cy="8982"/>
            </a:xfrm>
            <a:custGeom>
              <a:avLst/>
              <a:gdLst/>
              <a:ahLst/>
              <a:cxnLst/>
              <a:rect l="l" t="t" r="r" b="b"/>
              <a:pathLst>
                <a:path w="11632" h="6759" extrusionOk="0">
                  <a:moveTo>
                    <a:pt x="11633" y="3731"/>
                  </a:moveTo>
                  <a:cubicBezTo>
                    <a:pt x="6575" y="7769"/>
                    <a:pt x="5066" y="7769"/>
                    <a:pt x="0" y="3731"/>
                  </a:cubicBezTo>
                  <a:cubicBezTo>
                    <a:pt x="5075" y="-2861"/>
                    <a:pt x="5572" y="679"/>
                    <a:pt x="11633" y="373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099" name="Google Shape;1099;p44"/>
            <p:cNvSpPr/>
            <p:nvPr/>
          </p:nvSpPr>
          <p:spPr>
            <a:xfrm>
              <a:off x="2366178" y="1645711"/>
              <a:ext cx="12828" cy="11777"/>
            </a:xfrm>
            <a:custGeom>
              <a:avLst/>
              <a:gdLst/>
              <a:ahLst/>
              <a:cxnLst/>
              <a:rect l="l" t="t" r="r" b="b"/>
              <a:pathLst>
                <a:path w="10140" h="8862" extrusionOk="0">
                  <a:moveTo>
                    <a:pt x="43" y="770"/>
                  </a:moveTo>
                  <a:cubicBezTo>
                    <a:pt x="6626" y="-2256"/>
                    <a:pt x="6626" y="4302"/>
                    <a:pt x="10141" y="8863"/>
                  </a:cubicBezTo>
                  <a:cubicBezTo>
                    <a:pt x="3574" y="8331"/>
                    <a:pt x="-463" y="4302"/>
                    <a:pt x="43" y="77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0" name="Google Shape;1100;p44"/>
            <p:cNvSpPr/>
            <p:nvPr/>
          </p:nvSpPr>
          <p:spPr>
            <a:xfrm>
              <a:off x="2225580" y="977264"/>
              <a:ext cx="560628" cy="308920"/>
            </a:xfrm>
            <a:custGeom>
              <a:avLst/>
              <a:gdLst/>
              <a:ahLst/>
              <a:cxnLst/>
              <a:rect l="l" t="t" r="r" b="b"/>
              <a:pathLst>
                <a:path w="443146" h="232460" extrusionOk="0">
                  <a:moveTo>
                    <a:pt x="361297" y="12147"/>
                  </a:moveTo>
                  <a:cubicBezTo>
                    <a:pt x="357748" y="15688"/>
                    <a:pt x="356256" y="16682"/>
                    <a:pt x="352210" y="17702"/>
                  </a:cubicBezTo>
                  <a:lnTo>
                    <a:pt x="392612" y="6087"/>
                  </a:lnTo>
                  <a:cubicBezTo>
                    <a:pt x="396144" y="8084"/>
                    <a:pt x="398167" y="9104"/>
                    <a:pt x="401725" y="10141"/>
                  </a:cubicBezTo>
                  <a:cubicBezTo>
                    <a:pt x="407271" y="11624"/>
                    <a:pt x="407271" y="15688"/>
                    <a:pt x="410306" y="18697"/>
                  </a:cubicBezTo>
                  <a:cubicBezTo>
                    <a:pt x="416358" y="24775"/>
                    <a:pt x="443147" y="22263"/>
                    <a:pt x="443147" y="31367"/>
                  </a:cubicBezTo>
                  <a:cubicBezTo>
                    <a:pt x="443147" y="37899"/>
                    <a:pt x="434043" y="36399"/>
                    <a:pt x="430519" y="38928"/>
                  </a:cubicBezTo>
                  <a:cubicBezTo>
                    <a:pt x="410306" y="54092"/>
                    <a:pt x="385531" y="44988"/>
                    <a:pt x="358751" y="58113"/>
                  </a:cubicBezTo>
                  <a:cubicBezTo>
                    <a:pt x="363817" y="63145"/>
                    <a:pt x="384005" y="59133"/>
                    <a:pt x="396675" y="59656"/>
                  </a:cubicBezTo>
                  <a:cubicBezTo>
                    <a:pt x="385042" y="71289"/>
                    <a:pt x="356753" y="78344"/>
                    <a:pt x="338571" y="84405"/>
                  </a:cubicBezTo>
                  <a:cubicBezTo>
                    <a:pt x="318348" y="90997"/>
                    <a:pt x="306707" y="111202"/>
                    <a:pt x="291559" y="122287"/>
                  </a:cubicBezTo>
                  <a:cubicBezTo>
                    <a:pt x="284487" y="127345"/>
                    <a:pt x="273377" y="121309"/>
                    <a:pt x="265302" y="123821"/>
                  </a:cubicBezTo>
                  <a:cubicBezTo>
                    <a:pt x="254166" y="127345"/>
                    <a:pt x="241556" y="128365"/>
                    <a:pt x="233463" y="134931"/>
                  </a:cubicBezTo>
                  <a:lnTo>
                    <a:pt x="247599" y="134931"/>
                  </a:lnTo>
                  <a:cubicBezTo>
                    <a:pt x="248620" y="146075"/>
                    <a:pt x="242542" y="145055"/>
                    <a:pt x="232949" y="144027"/>
                  </a:cubicBezTo>
                  <a:cubicBezTo>
                    <a:pt x="239010" y="147061"/>
                    <a:pt x="244556" y="149093"/>
                    <a:pt x="247599" y="156157"/>
                  </a:cubicBezTo>
                  <a:cubicBezTo>
                    <a:pt x="237004" y="161223"/>
                    <a:pt x="233463" y="173345"/>
                    <a:pt x="224865" y="179397"/>
                  </a:cubicBezTo>
                  <a:cubicBezTo>
                    <a:pt x="203134" y="179397"/>
                    <a:pt x="203648" y="179397"/>
                    <a:pt x="199602" y="179397"/>
                  </a:cubicBezTo>
                  <a:cubicBezTo>
                    <a:pt x="200622" y="182929"/>
                    <a:pt x="203134" y="183949"/>
                    <a:pt x="203134" y="186975"/>
                  </a:cubicBezTo>
                  <a:cubicBezTo>
                    <a:pt x="203134" y="203134"/>
                    <a:pt x="181917" y="193541"/>
                    <a:pt x="181917" y="210746"/>
                  </a:cubicBezTo>
                  <a:cubicBezTo>
                    <a:pt x="189504" y="210746"/>
                    <a:pt x="191030" y="210746"/>
                    <a:pt x="194561" y="210746"/>
                  </a:cubicBezTo>
                  <a:cubicBezTo>
                    <a:pt x="196079" y="210746"/>
                    <a:pt x="202131" y="210241"/>
                    <a:pt x="202131" y="214775"/>
                  </a:cubicBezTo>
                  <a:cubicBezTo>
                    <a:pt x="202131" y="223348"/>
                    <a:pt x="173336" y="232461"/>
                    <a:pt x="161703" y="232461"/>
                  </a:cubicBezTo>
                  <a:cubicBezTo>
                    <a:pt x="150096" y="232461"/>
                    <a:pt x="155145" y="224882"/>
                    <a:pt x="145047" y="224882"/>
                  </a:cubicBezTo>
                  <a:cubicBezTo>
                    <a:pt x="130396" y="224882"/>
                    <a:pt x="119783" y="224882"/>
                    <a:pt x="107139" y="224882"/>
                  </a:cubicBezTo>
                  <a:cubicBezTo>
                    <a:pt x="102596" y="224882"/>
                    <a:pt x="99561" y="229914"/>
                    <a:pt x="91974" y="229914"/>
                  </a:cubicBezTo>
                  <a:cubicBezTo>
                    <a:pt x="75318" y="229914"/>
                    <a:pt x="61688" y="225397"/>
                    <a:pt x="43985" y="219816"/>
                  </a:cubicBezTo>
                  <a:cubicBezTo>
                    <a:pt x="42451" y="222345"/>
                    <a:pt x="40436" y="224882"/>
                    <a:pt x="37916" y="224882"/>
                  </a:cubicBezTo>
                  <a:cubicBezTo>
                    <a:pt x="34376" y="224882"/>
                    <a:pt x="32875" y="222354"/>
                    <a:pt x="32875" y="220862"/>
                  </a:cubicBezTo>
                  <a:cubicBezTo>
                    <a:pt x="32875" y="200639"/>
                    <a:pt x="59142" y="208192"/>
                    <a:pt x="69754" y="200639"/>
                  </a:cubicBezTo>
                  <a:cubicBezTo>
                    <a:pt x="63676" y="196087"/>
                    <a:pt x="53064" y="194561"/>
                    <a:pt x="53064" y="185475"/>
                  </a:cubicBezTo>
                  <a:cubicBezTo>
                    <a:pt x="53064" y="178385"/>
                    <a:pt x="60650" y="180408"/>
                    <a:pt x="65717" y="180408"/>
                  </a:cubicBezTo>
                  <a:cubicBezTo>
                    <a:pt x="81876" y="180408"/>
                    <a:pt x="87439" y="189007"/>
                    <a:pt x="97032" y="194561"/>
                  </a:cubicBezTo>
                  <a:lnTo>
                    <a:pt x="106136" y="194561"/>
                  </a:lnTo>
                  <a:cubicBezTo>
                    <a:pt x="99064" y="187498"/>
                    <a:pt x="83410" y="181411"/>
                    <a:pt x="83410" y="169290"/>
                  </a:cubicBezTo>
                  <a:lnTo>
                    <a:pt x="75832" y="169290"/>
                  </a:lnTo>
                  <a:cubicBezTo>
                    <a:pt x="72798" y="170824"/>
                    <a:pt x="72798" y="170824"/>
                    <a:pt x="70766" y="172805"/>
                  </a:cubicBezTo>
                  <a:lnTo>
                    <a:pt x="63179" y="172805"/>
                  </a:lnTo>
                  <a:lnTo>
                    <a:pt x="63179" y="166752"/>
                  </a:lnTo>
                  <a:cubicBezTo>
                    <a:pt x="67234" y="158154"/>
                    <a:pt x="70766" y="152599"/>
                    <a:pt x="78353" y="150105"/>
                  </a:cubicBezTo>
                  <a:cubicBezTo>
                    <a:pt x="90989" y="146067"/>
                    <a:pt x="106136" y="150602"/>
                    <a:pt x="106136" y="136440"/>
                  </a:cubicBezTo>
                  <a:cubicBezTo>
                    <a:pt x="106136" y="120289"/>
                    <a:pt x="71777" y="120289"/>
                    <a:pt x="71777" y="111194"/>
                  </a:cubicBezTo>
                  <a:cubicBezTo>
                    <a:pt x="71777" y="106162"/>
                    <a:pt x="79364" y="107131"/>
                    <a:pt x="84396" y="107131"/>
                  </a:cubicBezTo>
                  <a:cubicBezTo>
                    <a:pt x="78858" y="107131"/>
                    <a:pt x="77855" y="105125"/>
                    <a:pt x="76827" y="101078"/>
                  </a:cubicBezTo>
                  <a:cubicBezTo>
                    <a:pt x="79364" y="100058"/>
                    <a:pt x="81876" y="101078"/>
                    <a:pt x="84396" y="101078"/>
                  </a:cubicBezTo>
                  <a:cubicBezTo>
                    <a:pt x="89968" y="101078"/>
                    <a:pt x="101087" y="99038"/>
                    <a:pt x="111185" y="102090"/>
                  </a:cubicBezTo>
                  <a:cubicBezTo>
                    <a:pt x="123821" y="106153"/>
                    <a:pt x="128356" y="120795"/>
                    <a:pt x="142526" y="119252"/>
                  </a:cubicBezTo>
                  <a:cubicBezTo>
                    <a:pt x="139980" y="116723"/>
                    <a:pt x="123813" y="106625"/>
                    <a:pt x="123813" y="103599"/>
                  </a:cubicBezTo>
                  <a:cubicBezTo>
                    <a:pt x="123813" y="101558"/>
                    <a:pt x="126350" y="100067"/>
                    <a:pt x="127353" y="98532"/>
                  </a:cubicBezTo>
                  <a:lnTo>
                    <a:pt x="152616" y="98532"/>
                  </a:lnTo>
                  <a:cubicBezTo>
                    <a:pt x="162192" y="94503"/>
                    <a:pt x="170798" y="91983"/>
                    <a:pt x="176859" y="84396"/>
                  </a:cubicBezTo>
                  <a:lnTo>
                    <a:pt x="169281" y="84396"/>
                  </a:lnTo>
                  <a:cubicBezTo>
                    <a:pt x="159174" y="92480"/>
                    <a:pt x="147567" y="96029"/>
                    <a:pt x="131382" y="96029"/>
                  </a:cubicBezTo>
                  <a:cubicBezTo>
                    <a:pt x="121789" y="96029"/>
                    <a:pt x="118755" y="91983"/>
                    <a:pt x="113714" y="91983"/>
                  </a:cubicBezTo>
                  <a:cubicBezTo>
                    <a:pt x="109659" y="91983"/>
                    <a:pt x="107636" y="97024"/>
                    <a:pt x="103590" y="97024"/>
                  </a:cubicBezTo>
                  <a:cubicBezTo>
                    <a:pt x="93500" y="97024"/>
                    <a:pt x="80359" y="93475"/>
                    <a:pt x="83393" y="86925"/>
                  </a:cubicBezTo>
                  <a:lnTo>
                    <a:pt x="76810" y="86925"/>
                  </a:lnTo>
                  <a:cubicBezTo>
                    <a:pt x="73278" y="89437"/>
                    <a:pt x="70243" y="91983"/>
                    <a:pt x="65700" y="91983"/>
                  </a:cubicBezTo>
                  <a:cubicBezTo>
                    <a:pt x="55584" y="91983"/>
                    <a:pt x="41448" y="85922"/>
                    <a:pt x="37908" y="81344"/>
                  </a:cubicBezTo>
                  <a:cubicBezTo>
                    <a:pt x="41448" y="78833"/>
                    <a:pt x="44971" y="76338"/>
                    <a:pt x="51564" y="75807"/>
                  </a:cubicBezTo>
                  <a:cubicBezTo>
                    <a:pt x="41945" y="75807"/>
                    <a:pt x="31838" y="75301"/>
                    <a:pt x="27809" y="75807"/>
                  </a:cubicBezTo>
                  <a:cubicBezTo>
                    <a:pt x="33381" y="62682"/>
                    <a:pt x="46000" y="64182"/>
                    <a:pt x="59133" y="60136"/>
                  </a:cubicBezTo>
                  <a:cubicBezTo>
                    <a:pt x="54590" y="59116"/>
                    <a:pt x="53055" y="59116"/>
                    <a:pt x="49026" y="59116"/>
                  </a:cubicBezTo>
                  <a:cubicBezTo>
                    <a:pt x="38910" y="59116"/>
                    <a:pt x="38405" y="68203"/>
                    <a:pt x="28821" y="68203"/>
                  </a:cubicBezTo>
                  <a:cubicBezTo>
                    <a:pt x="26283" y="68203"/>
                    <a:pt x="20728" y="64688"/>
                    <a:pt x="19734" y="64182"/>
                  </a:cubicBezTo>
                  <a:cubicBezTo>
                    <a:pt x="24783" y="59116"/>
                    <a:pt x="27801" y="57616"/>
                    <a:pt x="33861" y="55601"/>
                  </a:cubicBezTo>
                  <a:lnTo>
                    <a:pt x="18688" y="55601"/>
                  </a:lnTo>
                  <a:cubicBezTo>
                    <a:pt x="15653" y="56596"/>
                    <a:pt x="12636" y="58104"/>
                    <a:pt x="11136" y="59125"/>
                  </a:cubicBezTo>
                  <a:cubicBezTo>
                    <a:pt x="9104" y="59125"/>
                    <a:pt x="3035" y="59125"/>
                    <a:pt x="0" y="59125"/>
                  </a:cubicBezTo>
                  <a:cubicBezTo>
                    <a:pt x="3035" y="46489"/>
                    <a:pt x="35884" y="40462"/>
                    <a:pt x="50535" y="40462"/>
                  </a:cubicBezTo>
                  <a:cubicBezTo>
                    <a:pt x="56587" y="40462"/>
                    <a:pt x="60625" y="40462"/>
                    <a:pt x="61662" y="40462"/>
                  </a:cubicBezTo>
                  <a:cubicBezTo>
                    <a:pt x="63651" y="40462"/>
                    <a:pt x="65691" y="38396"/>
                    <a:pt x="65691" y="36390"/>
                  </a:cubicBezTo>
                  <a:cubicBezTo>
                    <a:pt x="81850" y="36390"/>
                    <a:pt x="75292" y="25280"/>
                    <a:pt x="85888" y="25280"/>
                  </a:cubicBezTo>
                  <a:cubicBezTo>
                    <a:pt x="95498" y="25280"/>
                    <a:pt x="115223" y="34873"/>
                    <a:pt x="119749" y="36390"/>
                  </a:cubicBezTo>
                  <a:cubicBezTo>
                    <a:pt x="124284" y="24260"/>
                    <a:pt x="130362" y="13630"/>
                    <a:pt x="145012" y="13630"/>
                  </a:cubicBezTo>
                  <a:cubicBezTo>
                    <a:pt x="153593" y="13630"/>
                    <a:pt x="148544" y="18191"/>
                    <a:pt x="155119" y="12636"/>
                  </a:cubicBezTo>
                  <a:cubicBezTo>
                    <a:pt x="157648" y="7612"/>
                    <a:pt x="161677" y="6078"/>
                    <a:pt x="166735" y="6078"/>
                  </a:cubicBezTo>
                  <a:cubicBezTo>
                    <a:pt x="193001" y="6078"/>
                    <a:pt x="198556" y="6078"/>
                    <a:pt x="224831" y="6078"/>
                  </a:cubicBezTo>
                  <a:cubicBezTo>
                    <a:pt x="225851" y="4055"/>
                    <a:pt x="228363" y="2537"/>
                    <a:pt x="230892" y="2537"/>
                  </a:cubicBezTo>
                  <a:cubicBezTo>
                    <a:pt x="239987" y="2537"/>
                    <a:pt x="242507" y="8581"/>
                    <a:pt x="250077" y="8581"/>
                  </a:cubicBezTo>
                  <a:cubicBezTo>
                    <a:pt x="257158" y="8581"/>
                    <a:pt x="259198" y="0"/>
                    <a:pt x="266279" y="0"/>
                  </a:cubicBezTo>
                  <a:cubicBezTo>
                    <a:pt x="273857" y="0"/>
                    <a:pt x="276883" y="3532"/>
                    <a:pt x="281409" y="3532"/>
                  </a:cubicBezTo>
                  <a:cubicBezTo>
                    <a:pt x="287496" y="3532"/>
                    <a:pt x="290531" y="3532"/>
                    <a:pt x="295580" y="3532"/>
                  </a:cubicBezTo>
                  <a:cubicBezTo>
                    <a:pt x="307718" y="3540"/>
                    <a:pt x="351189" y="2032"/>
                    <a:pt x="361297" y="1214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1" name="Google Shape;1101;p44"/>
            <p:cNvSpPr/>
            <p:nvPr/>
          </p:nvSpPr>
          <p:spPr>
            <a:xfrm>
              <a:off x="2577191" y="948386"/>
              <a:ext cx="1096284" cy="874939"/>
            </a:xfrm>
            <a:custGeom>
              <a:avLst/>
              <a:gdLst/>
              <a:ahLst/>
              <a:cxnLst/>
              <a:rect l="l" t="t" r="r" b="b"/>
              <a:pathLst>
                <a:path w="866551" h="658385" extrusionOk="0">
                  <a:moveTo>
                    <a:pt x="291542" y="461329"/>
                  </a:moveTo>
                  <a:cubicBezTo>
                    <a:pt x="298606" y="457789"/>
                    <a:pt x="298606" y="457300"/>
                    <a:pt x="305687" y="460300"/>
                  </a:cubicBezTo>
                  <a:cubicBezTo>
                    <a:pt x="308721" y="445144"/>
                    <a:pt x="316274" y="440086"/>
                    <a:pt x="320843" y="425950"/>
                  </a:cubicBezTo>
                  <a:cubicBezTo>
                    <a:pt x="305198" y="420901"/>
                    <a:pt x="268285" y="418372"/>
                    <a:pt x="266287" y="404219"/>
                  </a:cubicBezTo>
                  <a:cubicBezTo>
                    <a:pt x="271328" y="402230"/>
                    <a:pt x="270797" y="404219"/>
                    <a:pt x="275383" y="404219"/>
                  </a:cubicBezTo>
                  <a:cubicBezTo>
                    <a:pt x="285961" y="404219"/>
                    <a:pt x="293548" y="411823"/>
                    <a:pt x="305695" y="411823"/>
                  </a:cubicBezTo>
                  <a:cubicBezTo>
                    <a:pt x="310736" y="411823"/>
                    <a:pt x="310230" y="407262"/>
                    <a:pt x="310736" y="404219"/>
                  </a:cubicBezTo>
                  <a:cubicBezTo>
                    <a:pt x="295066" y="399161"/>
                    <a:pt x="290531" y="375433"/>
                    <a:pt x="273849" y="375433"/>
                  </a:cubicBezTo>
                  <a:cubicBezTo>
                    <a:pt x="269305" y="375433"/>
                    <a:pt x="267788" y="384005"/>
                    <a:pt x="261204" y="384005"/>
                  </a:cubicBezTo>
                  <a:cubicBezTo>
                    <a:pt x="252100" y="384005"/>
                    <a:pt x="247574" y="383002"/>
                    <a:pt x="247574" y="375433"/>
                  </a:cubicBezTo>
                  <a:cubicBezTo>
                    <a:pt x="247574" y="364306"/>
                    <a:pt x="258692" y="365309"/>
                    <a:pt x="258692" y="353718"/>
                  </a:cubicBezTo>
                  <a:cubicBezTo>
                    <a:pt x="258692" y="346115"/>
                    <a:pt x="250617" y="345626"/>
                    <a:pt x="246065" y="345112"/>
                  </a:cubicBezTo>
                  <a:lnTo>
                    <a:pt x="246065" y="337551"/>
                  </a:lnTo>
                  <a:cubicBezTo>
                    <a:pt x="231903" y="294088"/>
                    <a:pt x="196542" y="250111"/>
                    <a:pt x="139946" y="250111"/>
                  </a:cubicBezTo>
                  <a:cubicBezTo>
                    <a:pt x="131356" y="250111"/>
                    <a:pt x="129333" y="250111"/>
                    <a:pt x="124781" y="250111"/>
                  </a:cubicBezTo>
                  <a:cubicBezTo>
                    <a:pt x="118206" y="250111"/>
                    <a:pt x="115180" y="256695"/>
                    <a:pt x="108622" y="256695"/>
                  </a:cubicBezTo>
                  <a:cubicBezTo>
                    <a:pt x="104070" y="256695"/>
                    <a:pt x="99527" y="252657"/>
                    <a:pt x="93440" y="252657"/>
                  </a:cubicBezTo>
                  <a:cubicBezTo>
                    <a:pt x="87894" y="252657"/>
                    <a:pt x="85871" y="253643"/>
                    <a:pt x="83350" y="254638"/>
                  </a:cubicBezTo>
                  <a:cubicBezTo>
                    <a:pt x="84859" y="256172"/>
                    <a:pt x="86882" y="258204"/>
                    <a:pt x="88408" y="258710"/>
                  </a:cubicBezTo>
                  <a:cubicBezTo>
                    <a:pt x="85374" y="261736"/>
                    <a:pt x="85871" y="260218"/>
                    <a:pt x="81842" y="260218"/>
                  </a:cubicBezTo>
                  <a:cubicBezTo>
                    <a:pt x="71220" y="260218"/>
                    <a:pt x="55044" y="255683"/>
                    <a:pt x="48983" y="248088"/>
                  </a:cubicBezTo>
                  <a:cubicBezTo>
                    <a:pt x="53535" y="245062"/>
                    <a:pt x="57084" y="244548"/>
                    <a:pt x="59090" y="239996"/>
                  </a:cubicBezTo>
                  <a:cubicBezTo>
                    <a:pt x="51015" y="237004"/>
                    <a:pt x="44937" y="231423"/>
                    <a:pt x="38876" y="231423"/>
                  </a:cubicBezTo>
                  <a:cubicBezTo>
                    <a:pt x="27775" y="231423"/>
                    <a:pt x="30810" y="234981"/>
                    <a:pt x="21217" y="231423"/>
                  </a:cubicBezTo>
                  <a:cubicBezTo>
                    <a:pt x="22220" y="224377"/>
                    <a:pt x="32335" y="221325"/>
                    <a:pt x="36373" y="221325"/>
                  </a:cubicBezTo>
                  <a:cubicBezTo>
                    <a:pt x="41920" y="221325"/>
                    <a:pt x="45486" y="221325"/>
                    <a:pt x="49000" y="221325"/>
                  </a:cubicBezTo>
                  <a:cubicBezTo>
                    <a:pt x="54050" y="221325"/>
                    <a:pt x="55584" y="220810"/>
                    <a:pt x="58105" y="217287"/>
                  </a:cubicBezTo>
                  <a:lnTo>
                    <a:pt x="86899" y="217287"/>
                  </a:lnTo>
                  <a:cubicBezTo>
                    <a:pt x="91957" y="213738"/>
                    <a:pt x="91957" y="211724"/>
                    <a:pt x="93457" y="206169"/>
                  </a:cubicBezTo>
                  <a:lnTo>
                    <a:pt x="73269" y="206169"/>
                  </a:lnTo>
                  <a:cubicBezTo>
                    <a:pt x="72240" y="208689"/>
                    <a:pt x="70740" y="211209"/>
                    <a:pt x="68211" y="211209"/>
                  </a:cubicBezTo>
                  <a:cubicBezTo>
                    <a:pt x="60128" y="211209"/>
                    <a:pt x="57110" y="211209"/>
                    <a:pt x="50518" y="211209"/>
                  </a:cubicBezTo>
                  <a:cubicBezTo>
                    <a:pt x="48486" y="211209"/>
                    <a:pt x="0" y="197588"/>
                    <a:pt x="0" y="189478"/>
                  </a:cubicBezTo>
                  <a:cubicBezTo>
                    <a:pt x="0" y="173850"/>
                    <a:pt x="17677" y="179388"/>
                    <a:pt x="28769" y="175848"/>
                  </a:cubicBezTo>
                  <a:cubicBezTo>
                    <a:pt x="37882" y="172847"/>
                    <a:pt x="43445" y="167275"/>
                    <a:pt x="53047" y="164223"/>
                  </a:cubicBezTo>
                  <a:cubicBezTo>
                    <a:pt x="66685" y="159663"/>
                    <a:pt x="84868" y="167267"/>
                    <a:pt x="95995" y="160692"/>
                  </a:cubicBezTo>
                  <a:cubicBezTo>
                    <a:pt x="104070" y="155625"/>
                    <a:pt x="109625" y="146556"/>
                    <a:pt x="109625" y="133911"/>
                  </a:cubicBezTo>
                  <a:cubicBezTo>
                    <a:pt x="100530" y="132917"/>
                    <a:pt x="71735" y="133388"/>
                    <a:pt x="71735" y="123813"/>
                  </a:cubicBezTo>
                  <a:cubicBezTo>
                    <a:pt x="71735" y="119252"/>
                    <a:pt x="79321" y="116723"/>
                    <a:pt x="81859" y="116226"/>
                  </a:cubicBezTo>
                  <a:cubicBezTo>
                    <a:pt x="99021" y="110680"/>
                    <a:pt x="121764" y="98532"/>
                    <a:pt x="131879" y="88442"/>
                  </a:cubicBezTo>
                  <a:cubicBezTo>
                    <a:pt x="135917" y="91469"/>
                    <a:pt x="139946" y="92480"/>
                    <a:pt x="145013" y="92480"/>
                  </a:cubicBezTo>
                  <a:cubicBezTo>
                    <a:pt x="162706" y="92480"/>
                    <a:pt x="149042" y="69240"/>
                    <a:pt x="165218" y="67208"/>
                  </a:cubicBezTo>
                  <a:cubicBezTo>
                    <a:pt x="185432" y="64680"/>
                    <a:pt x="193010" y="59613"/>
                    <a:pt x="212187" y="59613"/>
                  </a:cubicBezTo>
                  <a:cubicBezTo>
                    <a:pt x="226348" y="56090"/>
                    <a:pt x="236455" y="48023"/>
                    <a:pt x="250086" y="48023"/>
                  </a:cubicBezTo>
                  <a:cubicBezTo>
                    <a:pt x="259198" y="48023"/>
                    <a:pt x="261718" y="63188"/>
                    <a:pt x="271328" y="63188"/>
                  </a:cubicBezTo>
                  <a:cubicBezTo>
                    <a:pt x="271328" y="59613"/>
                    <a:pt x="268782" y="56596"/>
                    <a:pt x="268782" y="53081"/>
                  </a:cubicBezTo>
                  <a:lnTo>
                    <a:pt x="273849" y="48023"/>
                  </a:lnTo>
                  <a:cubicBezTo>
                    <a:pt x="279412" y="57624"/>
                    <a:pt x="288010" y="56596"/>
                    <a:pt x="298100" y="60642"/>
                  </a:cubicBezTo>
                  <a:cubicBezTo>
                    <a:pt x="300612" y="60642"/>
                    <a:pt x="305695" y="60642"/>
                    <a:pt x="305695" y="60642"/>
                  </a:cubicBezTo>
                  <a:cubicBezTo>
                    <a:pt x="304169" y="56596"/>
                    <a:pt x="301649" y="53570"/>
                    <a:pt x="301649" y="49498"/>
                  </a:cubicBezTo>
                  <a:cubicBezTo>
                    <a:pt x="301649" y="43445"/>
                    <a:pt x="309227" y="42983"/>
                    <a:pt x="314285" y="42983"/>
                  </a:cubicBezTo>
                  <a:cubicBezTo>
                    <a:pt x="334971" y="42983"/>
                    <a:pt x="347109" y="54590"/>
                    <a:pt x="359745" y="60642"/>
                  </a:cubicBezTo>
                  <a:lnTo>
                    <a:pt x="382488" y="60642"/>
                  </a:lnTo>
                  <a:cubicBezTo>
                    <a:pt x="374412" y="56596"/>
                    <a:pt x="353684" y="50029"/>
                    <a:pt x="353684" y="40419"/>
                  </a:cubicBezTo>
                  <a:cubicBezTo>
                    <a:pt x="353684" y="32876"/>
                    <a:pt x="369355" y="35362"/>
                    <a:pt x="373898" y="34367"/>
                  </a:cubicBezTo>
                  <a:cubicBezTo>
                    <a:pt x="370375" y="30827"/>
                    <a:pt x="366329" y="30321"/>
                    <a:pt x="363783" y="26806"/>
                  </a:cubicBezTo>
                  <a:cubicBezTo>
                    <a:pt x="377430" y="20214"/>
                    <a:pt x="390066" y="16691"/>
                    <a:pt x="406757" y="16691"/>
                  </a:cubicBezTo>
                  <a:cubicBezTo>
                    <a:pt x="418878" y="16691"/>
                    <a:pt x="426945" y="16185"/>
                    <a:pt x="438072" y="20214"/>
                  </a:cubicBezTo>
                  <a:lnTo>
                    <a:pt x="448170" y="20214"/>
                  </a:lnTo>
                  <a:lnTo>
                    <a:pt x="448170" y="14179"/>
                  </a:lnTo>
                  <a:cubicBezTo>
                    <a:pt x="455748" y="13133"/>
                    <a:pt x="460815" y="14179"/>
                    <a:pt x="468384" y="14179"/>
                  </a:cubicBezTo>
                  <a:cubicBezTo>
                    <a:pt x="492645" y="14179"/>
                    <a:pt x="512353" y="0"/>
                    <a:pt x="538104" y="0"/>
                  </a:cubicBezTo>
                  <a:cubicBezTo>
                    <a:pt x="566419" y="0"/>
                    <a:pt x="586128" y="0"/>
                    <a:pt x="611408" y="0"/>
                  </a:cubicBezTo>
                  <a:cubicBezTo>
                    <a:pt x="641206" y="0"/>
                    <a:pt x="663443" y="19220"/>
                    <a:pt x="687180" y="29344"/>
                  </a:cubicBezTo>
                  <a:cubicBezTo>
                    <a:pt x="700828" y="34882"/>
                    <a:pt x="718496" y="31350"/>
                    <a:pt x="731140" y="34367"/>
                  </a:cubicBezTo>
                  <a:cubicBezTo>
                    <a:pt x="728611" y="52061"/>
                    <a:pt x="694252" y="49506"/>
                    <a:pt x="680605" y="54590"/>
                  </a:cubicBezTo>
                  <a:lnTo>
                    <a:pt x="569651" y="60642"/>
                  </a:lnTo>
                  <a:cubicBezTo>
                    <a:pt x="578250" y="67208"/>
                    <a:pt x="662946" y="57119"/>
                    <a:pt x="672024" y="60642"/>
                  </a:cubicBezTo>
                  <a:cubicBezTo>
                    <a:pt x="670995" y="64680"/>
                    <a:pt x="648955" y="85914"/>
                    <a:pt x="653019" y="85914"/>
                  </a:cubicBezTo>
                  <a:cubicBezTo>
                    <a:pt x="665646" y="85914"/>
                    <a:pt x="695770" y="57127"/>
                    <a:pt x="712452" y="57127"/>
                  </a:cubicBezTo>
                  <a:cubicBezTo>
                    <a:pt x="721539" y="57127"/>
                    <a:pt x="725079" y="64680"/>
                    <a:pt x="725079" y="72283"/>
                  </a:cubicBezTo>
                  <a:cubicBezTo>
                    <a:pt x="725079" y="76818"/>
                    <a:pt x="692418" y="111168"/>
                    <a:pt x="690926" y="116226"/>
                  </a:cubicBezTo>
                  <a:cubicBezTo>
                    <a:pt x="704051" y="112703"/>
                    <a:pt x="729623" y="79347"/>
                    <a:pt x="737715" y="73286"/>
                  </a:cubicBezTo>
                  <a:cubicBezTo>
                    <a:pt x="750848" y="73286"/>
                    <a:pt x="771559" y="73286"/>
                    <a:pt x="771559" y="73286"/>
                  </a:cubicBezTo>
                  <a:cubicBezTo>
                    <a:pt x="771559" y="73286"/>
                    <a:pt x="781169" y="75292"/>
                    <a:pt x="783175" y="74804"/>
                  </a:cubicBezTo>
                  <a:cubicBezTo>
                    <a:pt x="792271" y="71263"/>
                    <a:pt x="793805" y="68734"/>
                    <a:pt x="801872" y="64680"/>
                  </a:cubicBezTo>
                  <a:lnTo>
                    <a:pt x="826132" y="64680"/>
                  </a:lnTo>
                  <a:cubicBezTo>
                    <a:pt x="827649" y="58619"/>
                    <a:pt x="831181" y="58122"/>
                    <a:pt x="836256" y="58122"/>
                  </a:cubicBezTo>
                  <a:cubicBezTo>
                    <a:pt x="842805" y="58122"/>
                    <a:pt x="866551" y="69240"/>
                    <a:pt x="866551" y="75807"/>
                  </a:cubicBezTo>
                  <a:cubicBezTo>
                    <a:pt x="866551" y="81867"/>
                    <a:pt x="856959" y="86428"/>
                    <a:pt x="853915" y="87448"/>
                  </a:cubicBezTo>
                  <a:cubicBezTo>
                    <a:pt x="837250" y="93003"/>
                    <a:pt x="826621" y="107645"/>
                    <a:pt x="803886" y="107645"/>
                  </a:cubicBezTo>
                  <a:cubicBezTo>
                    <a:pt x="809981" y="110680"/>
                    <a:pt x="810453" y="110680"/>
                    <a:pt x="814499" y="107645"/>
                  </a:cubicBezTo>
                  <a:cubicBezTo>
                    <a:pt x="814499" y="121790"/>
                    <a:pt x="800851" y="121790"/>
                    <a:pt x="791765" y="123813"/>
                  </a:cubicBezTo>
                  <a:cubicBezTo>
                    <a:pt x="795297" y="130876"/>
                    <a:pt x="791765" y="125313"/>
                    <a:pt x="791765" y="130353"/>
                  </a:cubicBezTo>
                  <a:cubicBezTo>
                    <a:pt x="791765" y="138446"/>
                    <a:pt x="778623" y="140469"/>
                    <a:pt x="769031" y="143024"/>
                  </a:cubicBezTo>
                  <a:cubicBezTo>
                    <a:pt x="769528" y="148579"/>
                    <a:pt x="769031" y="148579"/>
                    <a:pt x="769031" y="150567"/>
                  </a:cubicBezTo>
                  <a:cubicBezTo>
                    <a:pt x="769031" y="161197"/>
                    <a:pt x="758435" y="164712"/>
                    <a:pt x="748817" y="171819"/>
                  </a:cubicBezTo>
                  <a:cubicBezTo>
                    <a:pt x="742764" y="176345"/>
                    <a:pt x="743253" y="188466"/>
                    <a:pt x="740218" y="193541"/>
                  </a:cubicBezTo>
                  <a:cubicBezTo>
                    <a:pt x="745791" y="196053"/>
                    <a:pt x="749837" y="193541"/>
                    <a:pt x="755383" y="193541"/>
                  </a:cubicBezTo>
                  <a:cubicBezTo>
                    <a:pt x="763467" y="193541"/>
                    <a:pt x="770556" y="199105"/>
                    <a:pt x="775606" y="203125"/>
                  </a:cubicBezTo>
                  <a:cubicBezTo>
                    <a:pt x="773068" y="204643"/>
                    <a:pt x="769519" y="206169"/>
                    <a:pt x="766510" y="206169"/>
                  </a:cubicBezTo>
                  <a:cubicBezTo>
                    <a:pt x="768525" y="214253"/>
                    <a:pt x="788233" y="211724"/>
                    <a:pt x="788233" y="223862"/>
                  </a:cubicBezTo>
                  <a:cubicBezTo>
                    <a:pt x="788233" y="235975"/>
                    <a:pt x="761958" y="231423"/>
                    <a:pt x="752854" y="231423"/>
                  </a:cubicBezTo>
                  <a:cubicBezTo>
                    <a:pt x="747325" y="231423"/>
                    <a:pt x="742764" y="235461"/>
                    <a:pt x="742764" y="239010"/>
                  </a:cubicBezTo>
                  <a:cubicBezTo>
                    <a:pt x="742764" y="247617"/>
                    <a:pt x="751860" y="247617"/>
                    <a:pt x="758932" y="247617"/>
                  </a:cubicBezTo>
                  <a:cubicBezTo>
                    <a:pt x="758932" y="258710"/>
                    <a:pt x="766510" y="261736"/>
                    <a:pt x="766510" y="269322"/>
                  </a:cubicBezTo>
                  <a:cubicBezTo>
                    <a:pt x="766510" y="273360"/>
                    <a:pt x="763973" y="277423"/>
                    <a:pt x="766510" y="280424"/>
                  </a:cubicBezTo>
                  <a:cubicBezTo>
                    <a:pt x="758435" y="280424"/>
                    <a:pt x="750334" y="280424"/>
                    <a:pt x="750334" y="287024"/>
                  </a:cubicBezTo>
                  <a:cubicBezTo>
                    <a:pt x="750334" y="295597"/>
                    <a:pt x="764487" y="295065"/>
                    <a:pt x="770548" y="297114"/>
                  </a:cubicBezTo>
                  <a:cubicBezTo>
                    <a:pt x="767505" y="305181"/>
                    <a:pt x="757423" y="309724"/>
                    <a:pt x="747822" y="310745"/>
                  </a:cubicBezTo>
                  <a:cubicBezTo>
                    <a:pt x="747822" y="314259"/>
                    <a:pt x="750334" y="317328"/>
                    <a:pt x="752854" y="318331"/>
                  </a:cubicBezTo>
                  <a:cubicBezTo>
                    <a:pt x="749340" y="333487"/>
                    <a:pt x="729108" y="326929"/>
                    <a:pt x="725079" y="337551"/>
                  </a:cubicBezTo>
                  <a:cubicBezTo>
                    <a:pt x="719516" y="334002"/>
                    <a:pt x="713952" y="331473"/>
                    <a:pt x="709923" y="325909"/>
                  </a:cubicBezTo>
                  <a:lnTo>
                    <a:pt x="702345" y="325909"/>
                  </a:lnTo>
                  <a:cubicBezTo>
                    <a:pt x="707377" y="339531"/>
                    <a:pt x="730128" y="334996"/>
                    <a:pt x="730128" y="348644"/>
                  </a:cubicBezTo>
                  <a:cubicBezTo>
                    <a:pt x="730128" y="354687"/>
                    <a:pt x="728603" y="362788"/>
                    <a:pt x="722542" y="362788"/>
                  </a:cubicBezTo>
                  <a:cubicBezTo>
                    <a:pt x="713446" y="362788"/>
                    <a:pt x="697776" y="349638"/>
                    <a:pt x="694758" y="340045"/>
                  </a:cubicBezTo>
                  <a:cubicBezTo>
                    <a:pt x="690703" y="340551"/>
                    <a:pt x="689203" y="340045"/>
                    <a:pt x="688183" y="340045"/>
                  </a:cubicBezTo>
                  <a:lnTo>
                    <a:pt x="688183" y="347658"/>
                  </a:lnTo>
                  <a:cubicBezTo>
                    <a:pt x="706357" y="365840"/>
                    <a:pt x="738727" y="374404"/>
                    <a:pt x="738727" y="403225"/>
                  </a:cubicBezTo>
                  <a:cubicBezTo>
                    <a:pt x="738727" y="408771"/>
                    <a:pt x="730617" y="409268"/>
                    <a:pt x="725071" y="409268"/>
                  </a:cubicBezTo>
                  <a:cubicBezTo>
                    <a:pt x="701325" y="409268"/>
                    <a:pt x="706357" y="383997"/>
                    <a:pt x="685646" y="383997"/>
                  </a:cubicBezTo>
                  <a:cubicBezTo>
                    <a:pt x="683143" y="383997"/>
                    <a:pt x="680597" y="385523"/>
                    <a:pt x="678085" y="383997"/>
                  </a:cubicBezTo>
                  <a:cubicBezTo>
                    <a:pt x="678085" y="391103"/>
                    <a:pt x="683143" y="392629"/>
                    <a:pt x="683143" y="396658"/>
                  </a:cubicBezTo>
                  <a:cubicBezTo>
                    <a:pt x="683143" y="401202"/>
                    <a:pt x="674536" y="402710"/>
                    <a:pt x="672015" y="403225"/>
                  </a:cubicBezTo>
                  <a:cubicBezTo>
                    <a:pt x="672015" y="418372"/>
                    <a:pt x="716987" y="416358"/>
                    <a:pt x="727574" y="419890"/>
                  </a:cubicBezTo>
                  <a:cubicBezTo>
                    <a:pt x="720004" y="425950"/>
                    <a:pt x="714946" y="426482"/>
                    <a:pt x="705860" y="429491"/>
                  </a:cubicBezTo>
                  <a:cubicBezTo>
                    <a:pt x="689195" y="435037"/>
                    <a:pt x="684128" y="449182"/>
                    <a:pt x="669478" y="453751"/>
                  </a:cubicBezTo>
                  <a:cubicBezTo>
                    <a:pt x="651296" y="459803"/>
                    <a:pt x="636645" y="458294"/>
                    <a:pt x="617452" y="466387"/>
                  </a:cubicBezTo>
                  <a:lnTo>
                    <a:pt x="593697" y="466387"/>
                  </a:lnTo>
                  <a:cubicBezTo>
                    <a:pt x="588622" y="469387"/>
                    <a:pt x="583581" y="470930"/>
                    <a:pt x="583581" y="474951"/>
                  </a:cubicBezTo>
                  <a:lnTo>
                    <a:pt x="570946" y="484081"/>
                  </a:lnTo>
                  <a:cubicBezTo>
                    <a:pt x="561344" y="491633"/>
                    <a:pt x="560839" y="501757"/>
                    <a:pt x="553235" y="509309"/>
                  </a:cubicBezTo>
                  <a:cubicBezTo>
                    <a:pt x="543145" y="519416"/>
                    <a:pt x="525957" y="516922"/>
                    <a:pt x="515379" y="524466"/>
                  </a:cubicBezTo>
                  <a:lnTo>
                    <a:pt x="507775" y="524466"/>
                  </a:lnTo>
                  <a:lnTo>
                    <a:pt x="507775" y="514359"/>
                  </a:lnTo>
                  <a:cubicBezTo>
                    <a:pt x="500214" y="517436"/>
                    <a:pt x="502246" y="522477"/>
                    <a:pt x="497668" y="527037"/>
                  </a:cubicBezTo>
                  <a:cubicBezTo>
                    <a:pt x="487064" y="537616"/>
                    <a:pt x="459795" y="533055"/>
                    <a:pt x="459795" y="549729"/>
                  </a:cubicBezTo>
                  <a:cubicBezTo>
                    <a:pt x="459795" y="551289"/>
                    <a:pt x="460789" y="553286"/>
                    <a:pt x="460789" y="554787"/>
                  </a:cubicBezTo>
                  <a:cubicBezTo>
                    <a:pt x="459263" y="556835"/>
                    <a:pt x="457240" y="558353"/>
                    <a:pt x="457240" y="560864"/>
                  </a:cubicBezTo>
                  <a:cubicBezTo>
                    <a:pt x="457240" y="564396"/>
                    <a:pt x="463309" y="566934"/>
                    <a:pt x="463309" y="572506"/>
                  </a:cubicBezTo>
                  <a:cubicBezTo>
                    <a:pt x="463309" y="589668"/>
                    <a:pt x="439555" y="584104"/>
                    <a:pt x="439555" y="598755"/>
                  </a:cubicBezTo>
                  <a:cubicBezTo>
                    <a:pt x="439555" y="607867"/>
                    <a:pt x="438552" y="621000"/>
                    <a:pt x="439555" y="626564"/>
                  </a:cubicBezTo>
                  <a:cubicBezTo>
                    <a:pt x="427939" y="632128"/>
                    <a:pt x="434017" y="658385"/>
                    <a:pt x="420370" y="658385"/>
                  </a:cubicBezTo>
                  <a:cubicBezTo>
                    <a:pt x="416829" y="658385"/>
                    <a:pt x="415320" y="656371"/>
                    <a:pt x="414292" y="653327"/>
                  </a:cubicBezTo>
                  <a:cubicBezTo>
                    <a:pt x="408231" y="653842"/>
                    <a:pt x="407228" y="656868"/>
                    <a:pt x="404202" y="656868"/>
                  </a:cubicBezTo>
                  <a:cubicBezTo>
                    <a:pt x="391557" y="656868"/>
                    <a:pt x="392569" y="634091"/>
                    <a:pt x="379950" y="634091"/>
                  </a:cubicBezTo>
                  <a:cubicBezTo>
                    <a:pt x="372887" y="634091"/>
                    <a:pt x="364794" y="640194"/>
                    <a:pt x="358716" y="640692"/>
                  </a:cubicBezTo>
                  <a:cubicBezTo>
                    <a:pt x="355185" y="629067"/>
                    <a:pt x="350135" y="632599"/>
                    <a:pt x="342034" y="626564"/>
                  </a:cubicBezTo>
                  <a:cubicBezTo>
                    <a:pt x="339025" y="624507"/>
                    <a:pt x="340037" y="617460"/>
                    <a:pt x="338502" y="616440"/>
                  </a:cubicBezTo>
                  <a:cubicBezTo>
                    <a:pt x="328395" y="608347"/>
                    <a:pt x="309210" y="585605"/>
                    <a:pt x="309210" y="570971"/>
                  </a:cubicBezTo>
                  <a:cubicBezTo>
                    <a:pt x="309210" y="564396"/>
                    <a:pt x="313239" y="564902"/>
                    <a:pt x="316780" y="561379"/>
                  </a:cubicBezTo>
                  <a:cubicBezTo>
                    <a:pt x="309210" y="551786"/>
                    <a:pt x="306681" y="564396"/>
                    <a:pt x="298083" y="559853"/>
                  </a:cubicBezTo>
                  <a:cubicBezTo>
                    <a:pt x="296069" y="557830"/>
                    <a:pt x="294543" y="548246"/>
                    <a:pt x="293034" y="543179"/>
                  </a:cubicBezTo>
                  <a:cubicBezTo>
                    <a:pt x="289991" y="533595"/>
                    <a:pt x="276360" y="528015"/>
                    <a:pt x="276360" y="514359"/>
                  </a:cubicBezTo>
                  <a:cubicBezTo>
                    <a:pt x="276360" y="509318"/>
                    <a:pt x="279901" y="506823"/>
                    <a:pt x="281409" y="501757"/>
                  </a:cubicBezTo>
                  <a:cubicBezTo>
                    <a:pt x="277886" y="499717"/>
                    <a:pt x="274337" y="499202"/>
                    <a:pt x="271311" y="501757"/>
                  </a:cubicBezTo>
                  <a:lnTo>
                    <a:pt x="271311" y="490124"/>
                  </a:lnTo>
                  <a:cubicBezTo>
                    <a:pt x="278366" y="480514"/>
                    <a:pt x="281409" y="470425"/>
                    <a:pt x="291525" y="462332"/>
                  </a:cubicBezTo>
                  <a:lnTo>
                    <a:pt x="291525" y="461329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2" name="Google Shape;1102;p44"/>
            <p:cNvSpPr/>
            <p:nvPr/>
          </p:nvSpPr>
          <p:spPr>
            <a:xfrm>
              <a:off x="2903186" y="1499002"/>
              <a:ext cx="52404" cy="36943"/>
            </a:xfrm>
            <a:custGeom>
              <a:avLst/>
              <a:gdLst/>
              <a:ahLst/>
              <a:cxnLst/>
              <a:rect l="l" t="t" r="r" b="b"/>
              <a:pathLst>
                <a:path w="41422" h="27800" extrusionOk="0">
                  <a:moveTo>
                    <a:pt x="10098" y="27801"/>
                  </a:moveTo>
                  <a:cubicBezTo>
                    <a:pt x="5555" y="27295"/>
                    <a:pt x="0" y="16159"/>
                    <a:pt x="0" y="10098"/>
                  </a:cubicBezTo>
                  <a:cubicBezTo>
                    <a:pt x="0" y="2537"/>
                    <a:pt x="6584" y="0"/>
                    <a:pt x="11093" y="0"/>
                  </a:cubicBezTo>
                  <a:cubicBezTo>
                    <a:pt x="24260" y="0"/>
                    <a:pt x="28272" y="13656"/>
                    <a:pt x="41422" y="17694"/>
                  </a:cubicBezTo>
                  <a:cubicBezTo>
                    <a:pt x="40411" y="26275"/>
                    <a:pt x="29798" y="27801"/>
                    <a:pt x="21200" y="27801"/>
                  </a:cubicBezTo>
                  <a:lnTo>
                    <a:pt x="10098" y="27801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3" name="Google Shape;1103;p44"/>
            <p:cNvSpPr/>
            <p:nvPr/>
          </p:nvSpPr>
          <p:spPr>
            <a:xfrm>
              <a:off x="3556466" y="1310985"/>
              <a:ext cx="28771" cy="18841"/>
            </a:xfrm>
            <a:custGeom>
              <a:avLst/>
              <a:gdLst/>
              <a:ahLst/>
              <a:cxnLst/>
              <a:rect l="l" t="t" r="r" b="b"/>
              <a:pathLst>
                <a:path w="22742" h="14178" extrusionOk="0">
                  <a:moveTo>
                    <a:pt x="6567" y="14179"/>
                  </a:moveTo>
                  <a:cubicBezTo>
                    <a:pt x="3035" y="14179"/>
                    <a:pt x="0" y="9113"/>
                    <a:pt x="0" y="6567"/>
                  </a:cubicBezTo>
                  <a:cubicBezTo>
                    <a:pt x="0" y="3549"/>
                    <a:pt x="3532" y="1517"/>
                    <a:pt x="5023" y="0"/>
                  </a:cubicBezTo>
                  <a:lnTo>
                    <a:pt x="14153" y="0"/>
                  </a:lnTo>
                  <a:cubicBezTo>
                    <a:pt x="14153" y="3558"/>
                    <a:pt x="14153" y="4578"/>
                    <a:pt x="14153" y="6567"/>
                  </a:cubicBezTo>
                  <a:lnTo>
                    <a:pt x="22743" y="6567"/>
                  </a:lnTo>
                  <a:cubicBezTo>
                    <a:pt x="20197" y="8092"/>
                    <a:pt x="11624" y="14179"/>
                    <a:pt x="6567" y="1417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4" name="Google Shape;1104;p44"/>
            <p:cNvSpPr/>
            <p:nvPr/>
          </p:nvSpPr>
          <p:spPr>
            <a:xfrm>
              <a:off x="2824558" y="2054275"/>
              <a:ext cx="118861" cy="122203"/>
            </a:xfrm>
            <a:custGeom>
              <a:avLst/>
              <a:gdLst/>
              <a:ahLst/>
              <a:cxnLst/>
              <a:rect l="l" t="t" r="r" b="b"/>
              <a:pathLst>
                <a:path w="93954" h="91957" extrusionOk="0">
                  <a:moveTo>
                    <a:pt x="5049" y="76818"/>
                  </a:moveTo>
                  <a:cubicBezTo>
                    <a:pt x="2538" y="76818"/>
                    <a:pt x="0" y="73278"/>
                    <a:pt x="0" y="71760"/>
                  </a:cubicBezTo>
                  <a:cubicBezTo>
                    <a:pt x="0" y="69772"/>
                    <a:pt x="9095" y="62665"/>
                    <a:pt x="9095" y="62142"/>
                  </a:cubicBezTo>
                  <a:lnTo>
                    <a:pt x="9095" y="59159"/>
                  </a:lnTo>
                  <a:cubicBezTo>
                    <a:pt x="7578" y="59159"/>
                    <a:pt x="5564" y="58104"/>
                    <a:pt x="5041" y="56579"/>
                  </a:cubicBezTo>
                  <a:cubicBezTo>
                    <a:pt x="19185" y="49549"/>
                    <a:pt x="24766" y="26772"/>
                    <a:pt x="32335" y="15173"/>
                  </a:cubicBezTo>
                  <a:cubicBezTo>
                    <a:pt x="36365" y="8607"/>
                    <a:pt x="39408" y="0"/>
                    <a:pt x="47509" y="0"/>
                  </a:cubicBezTo>
                  <a:cubicBezTo>
                    <a:pt x="49506" y="0"/>
                    <a:pt x="51041" y="3052"/>
                    <a:pt x="51041" y="5066"/>
                  </a:cubicBezTo>
                  <a:cubicBezTo>
                    <a:pt x="51041" y="16194"/>
                    <a:pt x="40411" y="21723"/>
                    <a:pt x="37385" y="30844"/>
                  </a:cubicBezTo>
                  <a:lnTo>
                    <a:pt x="37385" y="35370"/>
                  </a:lnTo>
                  <a:cubicBezTo>
                    <a:pt x="41440" y="34367"/>
                    <a:pt x="41440" y="31315"/>
                    <a:pt x="44963" y="31315"/>
                  </a:cubicBezTo>
                  <a:cubicBezTo>
                    <a:pt x="47989" y="31315"/>
                    <a:pt x="51041" y="31838"/>
                    <a:pt x="53038" y="33878"/>
                  </a:cubicBezTo>
                  <a:lnTo>
                    <a:pt x="50526" y="36373"/>
                  </a:lnTo>
                  <a:lnTo>
                    <a:pt x="50526" y="40959"/>
                  </a:lnTo>
                  <a:lnTo>
                    <a:pt x="59622" y="40959"/>
                  </a:lnTo>
                  <a:cubicBezTo>
                    <a:pt x="59622" y="41414"/>
                    <a:pt x="59622" y="43463"/>
                    <a:pt x="59622" y="43463"/>
                  </a:cubicBezTo>
                  <a:lnTo>
                    <a:pt x="65665" y="41414"/>
                  </a:lnTo>
                  <a:cubicBezTo>
                    <a:pt x="71237" y="42957"/>
                    <a:pt x="77804" y="42957"/>
                    <a:pt x="80325" y="41414"/>
                  </a:cubicBezTo>
                  <a:cubicBezTo>
                    <a:pt x="80325" y="45992"/>
                    <a:pt x="79836" y="50535"/>
                    <a:pt x="79836" y="58104"/>
                  </a:cubicBezTo>
                  <a:cubicBezTo>
                    <a:pt x="80830" y="57101"/>
                    <a:pt x="83342" y="56579"/>
                    <a:pt x="85374" y="56579"/>
                  </a:cubicBezTo>
                  <a:cubicBezTo>
                    <a:pt x="84868" y="61148"/>
                    <a:pt x="80316" y="62133"/>
                    <a:pt x="80316" y="64182"/>
                  </a:cubicBezTo>
                  <a:cubicBezTo>
                    <a:pt x="80316" y="66703"/>
                    <a:pt x="83856" y="68734"/>
                    <a:pt x="83856" y="72249"/>
                  </a:cubicBezTo>
                  <a:cubicBezTo>
                    <a:pt x="88905" y="72249"/>
                    <a:pt x="87388" y="71229"/>
                    <a:pt x="90414" y="69249"/>
                  </a:cubicBezTo>
                  <a:cubicBezTo>
                    <a:pt x="90414" y="75301"/>
                    <a:pt x="93955" y="74812"/>
                    <a:pt x="93955" y="79861"/>
                  </a:cubicBezTo>
                  <a:cubicBezTo>
                    <a:pt x="93955" y="85896"/>
                    <a:pt x="90937" y="91957"/>
                    <a:pt x="85879" y="91957"/>
                  </a:cubicBezTo>
                  <a:cubicBezTo>
                    <a:pt x="82356" y="91957"/>
                    <a:pt x="81319" y="87920"/>
                    <a:pt x="81319" y="85896"/>
                  </a:cubicBezTo>
                  <a:cubicBezTo>
                    <a:pt x="79836" y="85896"/>
                    <a:pt x="78807" y="84885"/>
                    <a:pt x="77298" y="84885"/>
                  </a:cubicBezTo>
                  <a:cubicBezTo>
                    <a:pt x="73235" y="84885"/>
                    <a:pt x="76287" y="75292"/>
                    <a:pt x="72240" y="71229"/>
                  </a:cubicBezTo>
                  <a:cubicBezTo>
                    <a:pt x="68194" y="77307"/>
                    <a:pt x="63651" y="84885"/>
                    <a:pt x="57607" y="84885"/>
                  </a:cubicBezTo>
                  <a:cubicBezTo>
                    <a:pt x="56562" y="84885"/>
                    <a:pt x="54547" y="85896"/>
                    <a:pt x="54547" y="84885"/>
                  </a:cubicBezTo>
                  <a:cubicBezTo>
                    <a:pt x="54547" y="79853"/>
                    <a:pt x="58602" y="79853"/>
                    <a:pt x="60119" y="76810"/>
                  </a:cubicBezTo>
                  <a:cubicBezTo>
                    <a:pt x="55070" y="76810"/>
                    <a:pt x="48495" y="79861"/>
                    <a:pt x="45957" y="74812"/>
                  </a:cubicBezTo>
                  <a:cubicBezTo>
                    <a:pt x="42443" y="76270"/>
                    <a:pt x="39408" y="77307"/>
                    <a:pt x="35859" y="77307"/>
                  </a:cubicBezTo>
                  <a:cubicBezTo>
                    <a:pt x="29292" y="77307"/>
                    <a:pt x="26275" y="73809"/>
                    <a:pt x="20703" y="73809"/>
                  </a:cubicBezTo>
                  <a:cubicBezTo>
                    <a:pt x="13150" y="73818"/>
                    <a:pt x="11110" y="76818"/>
                    <a:pt x="5049" y="76818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5" name="Google Shape;1105;p44"/>
            <p:cNvSpPr/>
            <p:nvPr/>
          </p:nvSpPr>
          <p:spPr>
            <a:xfrm>
              <a:off x="6393346" y="1272720"/>
              <a:ext cx="140596" cy="57107"/>
            </a:xfrm>
            <a:custGeom>
              <a:avLst/>
              <a:gdLst/>
              <a:ahLst/>
              <a:cxnLst/>
              <a:rect l="l" t="t" r="r" b="b"/>
              <a:pathLst>
                <a:path w="111133" h="42973" extrusionOk="0">
                  <a:moveTo>
                    <a:pt x="88425" y="32841"/>
                  </a:moveTo>
                  <a:cubicBezTo>
                    <a:pt x="84388" y="32841"/>
                    <a:pt x="81842" y="37908"/>
                    <a:pt x="75798" y="37908"/>
                  </a:cubicBezTo>
                  <a:cubicBezTo>
                    <a:pt x="72232" y="37908"/>
                    <a:pt x="70226" y="32841"/>
                    <a:pt x="66668" y="32841"/>
                  </a:cubicBezTo>
                  <a:cubicBezTo>
                    <a:pt x="62614" y="32841"/>
                    <a:pt x="60625" y="36373"/>
                    <a:pt x="56570" y="36373"/>
                  </a:cubicBezTo>
                  <a:cubicBezTo>
                    <a:pt x="53535" y="36373"/>
                    <a:pt x="50518" y="40411"/>
                    <a:pt x="45460" y="40411"/>
                  </a:cubicBezTo>
                  <a:cubicBezTo>
                    <a:pt x="40917" y="40411"/>
                    <a:pt x="38893" y="38422"/>
                    <a:pt x="36339" y="35362"/>
                  </a:cubicBezTo>
                  <a:cubicBezTo>
                    <a:pt x="32824" y="38422"/>
                    <a:pt x="30295" y="42974"/>
                    <a:pt x="25229" y="42974"/>
                  </a:cubicBezTo>
                  <a:cubicBezTo>
                    <a:pt x="12096" y="42974"/>
                    <a:pt x="0" y="32344"/>
                    <a:pt x="0" y="20180"/>
                  </a:cubicBezTo>
                  <a:cubicBezTo>
                    <a:pt x="0" y="8598"/>
                    <a:pt x="12096" y="0"/>
                    <a:pt x="22700" y="0"/>
                  </a:cubicBezTo>
                  <a:cubicBezTo>
                    <a:pt x="38387" y="0"/>
                    <a:pt x="39417" y="16159"/>
                    <a:pt x="53038" y="16159"/>
                  </a:cubicBezTo>
                  <a:cubicBezTo>
                    <a:pt x="53038" y="8598"/>
                    <a:pt x="55541" y="2538"/>
                    <a:pt x="61619" y="2538"/>
                  </a:cubicBezTo>
                  <a:cubicBezTo>
                    <a:pt x="70715" y="2538"/>
                    <a:pt x="100530" y="13150"/>
                    <a:pt x="111134" y="16159"/>
                  </a:cubicBezTo>
                  <a:cubicBezTo>
                    <a:pt x="109137" y="23257"/>
                    <a:pt x="102013" y="28786"/>
                    <a:pt x="102013" y="32833"/>
                  </a:cubicBezTo>
                  <a:lnTo>
                    <a:pt x="88425" y="32833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6" name="Google Shape;1106;p44"/>
            <p:cNvSpPr/>
            <p:nvPr/>
          </p:nvSpPr>
          <p:spPr>
            <a:xfrm>
              <a:off x="1768543" y="2496131"/>
              <a:ext cx="730140" cy="515060"/>
            </a:xfrm>
            <a:custGeom>
              <a:avLst/>
              <a:gdLst/>
              <a:ahLst/>
              <a:cxnLst/>
              <a:rect l="l" t="t" r="r" b="b"/>
              <a:pathLst>
                <a:path w="577135" h="387579" extrusionOk="0">
                  <a:moveTo>
                    <a:pt x="284479" y="104585"/>
                  </a:moveTo>
                  <a:cubicBezTo>
                    <a:pt x="285499" y="107619"/>
                    <a:pt x="286502" y="109617"/>
                    <a:pt x="286502" y="112677"/>
                  </a:cubicBezTo>
                  <a:cubicBezTo>
                    <a:pt x="286502" y="121781"/>
                    <a:pt x="282970" y="125296"/>
                    <a:pt x="281435" y="132891"/>
                  </a:cubicBezTo>
                  <a:lnTo>
                    <a:pt x="281435" y="161155"/>
                  </a:lnTo>
                  <a:cubicBezTo>
                    <a:pt x="280424" y="165209"/>
                    <a:pt x="284479" y="169238"/>
                    <a:pt x="285499" y="171296"/>
                  </a:cubicBezTo>
                  <a:cubicBezTo>
                    <a:pt x="287513" y="175839"/>
                    <a:pt x="284993" y="178839"/>
                    <a:pt x="287007" y="183383"/>
                  </a:cubicBezTo>
                  <a:cubicBezTo>
                    <a:pt x="289030" y="187472"/>
                    <a:pt x="295606" y="194519"/>
                    <a:pt x="299129" y="198085"/>
                  </a:cubicBezTo>
                  <a:cubicBezTo>
                    <a:pt x="308207" y="207155"/>
                    <a:pt x="308207" y="215761"/>
                    <a:pt x="321357" y="219799"/>
                  </a:cubicBezTo>
                  <a:cubicBezTo>
                    <a:pt x="325918" y="221316"/>
                    <a:pt x="325918" y="225860"/>
                    <a:pt x="329947" y="225860"/>
                  </a:cubicBezTo>
                  <a:cubicBezTo>
                    <a:pt x="339565" y="225860"/>
                    <a:pt x="347649" y="218770"/>
                    <a:pt x="357756" y="218770"/>
                  </a:cubicBezTo>
                  <a:cubicBezTo>
                    <a:pt x="363303" y="218770"/>
                    <a:pt x="365326" y="221831"/>
                    <a:pt x="367349" y="221831"/>
                  </a:cubicBezTo>
                  <a:cubicBezTo>
                    <a:pt x="371404" y="221831"/>
                    <a:pt x="373915" y="215761"/>
                    <a:pt x="374413" y="213721"/>
                  </a:cubicBezTo>
                  <a:cubicBezTo>
                    <a:pt x="376427" y="207643"/>
                    <a:pt x="385051" y="201111"/>
                    <a:pt x="385051" y="193490"/>
                  </a:cubicBezTo>
                  <a:cubicBezTo>
                    <a:pt x="385051" y="178848"/>
                    <a:pt x="401690" y="173799"/>
                    <a:pt x="415346" y="173799"/>
                  </a:cubicBezTo>
                  <a:cubicBezTo>
                    <a:pt x="419898" y="173799"/>
                    <a:pt x="423422" y="174313"/>
                    <a:pt x="425470" y="175316"/>
                  </a:cubicBezTo>
                  <a:cubicBezTo>
                    <a:pt x="427476" y="175848"/>
                    <a:pt x="434043" y="176371"/>
                    <a:pt x="437078" y="176371"/>
                  </a:cubicBezTo>
                  <a:cubicBezTo>
                    <a:pt x="437078" y="177862"/>
                    <a:pt x="437078" y="179371"/>
                    <a:pt x="437078" y="180914"/>
                  </a:cubicBezTo>
                  <a:cubicBezTo>
                    <a:pt x="437078" y="187961"/>
                    <a:pt x="428479" y="197065"/>
                    <a:pt x="428479" y="206683"/>
                  </a:cubicBezTo>
                  <a:cubicBezTo>
                    <a:pt x="428479" y="214750"/>
                    <a:pt x="425462" y="218273"/>
                    <a:pt x="422427" y="223331"/>
                  </a:cubicBezTo>
                  <a:cubicBezTo>
                    <a:pt x="422427" y="222319"/>
                    <a:pt x="422427" y="220828"/>
                    <a:pt x="422427" y="219799"/>
                  </a:cubicBezTo>
                  <a:cubicBezTo>
                    <a:pt x="420884" y="219799"/>
                    <a:pt x="419898" y="219799"/>
                    <a:pt x="418372" y="219799"/>
                  </a:cubicBezTo>
                  <a:cubicBezTo>
                    <a:pt x="418372" y="225354"/>
                    <a:pt x="418372" y="236970"/>
                    <a:pt x="418372" y="244051"/>
                  </a:cubicBezTo>
                  <a:cubicBezTo>
                    <a:pt x="418372" y="249083"/>
                    <a:pt x="412294" y="251131"/>
                    <a:pt x="409285" y="254140"/>
                  </a:cubicBezTo>
                  <a:cubicBezTo>
                    <a:pt x="409285" y="255160"/>
                    <a:pt x="409285" y="255683"/>
                    <a:pt x="409285" y="256704"/>
                  </a:cubicBezTo>
                  <a:cubicBezTo>
                    <a:pt x="409285" y="260227"/>
                    <a:pt x="412294" y="262250"/>
                    <a:pt x="415338" y="262250"/>
                  </a:cubicBezTo>
                  <a:cubicBezTo>
                    <a:pt x="432003" y="262250"/>
                    <a:pt x="445633" y="259207"/>
                    <a:pt x="463335" y="259207"/>
                  </a:cubicBezTo>
                  <a:cubicBezTo>
                    <a:pt x="475465" y="259207"/>
                    <a:pt x="478491" y="267813"/>
                    <a:pt x="487595" y="269845"/>
                  </a:cubicBezTo>
                  <a:cubicBezTo>
                    <a:pt x="487595" y="272331"/>
                    <a:pt x="487595" y="274869"/>
                    <a:pt x="487595" y="277398"/>
                  </a:cubicBezTo>
                  <a:cubicBezTo>
                    <a:pt x="487595" y="281975"/>
                    <a:pt x="487072" y="294568"/>
                    <a:pt x="484063" y="299635"/>
                  </a:cubicBezTo>
                  <a:cubicBezTo>
                    <a:pt x="484063" y="311267"/>
                    <a:pt x="484063" y="322377"/>
                    <a:pt x="484063" y="330461"/>
                  </a:cubicBezTo>
                  <a:cubicBezTo>
                    <a:pt x="484063" y="341580"/>
                    <a:pt x="494651" y="346140"/>
                    <a:pt x="502751" y="350178"/>
                  </a:cubicBezTo>
                  <a:cubicBezTo>
                    <a:pt x="508289" y="352698"/>
                    <a:pt x="508289" y="362282"/>
                    <a:pt x="516896" y="362282"/>
                  </a:cubicBezTo>
                  <a:cubicBezTo>
                    <a:pt x="530055" y="362282"/>
                    <a:pt x="536604" y="352175"/>
                    <a:pt x="548726" y="352175"/>
                  </a:cubicBezTo>
                  <a:cubicBezTo>
                    <a:pt x="562862" y="352175"/>
                    <a:pt x="569068" y="362325"/>
                    <a:pt x="577135" y="368360"/>
                  </a:cubicBezTo>
                  <a:cubicBezTo>
                    <a:pt x="576518" y="369621"/>
                    <a:pt x="565777" y="381013"/>
                    <a:pt x="564499" y="380362"/>
                  </a:cubicBezTo>
                  <a:cubicBezTo>
                    <a:pt x="563496" y="379367"/>
                    <a:pt x="558833" y="377970"/>
                    <a:pt x="558833" y="376479"/>
                  </a:cubicBezTo>
                  <a:cubicBezTo>
                    <a:pt x="558833" y="374413"/>
                    <a:pt x="560839" y="373401"/>
                    <a:pt x="561867" y="371386"/>
                  </a:cubicBezTo>
                  <a:cubicBezTo>
                    <a:pt x="556304" y="368858"/>
                    <a:pt x="554787" y="362282"/>
                    <a:pt x="549232" y="362282"/>
                  </a:cubicBezTo>
                  <a:cubicBezTo>
                    <a:pt x="545691" y="362282"/>
                    <a:pt x="531538" y="372389"/>
                    <a:pt x="531538" y="375433"/>
                  </a:cubicBezTo>
                  <a:cubicBezTo>
                    <a:pt x="531538" y="377447"/>
                    <a:pt x="534573" y="379453"/>
                    <a:pt x="535584" y="379968"/>
                  </a:cubicBezTo>
                  <a:cubicBezTo>
                    <a:pt x="534581" y="385042"/>
                    <a:pt x="532052" y="387580"/>
                    <a:pt x="528015" y="387580"/>
                  </a:cubicBezTo>
                  <a:cubicBezTo>
                    <a:pt x="519931" y="387580"/>
                    <a:pt x="514873" y="377970"/>
                    <a:pt x="510827" y="373915"/>
                  </a:cubicBezTo>
                  <a:cubicBezTo>
                    <a:pt x="507286" y="370358"/>
                    <a:pt x="499185" y="373392"/>
                    <a:pt x="495662" y="373392"/>
                  </a:cubicBezTo>
                  <a:cubicBezTo>
                    <a:pt x="494651" y="373392"/>
                    <a:pt x="493150" y="371378"/>
                    <a:pt x="493150" y="370358"/>
                  </a:cubicBezTo>
                  <a:cubicBezTo>
                    <a:pt x="486061" y="368849"/>
                    <a:pt x="486061" y="363800"/>
                    <a:pt x="484055" y="359736"/>
                  </a:cubicBezTo>
                  <a:cubicBezTo>
                    <a:pt x="482512" y="356736"/>
                    <a:pt x="465333" y="346140"/>
                    <a:pt x="464844" y="346140"/>
                  </a:cubicBezTo>
                  <a:cubicBezTo>
                    <a:pt x="463832" y="347666"/>
                    <a:pt x="463832" y="349664"/>
                    <a:pt x="464844" y="350667"/>
                  </a:cubicBezTo>
                  <a:lnTo>
                    <a:pt x="459803" y="350667"/>
                  </a:lnTo>
                  <a:cubicBezTo>
                    <a:pt x="452217" y="345626"/>
                    <a:pt x="457257" y="338545"/>
                    <a:pt x="454754" y="330959"/>
                  </a:cubicBezTo>
                  <a:cubicBezTo>
                    <a:pt x="453211" y="325927"/>
                    <a:pt x="450682" y="324889"/>
                    <a:pt x="448153" y="322386"/>
                  </a:cubicBezTo>
                  <a:cubicBezTo>
                    <a:pt x="440086" y="314285"/>
                    <a:pt x="431497" y="309742"/>
                    <a:pt x="428462" y="297612"/>
                  </a:cubicBezTo>
                  <a:cubicBezTo>
                    <a:pt x="427459" y="297612"/>
                    <a:pt x="426448" y="297612"/>
                    <a:pt x="425445" y="297612"/>
                  </a:cubicBezTo>
                  <a:cubicBezTo>
                    <a:pt x="421879" y="297612"/>
                    <a:pt x="419350" y="300166"/>
                    <a:pt x="415826" y="300166"/>
                  </a:cubicBezTo>
                  <a:cubicBezTo>
                    <a:pt x="406217" y="300166"/>
                    <a:pt x="401167" y="294585"/>
                    <a:pt x="394618" y="291576"/>
                  </a:cubicBezTo>
                  <a:cubicBezTo>
                    <a:pt x="385025" y="286990"/>
                    <a:pt x="377936" y="289536"/>
                    <a:pt x="367829" y="284470"/>
                  </a:cubicBezTo>
                  <a:cubicBezTo>
                    <a:pt x="352158" y="276892"/>
                    <a:pt x="350135" y="265276"/>
                    <a:pt x="336488" y="258709"/>
                  </a:cubicBezTo>
                  <a:lnTo>
                    <a:pt x="333470" y="258709"/>
                  </a:lnTo>
                  <a:cubicBezTo>
                    <a:pt x="329424" y="256206"/>
                    <a:pt x="326407" y="254672"/>
                    <a:pt x="322352" y="254672"/>
                  </a:cubicBezTo>
                  <a:cubicBezTo>
                    <a:pt x="313256" y="254672"/>
                    <a:pt x="311765" y="264762"/>
                    <a:pt x="303158" y="264762"/>
                  </a:cubicBezTo>
                  <a:cubicBezTo>
                    <a:pt x="299103" y="264762"/>
                    <a:pt x="295083" y="261247"/>
                    <a:pt x="293051" y="260235"/>
                  </a:cubicBezTo>
                  <a:cubicBezTo>
                    <a:pt x="289005" y="258195"/>
                    <a:pt x="285473" y="259215"/>
                    <a:pt x="281418" y="259215"/>
                  </a:cubicBezTo>
                  <a:cubicBezTo>
                    <a:pt x="275366" y="259215"/>
                    <a:pt x="258187" y="247102"/>
                    <a:pt x="253146" y="244565"/>
                  </a:cubicBezTo>
                  <a:cubicBezTo>
                    <a:pt x="247574" y="242053"/>
                    <a:pt x="244033" y="245062"/>
                    <a:pt x="238496" y="243545"/>
                  </a:cubicBezTo>
                  <a:cubicBezTo>
                    <a:pt x="231406" y="241564"/>
                    <a:pt x="229897" y="235487"/>
                    <a:pt x="222825" y="231929"/>
                  </a:cubicBezTo>
                  <a:cubicBezTo>
                    <a:pt x="216241" y="228894"/>
                    <a:pt x="212709" y="229915"/>
                    <a:pt x="206143" y="226888"/>
                  </a:cubicBezTo>
                  <a:cubicBezTo>
                    <a:pt x="203125" y="225371"/>
                    <a:pt x="202105" y="224874"/>
                    <a:pt x="200605" y="223348"/>
                  </a:cubicBezTo>
                  <a:cubicBezTo>
                    <a:pt x="194510" y="217287"/>
                    <a:pt x="178874" y="213747"/>
                    <a:pt x="177348" y="207180"/>
                  </a:cubicBezTo>
                  <a:cubicBezTo>
                    <a:pt x="172805" y="207180"/>
                    <a:pt x="169770" y="201634"/>
                    <a:pt x="169770" y="197082"/>
                  </a:cubicBezTo>
                  <a:cubicBezTo>
                    <a:pt x="169770" y="191535"/>
                    <a:pt x="174811" y="188466"/>
                    <a:pt x="174811" y="182963"/>
                  </a:cubicBezTo>
                  <a:cubicBezTo>
                    <a:pt x="174811" y="176396"/>
                    <a:pt x="170773" y="174853"/>
                    <a:pt x="169770" y="171330"/>
                  </a:cubicBezTo>
                  <a:cubicBezTo>
                    <a:pt x="163726" y="153122"/>
                    <a:pt x="146521" y="138454"/>
                    <a:pt x="135420" y="127353"/>
                  </a:cubicBezTo>
                  <a:cubicBezTo>
                    <a:pt x="130371" y="122304"/>
                    <a:pt x="122252" y="120272"/>
                    <a:pt x="117212" y="115232"/>
                  </a:cubicBezTo>
                  <a:cubicBezTo>
                    <a:pt x="113166" y="111211"/>
                    <a:pt x="116706" y="106145"/>
                    <a:pt x="114194" y="100581"/>
                  </a:cubicBezTo>
                  <a:cubicBezTo>
                    <a:pt x="109634" y="91503"/>
                    <a:pt x="93955" y="90500"/>
                    <a:pt x="93955" y="78353"/>
                  </a:cubicBezTo>
                  <a:cubicBezTo>
                    <a:pt x="89437" y="77341"/>
                    <a:pt x="89934" y="76861"/>
                    <a:pt x="88425" y="78353"/>
                  </a:cubicBezTo>
                  <a:cubicBezTo>
                    <a:pt x="81850" y="71795"/>
                    <a:pt x="76810" y="66248"/>
                    <a:pt x="71238" y="60668"/>
                  </a:cubicBezTo>
                  <a:cubicBezTo>
                    <a:pt x="66720" y="56124"/>
                    <a:pt x="68220" y="47509"/>
                    <a:pt x="63668" y="42974"/>
                  </a:cubicBezTo>
                  <a:cubicBezTo>
                    <a:pt x="59107" y="38448"/>
                    <a:pt x="60110" y="27303"/>
                    <a:pt x="56081" y="25280"/>
                  </a:cubicBezTo>
                  <a:cubicBezTo>
                    <a:pt x="47492" y="21251"/>
                    <a:pt x="39416" y="21757"/>
                    <a:pt x="32850" y="15190"/>
                  </a:cubicBezTo>
                  <a:cubicBezTo>
                    <a:pt x="31307" y="17188"/>
                    <a:pt x="31838" y="20248"/>
                    <a:pt x="31838" y="21757"/>
                  </a:cubicBezTo>
                  <a:cubicBezTo>
                    <a:pt x="31838" y="32378"/>
                    <a:pt x="36828" y="38928"/>
                    <a:pt x="40882" y="47492"/>
                  </a:cubicBezTo>
                  <a:cubicBezTo>
                    <a:pt x="44423" y="55078"/>
                    <a:pt x="51024" y="55095"/>
                    <a:pt x="56090" y="60153"/>
                  </a:cubicBezTo>
                  <a:cubicBezTo>
                    <a:pt x="63171" y="67209"/>
                    <a:pt x="64165" y="72283"/>
                    <a:pt x="66720" y="80856"/>
                  </a:cubicBezTo>
                  <a:cubicBezTo>
                    <a:pt x="70235" y="92480"/>
                    <a:pt x="80350" y="98044"/>
                    <a:pt x="83873" y="108614"/>
                  </a:cubicBezTo>
                  <a:cubicBezTo>
                    <a:pt x="87920" y="120795"/>
                    <a:pt x="90954" y="133894"/>
                    <a:pt x="100041" y="139980"/>
                  </a:cubicBezTo>
                  <a:cubicBezTo>
                    <a:pt x="104087" y="135943"/>
                    <a:pt x="110140" y="144507"/>
                    <a:pt x="110140" y="148527"/>
                  </a:cubicBezTo>
                  <a:cubicBezTo>
                    <a:pt x="110140" y="151082"/>
                    <a:pt x="108159" y="156148"/>
                    <a:pt x="106608" y="156148"/>
                  </a:cubicBezTo>
                  <a:cubicBezTo>
                    <a:pt x="105622" y="156148"/>
                    <a:pt x="98884" y="147413"/>
                    <a:pt x="98352" y="145381"/>
                  </a:cubicBezTo>
                  <a:cubicBezTo>
                    <a:pt x="89274" y="145381"/>
                    <a:pt x="84388" y="133422"/>
                    <a:pt x="78841" y="129873"/>
                  </a:cubicBezTo>
                  <a:cubicBezTo>
                    <a:pt x="75781" y="127850"/>
                    <a:pt x="75284" y="127850"/>
                    <a:pt x="73758" y="125313"/>
                  </a:cubicBezTo>
                  <a:lnTo>
                    <a:pt x="73758" y="112180"/>
                  </a:lnTo>
                  <a:cubicBezTo>
                    <a:pt x="68229" y="106642"/>
                    <a:pt x="64174" y="101087"/>
                    <a:pt x="59116" y="96021"/>
                  </a:cubicBezTo>
                  <a:cubicBezTo>
                    <a:pt x="52044" y="88923"/>
                    <a:pt x="40942" y="90483"/>
                    <a:pt x="35902" y="82879"/>
                  </a:cubicBezTo>
                  <a:cubicBezTo>
                    <a:pt x="38405" y="82879"/>
                    <a:pt x="50355" y="84731"/>
                    <a:pt x="45949" y="78421"/>
                  </a:cubicBezTo>
                  <a:cubicBezTo>
                    <a:pt x="38465" y="67766"/>
                    <a:pt x="30150" y="56973"/>
                    <a:pt x="21311" y="51255"/>
                  </a:cubicBezTo>
                  <a:cubicBezTo>
                    <a:pt x="15302" y="47423"/>
                    <a:pt x="15662" y="33373"/>
                    <a:pt x="12644" y="27286"/>
                  </a:cubicBezTo>
                  <a:cubicBezTo>
                    <a:pt x="8092" y="18217"/>
                    <a:pt x="3566" y="15173"/>
                    <a:pt x="0" y="3532"/>
                  </a:cubicBezTo>
                  <a:lnTo>
                    <a:pt x="0" y="0"/>
                  </a:lnTo>
                  <a:lnTo>
                    <a:pt x="32858" y="0"/>
                  </a:lnTo>
                  <a:lnTo>
                    <a:pt x="86908" y="17694"/>
                  </a:lnTo>
                  <a:lnTo>
                    <a:pt x="128853" y="17694"/>
                  </a:lnTo>
                  <a:lnTo>
                    <a:pt x="128853" y="11641"/>
                  </a:lnTo>
                  <a:lnTo>
                    <a:pt x="138943" y="11641"/>
                  </a:lnTo>
                  <a:cubicBezTo>
                    <a:pt x="156148" y="16168"/>
                    <a:pt x="165749" y="18208"/>
                    <a:pt x="174348" y="32850"/>
                  </a:cubicBezTo>
                  <a:cubicBezTo>
                    <a:pt x="178359" y="39914"/>
                    <a:pt x="186443" y="57102"/>
                    <a:pt x="197073" y="57102"/>
                  </a:cubicBezTo>
                  <a:cubicBezTo>
                    <a:pt x="206657" y="57102"/>
                    <a:pt x="203640" y="42940"/>
                    <a:pt x="214758" y="42940"/>
                  </a:cubicBezTo>
                  <a:cubicBezTo>
                    <a:pt x="244548" y="42940"/>
                    <a:pt x="244059" y="79827"/>
                    <a:pt x="260227" y="96003"/>
                  </a:cubicBezTo>
                  <a:cubicBezTo>
                    <a:pt x="264282" y="100033"/>
                    <a:pt x="276909" y="102570"/>
                    <a:pt x="285499" y="103547"/>
                  </a:cubicBezTo>
                  <a:cubicBezTo>
                    <a:pt x="285499" y="102090"/>
                    <a:pt x="282970" y="100033"/>
                    <a:pt x="282970" y="98515"/>
                  </a:cubicBezTo>
                  <a:lnTo>
                    <a:pt x="282970" y="98515"/>
                  </a:lnTo>
                  <a:lnTo>
                    <a:pt x="284479" y="104585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7" name="Google Shape;1107;p44"/>
            <p:cNvSpPr/>
            <p:nvPr/>
          </p:nvSpPr>
          <p:spPr>
            <a:xfrm>
              <a:off x="2409698" y="2016067"/>
              <a:ext cx="21755" cy="11686"/>
            </a:xfrm>
            <a:custGeom>
              <a:avLst/>
              <a:gdLst/>
              <a:ahLst/>
              <a:cxnLst/>
              <a:rect l="l" t="t" r="r" b="b"/>
              <a:pathLst>
                <a:path w="17196" h="8794" extrusionOk="0">
                  <a:moveTo>
                    <a:pt x="0" y="0"/>
                  </a:moveTo>
                  <a:cubicBezTo>
                    <a:pt x="8624" y="0"/>
                    <a:pt x="17196" y="1492"/>
                    <a:pt x="17196" y="8581"/>
                  </a:cubicBezTo>
                  <a:cubicBezTo>
                    <a:pt x="17196" y="9061"/>
                    <a:pt x="15173" y="8581"/>
                    <a:pt x="14659" y="8581"/>
                  </a:cubicBezTo>
                  <a:cubicBezTo>
                    <a:pt x="10116" y="8581"/>
                    <a:pt x="3043" y="6558"/>
                    <a:pt x="0" y="3523"/>
                  </a:cubicBezTo>
                  <a:cubicBezTo>
                    <a:pt x="497" y="2486"/>
                    <a:pt x="497" y="977"/>
                    <a:pt x="0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8" name="Google Shape;1108;p44"/>
            <p:cNvSpPr/>
            <p:nvPr/>
          </p:nvSpPr>
          <p:spPr>
            <a:xfrm>
              <a:off x="1565304" y="2079830"/>
              <a:ext cx="85653" cy="58406"/>
            </a:xfrm>
            <a:custGeom>
              <a:avLst/>
              <a:gdLst/>
              <a:ahLst/>
              <a:cxnLst/>
              <a:rect l="l" t="t" r="r" b="b"/>
              <a:pathLst>
                <a:path w="67705" h="43951" extrusionOk="0">
                  <a:moveTo>
                    <a:pt x="0" y="2503"/>
                  </a:moveTo>
                  <a:cubicBezTo>
                    <a:pt x="2032" y="1517"/>
                    <a:pt x="4569" y="0"/>
                    <a:pt x="7081" y="0"/>
                  </a:cubicBezTo>
                  <a:cubicBezTo>
                    <a:pt x="12636" y="0"/>
                    <a:pt x="17179" y="6044"/>
                    <a:pt x="20694" y="7081"/>
                  </a:cubicBezTo>
                  <a:cubicBezTo>
                    <a:pt x="42442" y="14153"/>
                    <a:pt x="54581" y="26266"/>
                    <a:pt x="67706" y="39399"/>
                  </a:cubicBezTo>
                  <a:lnTo>
                    <a:pt x="67706" y="43951"/>
                  </a:lnTo>
                  <a:cubicBezTo>
                    <a:pt x="66180" y="43951"/>
                    <a:pt x="64671" y="43951"/>
                    <a:pt x="63162" y="43951"/>
                  </a:cubicBezTo>
                  <a:cubicBezTo>
                    <a:pt x="51529" y="43951"/>
                    <a:pt x="33861" y="30330"/>
                    <a:pt x="25769" y="25263"/>
                  </a:cubicBezTo>
                  <a:cubicBezTo>
                    <a:pt x="26772" y="21740"/>
                    <a:pt x="29301" y="21740"/>
                    <a:pt x="30818" y="20214"/>
                  </a:cubicBezTo>
                  <a:cubicBezTo>
                    <a:pt x="20694" y="20214"/>
                    <a:pt x="6558" y="15148"/>
                    <a:pt x="4578" y="9095"/>
                  </a:cubicBezTo>
                  <a:cubicBezTo>
                    <a:pt x="7089" y="8075"/>
                    <a:pt x="9104" y="6044"/>
                    <a:pt x="9618" y="4552"/>
                  </a:cubicBezTo>
                  <a:cubicBezTo>
                    <a:pt x="7089" y="4038"/>
                    <a:pt x="2040" y="2503"/>
                    <a:pt x="2040" y="2503"/>
                  </a:cubicBezTo>
                  <a:lnTo>
                    <a:pt x="0" y="2503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9" name="Google Shape;1109;p44"/>
            <p:cNvSpPr/>
            <p:nvPr/>
          </p:nvSpPr>
          <p:spPr>
            <a:xfrm>
              <a:off x="1479638" y="1995220"/>
              <a:ext cx="26227" cy="46319"/>
            </a:xfrm>
            <a:custGeom>
              <a:avLst/>
              <a:gdLst/>
              <a:ahLst/>
              <a:cxnLst/>
              <a:rect l="l" t="t" r="r" b="b"/>
              <a:pathLst>
                <a:path w="20731" h="34855" extrusionOk="0">
                  <a:moveTo>
                    <a:pt x="6061" y="13133"/>
                  </a:moveTo>
                  <a:cubicBezTo>
                    <a:pt x="4038" y="13133"/>
                    <a:pt x="2023" y="7055"/>
                    <a:pt x="0" y="4063"/>
                  </a:cubicBezTo>
                  <a:lnTo>
                    <a:pt x="0" y="0"/>
                  </a:lnTo>
                  <a:cubicBezTo>
                    <a:pt x="4543" y="0"/>
                    <a:pt x="7089" y="3026"/>
                    <a:pt x="11633" y="3541"/>
                  </a:cubicBezTo>
                  <a:cubicBezTo>
                    <a:pt x="11633" y="4072"/>
                    <a:pt x="5564" y="9584"/>
                    <a:pt x="8573" y="9584"/>
                  </a:cubicBezTo>
                  <a:cubicBezTo>
                    <a:pt x="12122" y="9584"/>
                    <a:pt x="14127" y="5546"/>
                    <a:pt x="15148" y="3026"/>
                  </a:cubicBezTo>
                  <a:cubicBezTo>
                    <a:pt x="16159" y="6061"/>
                    <a:pt x="15148" y="9095"/>
                    <a:pt x="15148" y="14179"/>
                  </a:cubicBezTo>
                  <a:cubicBezTo>
                    <a:pt x="15148" y="16665"/>
                    <a:pt x="17676" y="17668"/>
                    <a:pt x="17676" y="20231"/>
                  </a:cubicBezTo>
                  <a:cubicBezTo>
                    <a:pt x="17676" y="22246"/>
                    <a:pt x="15148" y="23249"/>
                    <a:pt x="15148" y="25272"/>
                  </a:cubicBezTo>
                  <a:cubicBezTo>
                    <a:pt x="15148" y="27295"/>
                    <a:pt x="24260" y="34856"/>
                    <a:pt x="19202" y="34856"/>
                  </a:cubicBezTo>
                  <a:cubicBezTo>
                    <a:pt x="15148" y="34856"/>
                    <a:pt x="12130" y="29318"/>
                    <a:pt x="12130" y="25272"/>
                  </a:cubicBezTo>
                  <a:cubicBezTo>
                    <a:pt x="12130" y="22246"/>
                    <a:pt x="14136" y="20728"/>
                    <a:pt x="14136" y="19691"/>
                  </a:cubicBezTo>
                  <a:cubicBezTo>
                    <a:pt x="10107" y="18688"/>
                    <a:pt x="9104" y="13133"/>
                    <a:pt x="6061" y="1313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0" name="Google Shape;1110;p44"/>
            <p:cNvSpPr/>
            <p:nvPr/>
          </p:nvSpPr>
          <p:spPr>
            <a:xfrm>
              <a:off x="1089083" y="1893819"/>
              <a:ext cx="38348" cy="26896"/>
            </a:xfrm>
            <a:custGeom>
              <a:avLst/>
              <a:gdLst/>
              <a:ahLst/>
              <a:cxnLst/>
              <a:rect l="l" t="t" r="r" b="b"/>
              <a:pathLst>
                <a:path w="30312" h="20239" extrusionOk="0">
                  <a:moveTo>
                    <a:pt x="24243" y="0"/>
                  </a:moveTo>
                  <a:cubicBezTo>
                    <a:pt x="27775" y="0"/>
                    <a:pt x="27775" y="0"/>
                    <a:pt x="30312" y="0"/>
                  </a:cubicBezTo>
                  <a:lnTo>
                    <a:pt x="30312" y="6061"/>
                  </a:lnTo>
                  <a:cubicBezTo>
                    <a:pt x="21208" y="10630"/>
                    <a:pt x="18182" y="14153"/>
                    <a:pt x="10596" y="20240"/>
                  </a:cubicBezTo>
                  <a:cubicBezTo>
                    <a:pt x="6061" y="16682"/>
                    <a:pt x="3532" y="16176"/>
                    <a:pt x="0" y="13639"/>
                  </a:cubicBezTo>
                  <a:lnTo>
                    <a:pt x="0" y="7570"/>
                  </a:lnTo>
                  <a:cubicBezTo>
                    <a:pt x="8598" y="5075"/>
                    <a:pt x="15148" y="0"/>
                    <a:pt x="24243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1" name="Google Shape;1111;p44"/>
            <p:cNvSpPr/>
            <p:nvPr/>
          </p:nvSpPr>
          <p:spPr>
            <a:xfrm>
              <a:off x="4125383" y="2372489"/>
              <a:ext cx="49887" cy="31001"/>
            </a:xfrm>
            <a:custGeom>
              <a:avLst/>
              <a:gdLst/>
              <a:ahLst/>
              <a:cxnLst/>
              <a:rect l="l" t="t" r="r" b="b"/>
              <a:pathLst>
                <a:path w="39433" h="23328" extrusionOk="0">
                  <a:moveTo>
                    <a:pt x="0" y="2069"/>
                  </a:moveTo>
                  <a:lnTo>
                    <a:pt x="0" y="5626"/>
                  </a:lnTo>
                  <a:cubicBezTo>
                    <a:pt x="1500" y="8155"/>
                    <a:pt x="5555" y="7632"/>
                    <a:pt x="7064" y="8155"/>
                  </a:cubicBezTo>
                  <a:cubicBezTo>
                    <a:pt x="15139" y="10684"/>
                    <a:pt x="21706" y="19274"/>
                    <a:pt x="30304" y="21288"/>
                  </a:cubicBezTo>
                  <a:cubicBezTo>
                    <a:pt x="30304" y="22789"/>
                    <a:pt x="32841" y="23329"/>
                    <a:pt x="34367" y="23329"/>
                  </a:cubicBezTo>
                  <a:cubicBezTo>
                    <a:pt x="35876" y="23329"/>
                    <a:pt x="37385" y="21288"/>
                    <a:pt x="37385" y="19788"/>
                  </a:cubicBezTo>
                  <a:cubicBezTo>
                    <a:pt x="37385" y="15725"/>
                    <a:pt x="34847" y="15262"/>
                    <a:pt x="34847" y="11722"/>
                  </a:cubicBezTo>
                  <a:cubicBezTo>
                    <a:pt x="34847" y="9681"/>
                    <a:pt x="37385" y="6141"/>
                    <a:pt x="37385" y="6141"/>
                  </a:cubicBezTo>
                  <a:lnTo>
                    <a:pt x="39434" y="294"/>
                  </a:lnTo>
                  <a:cubicBezTo>
                    <a:pt x="31813" y="-1223"/>
                    <a:pt x="28804" y="3620"/>
                    <a:pt x="22229" y="3620"/>
                  </a:cubicBezTo>
                  <a:cubicBezTo>
                    <a:pt x="15148" y="3603"/>
                    <a:pt x="10604" y="-2972"/>
                    <a:pt x="0" y="206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2" name="Google Shape;1112;p44"/>
            <p:cNvSpPr/>
            <p:nvPr/>
          </p:nvSpPr>
          <p:spPr>
            <a:xfrm>
              <a:off x="4055682" y="2263778"/>
              <a:ext cx="17265" cy="34267"/>
            </a:xfrm>
            <a:custGeom>
              <a:avLst/>
              <a:gdLst/>
              <a:ahLst/>
              <a:cxnLst/>
              <a:rect l="l" t="t" r="r" b="b"/>
              <a:pathLst>
                <a:path w="13647" h="25786" extrusionOk="0">
                  <a:moveTo>
                    <a:pt x="3549" y="5066"/>
                  </a:moveTo>
                  <a:cubicBezTo>
                    <a:pt x="7098" y="5066"/>
                    <a:pt x="9095" y="523"/>
                    <a:pt x="11633" y="0"/>
                  </a:cubicBezTo>
                  <a:cubicBezTo>
                    <a:pt x="11633" y="2546"/>
                    <a:pt x="12130" y="5066"/>
                    <a:pt x="13648" y="5606"/>
                  </a:cubicBezTo>
                  <a:cubicBezTo>
                    <a:pt x="12122" y="11659"/>
                    <a:pt x="10621" y="22751"/>
                    <a:pt x="9095" y="25786"/>
                  </a:cubicBezTo>
                  <a:cubicBezTo>
                    <a:pt x="4046" y="24800"/>
                    <a:pt x="2538" y="10124"/>
                    <a:pt x="0" y="6087"/>
                  </a:cubicBezTo>
                  <a:cubicBezTo>
                    <a:pt x="1029" y="6078"/>
                    <a:pt x="2546" y="5066"/>
                    <a:pt x="3549" y="506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3" name="Google Shape;1113;p44"/>
            <p:cNvSpPr/>
            <p:nvPr/>
          </p:nvSpPr>
          <p:spPr>
            <a:xfrm>
              <a:off x="4051225" y="2302740"/>
              <a:ext cx="25920" cy="50341"/>
            </a:xfrm>
            <a:custGeom>
              <a:avLst/>
              <a:gdLst/>
              <a:ahLst/>
              <a:cxnLst/>
              <a:rect l="l" t="t" r="r" b="b"/>
              <a:pathLst>
                <a:path w="20488" h="37881" extrusionOk="0">
                  <a:moveTo>
                    <a:pt x="5040" y="17196"/>
                  </a:moveTo>
                  <a:cubicBezTo>
                    <a:pt x="5040" y="13150"/>
                    <a:pt x="506" y="10604"/>
                    <a:pt x="0" y="6584"/>
                  </a:cubicBezTo>
                  <a:cubicBezTo>
                    <a:pt x="5555" y="5049"/>
                    <a:pt x="6069" y="0"/>
                    <a:pt x="10621" y="0"/>
                  </a:cubicBezTo>
                  <a:cubicBezTo>
                    <a:pt x="14153" y="0"/>
                    <a:pt x="15653" y="3026"/>
                    <a:pt x="17179" y="3026"/>
                  </a:cubicBezTo>
                  <a:cubicBezTo>
                    <a:pt x="21594" y="11076"/>
                    <a:pt x="20317" y="15611"/>
                    <a:pt x="20317" y="23729"/>
                  </a:cubicBezTo>
                  <a:cubicBezTo>
                    <a:pt x="20317" y="30784"/>
                    <a:pt x="11110" y="37882"/>
                    <a:pt x="7072" y="37882"/>
                  </a:cubicBezTo>
                  <a:cubicBezTo>
                    <a:pt x="2014" y="37882"/>
                    <a:pt x="2014" y="31324"/>
                    <a:pt x="2014" y="27303"/>
                  </a:cubicBezTo>
                  <a:cubicBezTo>
                    <a:pt x="2520" y="23232"/>
                    <a:pt x="5040" y="20728"/>
                    <a:pt x="5040" y="17196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4" name="Google Shape;1114;p44"/>
            <p:cNvSpPr/>
            <p:nvPr/>
          </p:nvSpPr>
          <p:spPr>
            <a:xfrm>
              <a:off x="3948281" y="2332996"/>
              <a:ext cx="13458" cy="10719"/>
            </a:xfrm>
            <a:custGeom>
              <a:avLst/>
              <a:gdLst/>
              <a:ahLst/>
              <a:cxnLst/>
              <a:rect l="l" t="t" r="r" b="b"/>
              <a:pathLst>
                <a:path w="10638" h="8066" extrusionOk="0">
                  <a:moveTo>
                    <a:pt x="10638" y="5529"/>
                  </a:moveTo>
                  <a:cubicBezTo>
                    <a:pt x="10638" y="7029"/>
                    <a:pt x="8109" y="8067"/>
                    <a:pt x="6592" y="8067"/>
                  </a:cubicBezTo>
                  <a:cubicBezTo>
                    <a:pt x="4569" y="8067"/>
                    <a:pt x="514" y="4029"/>
                    <a:pt x="0" y="3523"/>
                  </a:cubicBezTo>
                  <a:cubicBezTo>
                    <a:pt x="3060" y="1989"/>
                    <a:pt x="5092" y="463"/>
                    <a:pt x="8101" y="0"/>
                  </a:cubicBezTo>
                  <a:cubicBezTo>
                    <a:pt x="8109" y="986"/>
                    <a:pt x="10638" y="4029"/>
                    <a:pt x="10638" y="552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5" name="Google Shape;1115;p44"/>
            <p:cNvSpPr/>
            <p:nvPr/>
          </p:nvSpPr>
          <p:spPr>
            <a:xfrm>
              <a:off x="4080625" y="1946849"/>
              <a:ext cx="16625" cy="20846"/>
            </a:xfrm>
            <a:custGeom>
              <a:avLst/>
              <a:gdLst/>
              <a:ahLst/>
              <a:cxnLst/>
              <a:rect l="l" t="t" r="r" b="b"/>
              <a:pathLst>
                <a:path w="13141" h="15687" extrusionOk="0">
                  <a:moveTo>
                    <a:pt x="11633" y="11633"/>
                  </a:moveTo>
                  <a:cubicBezTo>
                    <a:pt x="5563" y="11633"/>
                    <a:pt x="0" y="10141"/>
                    <a:pt x="0" y="5075"/>
                  </a:cubicBezTo>
                  <a:cubicBezTo>
                    <a:pt x="0" y="3549"/>
                    <a:pt x="0" y="1517"/>
                    <a:pt x="0" y="0"/>
                  </a:cubicBezTo>
                  <a:lnTo>
                    <a:pt x="9618" y="0"/>
                  </a:lnTo>
                  <a:cubicBezTo>
                    <a:pt x="9618" y="6078"/>
                    <a:pt x="13142" y="5075"/>
                    <a:pt x="13142" y="10133"/>
                  </a:cubicBezTo>
                  <a:cubicBezTo>
                    <a:pt x="13142" y="14162"/>
                    <a:pt x="12147" y="13133"/>
                    <a:pt x="11633" y="15688"/>
                  </a:cubicBezTo>
                  <a:cubicBezTo>
                    <a:pt x="11633" y="14170"/>
                    <a:pt x="11633" y="13142"/>
                    <a:pt x="11633" y="1163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6" name="Google Shape;1116;p44"/>
            <p:cNvSpPr/>
            <p:nvPr/>
          </p:nvSpPr>
          <p:spPr>
            <a:xfrm>
              <a:off x="4100460" y="1927413"/>
              <a:ext cx="28750" cy="44282"/>
            </a:xfrm>
            <a:custGeom>
              <a:avLst/>
              <a:gdLst/>
              <a:ahLst/>
              <a:cxnLst/>
              <a:rect l="l" t="t" r="r" b="b"/>
              <a:pathLst>
                <a:path w="22725" h="33321" extrusionOk="0">
                  <a:moveTo>
                    <a:pt x="3523" y="29824"/>
                  </a:moveTo>
                  <a:cubicBezTo>
                    <a:pt x="7055" y="29301"/>
                    <a:pt x="10587" y="25760"/>
                    <a:pt x="10587" y="23223"/>
                  </a:cubicBezTo>
                  <a:cubicBezTo>
                    <a:pt x="5555" y="22203"/>
                    <a:pt x="0" y="18182"/>
                    <a:pt x="0" y="15165"/>
                  </a:cubicBezTo>
                  <a:cubicBezTo>
                    <a:pt x="0" y="13116"/>
                    <a:pt x="6069" y="0"/>
                    <a:pt x="9593" y="0"/>
                  </a:cubicBezTo>
                  <a:cubicBezTo>
                    <a:pt x="19700" y="0"/>
                    <a:pt x="20188" y="4561"/>
                    <a:pt x="22726" y="13107"/>
                  </a:cubicBezTo>
                  <a:cubicBezTo>
                    <a:pt x="14119" y="15628"/>
                    <a:pt x="18174" y="33321"/>
                    <a:pt x="7055" y="33321"/>
                  </a:cubicBezTo>
                  <a:cubicBezTo>
                    <a:pt x="3523" y="33321"/>
                    <a:pt x="480" y="30810"/>
                    <a:pt x="0" y="30321"/>
                  </a:cubicBezTo>
                  <a:cubicBezTo>
                    <a:pt x="489" y="29301"/>
                    <a:pt x="1997" y="28281"/>
                    <a:pt x="2529" y="27766"/>
                  </a:cubicBezTo>
                  <a:lnTo>
                    <a:pt x="3523" y="29824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7" name="Google Shape;1117;p44"/>
            <p:cNvSpPr/>
            <p:nvPr/>
          </p:nvSpPr>
          <p:spPr>
            <a:xfrm>
              <a:off x="4226792" y="1878360"/>
              <a:ext cx="15555" cy="25518"/>
            </a:xfrm>
            <a:custGeom>
              <a:avLst/>
              <a:gdLst/>
              <a:ahLst/>
              <a:cxnLst/>
              <a:rect l="l" t="t" r="r" b="b"/>
              <a:pathLst>
                <a:path w="12295" h="19202" extrusionOk="0">
                  <a:moveTo>
                    <a:pt x="8258" y="6601"/>
                  </a:moveTo>
                  <a:cubicBezTo>
                    <a:pt x="8258" y="12147"/>
                    <a:pt x="4238" y="14650"/>
                    <a:pt x="663" y="19202"/>
                  </a:cubicBezTo>
                  <a:cubicBezTo>
                    <a:pt x="-829" y="17222"/>
                    <a:pt x="663" y="15156"/>
                    <a:pt x="663" y="12627"/>
                  </a:cubicBezTo>
                  <a:cubicBezTo>
                    <a:pt x="663" y="9593"/>
                    <a:pt x="3226" y="523"/>
                    <a:pt x="12296" y="0"/>
                  </a:cubicBezTo>
                  <a:cubicBezTo>
                    <a:pt x="11284" y="2057"/>
                    <a:pt x="8258" y="4038"/>
                    <a:pt x="8258" y="6601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8" name="Google Shape;1118;p44"/>
            <p:cNvSpPr/>
            <p:nvPr/>
          </p:nvSpPr>
          <p:spPr>
            <a:xfrm>
              <a:off x="4293494" y="1844775"/>
              <a:ext cx="22384" cy="30270"/>
            </a:xfrm>
            <a:custGeom>
              <a:avLst/>
              <a:gdLst/>
              <a:ahLst/>
              <a:cxnLst/>
              <a:rect l="l" t="t" r="r" b="b"/>
              <a:pathLst>
                <a:path w="17693" h="22777" extrusionOk="0">
                  <a:moveTo>
                    <a:pt x="13605" y="11650"/>
                  </a:moveTo>
                  <a:cubicBezTo>
                    <a:pt x="13605" y="13665"/>
                    <a:pt x="13605" y="15688"/>
                    <a:pt x="13605" y="17719"/>
                  </a:cubicBezTo>
                  <a:cubicBezTo>
                    <a:pt x="13605" y="19211"/>
                    <a:pt x="7055" y="22777"/>
                    <a:pt x="5058" y="22777"/>
                  </a:cubicBezTo>
                  <a:cubicBezTo>
                    <a:pt x="506" y="22777"/>
                    <a:pt x="0" y="18217"/>
                    <a:pt x="0" y="15182"/>
                  </a:cubicBezTo>
                  <a:cubicBezTo>
                    <a:pt x="4038" y="14659"/>
                    <a:pt x="7055" y="11641"/>
                    <a:pt x="11136" y="11144"/>
                  </a:cubicBezTo>
                  <a:cubicBezTo>
                    <a:pt x="9593" y="9121"/>
                    <a:pt x="7595" y="7621"/>
                    <a:pt x="7595" y="5058"/>
                  </a:cubicBezTo>
                  <a:cubicBezTo>
                    <a:pt x="7595" y="2555"/>
                    <a:pt x="12139" y="0"/>
                    <a:pt x="12139" y="0"/>
                  </a:cubicBezTo>
                  <a:cubicBezTo>
                    <a:pt x="14642" y="3043"/>
                    <a:pt x="15679" y="4072"/>
                    <a:pt x="17694" y="5058"/>
                  </a:cubicBezTo>
                  <a:cubicBezTo>
                    <a:pt x="17188" y="7630"/>
                    <a:pt x="14642" y="11153"/>
                    <a:pt x="13605" y="1165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9" name="Google Shape;1119;p44"/>
            <p:cNvSpPr/>
            <p:nvPr/>
          </p:nvSpPr>
          <p:spPr>
            <a:xfrm>
              <a:off x="4333122" y="2432708"/>
              <a:ext cx="40246" cy="7499"/>
            </a:xfrm>
            <a:custGeom>
              <a:avLst/>
              <a:gdLst/>
              <a:ahLst/>
              <a:cxnLst/>
              <a:rect l="l" t="t" r="r" b="b"/>
              <a:pathLst>
                <a:path w="31812" h="5643" extrusionOk="0">
                  <a:moveTo>
                    <a:pt x="31813" y="3775"/>
                  </a:moveTo>
                  <a:cubicBezTo>
                    <a:pt x="25246" y="7289"/>
                    <a:pt x="22726" y="4769"/>
                    <a:pt x="19203" y="4769"/>
                  </a:cubicBezTo>
                  <a:cubicBezTo>
                    <a:pt x="15131" y="4769"/>
                    <a:pt x="5555" y="3775"/>
                    <a:pt x="0" y="723"/>
                  </a:cubicBezTo>
                  <a:cubicBezTo>
                    <a:pt x="11127" y="-1275"/>
                    <a:pt x="23223" y="1237"/>
                    <a:pt x="31813" y="3775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0" name="Google Shape;1120;p44"/>
            <p:cNvSpPr/>
            <p:nvPr/>
          </p:nvSpPr>
          <p:spPr>
            <a:xfrm>
              <a:off x="4487167" y="2425637"/>
              <a:ext cx="37112" cy="20163"/>
            </a:xfrm>
            <a:custGeom>
              <a:avLst/>
              <a:gdLst/>
              <a:ahLst/>
              <a:cxnLst/>
              <a:rect l="l" t="t" r="r" b="b"/>
              <a:pathLst>
                <a:path w="29335" h="15173" extrusionOk="0">
                  <a:moveTo>
                    <a:pt x="6078" y="15173"/>
                  </a:moveTo>
                  <a:cubicBezTo>
                    <a:pt x="4569" y="15173"/>
                    <a:pt x="2555" y="14136"/>
                    <a:pt x="2555" y="12619"/>
                  </a:cubicBezTo>
                  <a:cubicBezTo>
                    <a:pt x="1526" y="12619"/>
                    <a:pt x="0" y="11101"/>
                    <a:pt x="0" y="10098"/>
                  </a:cubicBezTo>
                  <a:cubicBezTo>
                    <a:pt x="7595" y="6566"/>
                    <a:pt x="20703" y="1500"/>
                    <a:pt x="29335" y="0"/>
                  </a:cubicBezTo>
                  <a:cubicBezTo>
                    <a:pt x="28298" y="5075"/>
                    <a:pt x="25769" y="3035"/>
                    <a:pt x="22769" y="4543"/>
                  </a:cubicBezTo>
                  <a:cubicBezTo>
                    <a:pt x="21217" y="5075"/>
                    <a:pt x="22246" y="8067"/>
                    <a:pt x="21748" y="9601"/>
                  </a:cubicBezTo>
                  <a:cubicBezTo>
                    <a:pt x="20188" y="12619"/>
                    <a:pt x="10596" y="15173"/>
                    <a:pt x="6078" y="1517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1" name="Google Shape;1121;p44"/>
            <p:cNvSpPr/>
            <p:nvPr/>
          </p:nvSpPr>
          <p:spPr>
            <a:xfrm>
              <a:off x="4866216" y="2899003"/>
              <a:ext cx="18534" cy="8065"/>
            </a:xfrm>
            <a:custGeom>
              <a:avLst/>
              <a:gdLst/>
              <a:ahLst/>
              <a:cxnLst/>
              <a:rect l="l" t="t" r="r" b="b"/>
              <a:pathLst>
                <a:path w="14650" h="6069" extrusionOk="0">
                  <a:moveTo>
                    <a:pt x="0" y="2520"/>
                  </a:moveTo>
                  <a:cubicBezTo>
                    <a:pt x="514" y="5032"/>
                    <a:pt x="4055" y="6069"/>
                    <a:pt x="5555" y="6069"/>
                  </a:cubicBezTo>
                  <a:cubicBezTo>
                    <a:pt x="9593" y="6069"/>
                    <a:pt x="13656" y="2015"/>
                    <a:pt x="14651" y="0"/>
                  </a:cubicBezTo>
                  <a:cubicBezTo>
                    <a:pt x="8118" y="0"/>
                    <a:pt x="4561" y="1003"/>
                    <a:pt x="0" y="252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2" name="Google Shape;1122;p44"/>
            <p:cNvSpPr/>
            <p:nvPr/>
          </p:nvSpPr>
          <p:spPr>
            <a:xfrm>
              <a:off x="4767796" y="1522515"/>
              <a:ext cx="38370" cy="30177"/>
            </a:xfrm>
            <a:custGeom>
              <a:avLst/>
              <a:gdLst/>
              <a:ahLst/>
              <a:cxnLst/>
              <a:rect l="l" t="t" r="r" b="b"/>
              <a:pathLst>
                <a:path w="30329" h="22708" extrusionOk="0">
                  <a:moveTo>
                    <a:pt x="6583" y="5058"/>
                  </a:moveTo>
                  <a:cubicBezTo>
                    <a:pt x="9095" y="5058"/>
                    <a:pt x="10107" y="0"/>
                    <a:pt x="12602" y="0"/>
                  </a:cubicBezTo>
                  <a:cubicBezTo>
                    <a:pt x="19708" y="0"/>
                    <a:pt x="23231" y="6575"/>
                    <a:pt x="30329" y="7561"/>
                  </a:cubicBezTo>
                  <a:lnTo>
                    <a:pt x="30329" y="14136"/>
                  </a:lnTo>
                  <a:cubicBezTo>
                    <a:pt x="23728" y="17659"/>
                    <a:pt x="17676" y="22709"/>
                    <a:pt x="9087" y="22709"/>
                  </a:cubicBezTo>
                  <a:cubicBezTo>
                    <a:pt x="3000" y="22709"/>
                    <a:pt x="0" y="21714"/>
                    <a:pt x="0" y="16665"/>
                  </a:cubicBezTo>
                  <a:cubicBezTo>
                    <a:pt x="8" y="14650"/>
                    <a:pt x="5572" y="5058"/>
                    <a:pt x="6583" y="5058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3" name="Google Shape;1123;p44"/>
            <p:cNvSpPr/>
            <p:nvPr/>
          </p:nvSpPr>
          <p:spPr>
            <a:xfrm>
              <a:off x="4959550" y="1495455"/>
              <a:ext cx="30713" cy="22520"/>
            </a:xfrm>
            <a:custGeom>
              <a:avLst/>
              <a:gdLst/>
              <a:ahLst/>
              <a:cxnLst/>
              <a:rect l="l" t="t" r="r" b="b"/>
              <a:pathLst>
                <a:path w="24277" h="16946" extrusionOk="0">
                  <a:moveTo>
                    <a:pt x="24277" y="14284"/>
                  </a:moveTo>
                  <a:cubicBezTo>
                    <a:pt x="24277" y="17825"/>
                    <a:pt x="17702" y="16813"/>
                    <a:pt x="17702" y="16813"/>
                  </a:cubicBezTo>
                  <a:cubicBezTo>
                    <a:pt x="11101" y="16813"/>
                    <a:pt x="0" y="10255"/>
                    <a:pt x="0" y="4177"/>
                  </a:cubicBezTo>
                  <a:cubicBezTo>
                    <a:pt x="0" y="-5912"/>
                    <a:pt x="24277" y="4186"/>
                    <a:pt x="24277" y="14284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4" name="Google Shape;1124;p44"/>
            <p:cNvSpPr/>
            <p:nvPr/>
          </p:nvSpPr>
          <p:spPr>
            <a:xfrm>
              <a:off x="5168369" y="1380125"/>
              <a:ext cx="26413" cy="20163"/>
            </a:xfrm>
            <a:custGeom>
              <a:avLst/>
              <a:gdLst/>
              <a:ahLst/>
              <a:cxnLst/>
              <a:rect l="l" t="t" r="r" b="b"/>
              <a:pathLst>
                <a:path w="20878" h="15173" extrusionOk="0">
                  <a:moveTo>
                    <a:pt x="656" y="15173"/>
                  </a:moveTo>
                  <a:cubicBezTo>
                    <a:pt x="6742" y="15173"/>
                    <a:pt x="18375" y="11659"/>
                    <a:pt x="20878" y="9601"/>
                  </a:cubicBezTo>
                  <a:cubicBezTo>
                    <a:pt x="15812" y="5589"/>
                    <a:pt x="14303" y="0"/>
                    <a:pt x="8268" y="0"/>
                  </a:cubicBezTo>
                  <a:cubicBezTo>
                    <a:pt x="3716" y="0"/>
                    <a:pt x="647" y="5589"/>
                    <a:pt x="647" y="10124"/>
                  </a:cubicBezTo>
                  <a:cubicBezTo>
                    <a:pt x="656" y="11659"/>
                    <a:pt x="-819" y="15173"/>
                    <a:pt x="656" y="1517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5" name="Google Shape;1125;p44"/>
            <p:cNvSpPr/>
            <p:nvPr/>
          </p:nvSpPr>
          <p:spPr>
            <a:xfrm>
              <a:off x="6448949" y="1359995"/>
              <a:ext cx="60689" cy="26850"/>
            </a:xfrm>
            <a:custGeom>
              <a:avLst/>
              <a:gdLst/>
              <a:ahLst/>
              <a:cxnLst/>
              <a:rect l="l" t="t" r="r" b="b"/>
              <a:pathLst>
                <a:path w="47971" h="20205" extrusionOk="0">
                  <a:moveTo>
                    <a:pt x="0" y="15148"/>
                  </a:moveTo>
                  <a:cubicBezTo>
                    <a:pt x="6061" y="7098"/>
                    <a:pt x="12627" y="0"/>
                    <a:pt x="24243" y="0"/>
                  </a:cubicBezTo>
                  <a:cubicBezTo>
                    <a:pt x="37384" y="0"/>
                    <a:pt x="47466" y="8607"/>
                    <a:pt x="47972" y="20205"/>
                  </a:cubicBezTo>
                  <a:lnTo>
                    <a:pt x="32824" y="20205"/>
                  </a:lnTo>
                  <a:cubicBezTo>
                    <a:pt x="23729" y="15148"/>
                    <a:pt x="12113" y="16185"/>
                    <a:pt x="2494" y="12644"/>
                  </a:cubicBezTo>
                  <a:lnTo>
                    <a:pt x="0" y="15148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6" name="Google Shape;1126;p44"/>
            <p:cNvSpPr/>
            <p:nvPr/>
          </p:nvSpPr>
          <p:spPr>
            <a:xfrm>
              <a:off x="7059380" y="3207972"/>
              <a:ext cx="81826" cy="30142"/>
            </a:xfrm>
            <a:custGeom>
              <a:avLst/>
              <a:gdLst/>
              <a:ahLst/>
              <a:cxnLst/>
              <a:rect l="l" t="t" r="r" b="b"/>
              <a:pathLst>
                <a:path w="64679" h="22682" extrusionOk="0">
                  <a:moveTo>
                    <a:pt x="0" y="0"/>
                  </a:moveTo>
                  <a:cubicBezTo>
                    <a:pt x="4560" y="3515"/>
                    <a:pt x="57607" y="10064"/>
                    <a:pt x="59621" y="10064"/>
                  </a:cubicBezTo>
                  <a:cubicBezTo>
                    <a:pt x="62656" y="10064"/>
                    <a:pt x="64679" y="12602"/>
                    <a:pt x="64679" y="15130"/>
                  </a:cubicBezTo>
                  <a:cubicBezTo>
                    <a:pt x="64679" y="20685"/>
                    <a:pt x="50029" y="22683"/>
                    <a:pt x="41911" y="22683"/>
                  </a:cubicBezTo>
                  <a:cubicBezTo>
                    <a:pt x="28812" y="22683"/>
                    <a:pt x="5049" y="16631"/>
                    <a:pt x="5049" y="40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7" name="Google Shape;1127;p44"/>
            <p:cNvSpPr/>
            <p:nvPr/>
          </p:nvSpPr>
          <p:spPr>
            <a:xfrm>
              <a:off x="6447680" y="1343719"/>
              <a:ext cx="17242" cy="16276"/>
            </a:xfrm>
            <a:custGeom>
              <a:avLst/>
              <a:gdLst/>
              <a:ahLst/>
              <a:cxnLst/>
              <a:rect l="l" t="t" r="r" b="b"/>
              <a:pathLst>
                <a:path w="13629" h="12248" extrusionOk="0">
                  <a:moveTo>
                    <a:pt x="13630" y="5690"/>
                  </a:moveTo>
                  <a:cubicBezTo>
                    <a:pt x="13630" y="9762"/>
                    <a:pt x="9592" y="12248"/>
                    <a:pt x="6052" y="12248"/>
                  </a:cubicBezTo>
                  <a:cubicBezTo>
                    <a:pt x="514" y="12248"/>
                    <a:pt x="0" y="10276"/>
                    <a:pt x="0" y="5690"/>
                  </a:cubicBezTo>
                  <a:cubicBezTo>
                    <a:pt x="0" y="-2402"/>
                    <a:pt x="13630" y="-1374"/>
                    <a:pt x="13630" y="569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8" name="Google Shape;1128;p44"/>
            <p:cNvSpPr/>
            <p:nvPr/>
          </p:nvSpPr>
          <p:spPr>
            <a:xfrm>
              <a:off x="2731236" y="2098294"/>
              <a:ext cx="45386" cy="21145"/>
            </a:xfrm>
            <a:custGeom>
              <a:avLst/>
              <a:gdLst/>
              <a:ahLst/>
              <a:cxnLst/>
              <a:rect l="l" t="t" r="r" b="b"/>
              <a:pathLst>
                <a:path w="35875" h="15912" extrusionOk="0">
                  <a:moveTo>
                    <a:pt x="28803" y="15913"/>
                  </a:moveTo>
                  <a:cubicBezTo>
                    <a:pt x="32833" y="15913"/>
                    <a:pt x="34350" y="15399"/>
                    <a:pt x="35876" y="12878"/>
                  </a:cubicBezTo>
                  <a:cubicBezTo>
                    <a:pt x="25289" y="6826"/>
                    <a:pt x="15662" y="-2784"/>
                    <a:pt x="0" y="765"/>
                  </a:cubicBezTo>
                  <a:cubicBezTo>
                    <a:pt x="6069" y="5300"/>
                    <a:pt x="20702" y="15913"/>
                    <a:pt x="28803" y="1591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29" name="Google Shape;1129;p44"/>
            <p:cNvSpPr/>
            <p:nvPr/>
          </p:nvSpPr>
          <p:spPr>
            <a:xfrm>
              <a:off x="2734436" y="2171811"/>
              <a:ext cx="35810" cy="22134"/>
            </a:xfrm>
            <a:custGeom>
              <a:avLst/>
              <a:gdLst/>
              <a:ahLst/>
              <a:cxnLst/>
              <a:rect l="l" t="t" r="r" b="b"/>
              <a:pathLst>
                <a:path w="28306" h="16656" extrusionOk="0">
                  <a:moveTo>
                    <a:pt x="2015" y="0"/>
                  </a:moveTo>
                  <a:cubicBezTo>
                    <a:pt x="4561" y="5041"/>
                    <a:pt x="8084" y="7064"/>
                    <a:pt x="13133" y="8041"/>
                  </a:cubicBezTo>
                  <a:lnTo>
                    <a:pt x="28306" y="8041"/>
                  </a:lnTo>
                  <a:cubicBezTo>
                    <a:pt x="28306" y="9087"/>
                    <a:pt x="28306" y="10098"/>
                    <a:pt x="28306" y="11119"/>
                  </a:cubicBezTo>
                  <a:cubicBezTo>
                    <a:pt x="28306" y="14136"/>
                    <a:pt x="23257" y="16656"/>
                    <a:pt x="22246" y="16656"/>
                  </a:cubicBezTo>
                  <a:cubicBezTo>
                    <a:pt x="18714" y="16656"/>
                    <a:pt x="0" y="7055"/>
                    <a:pt x="0" y="3515"/>
                  </a:cubicBezTo>
                  <a:cubicBezTo>
                    <a:pt x="-8" y="2015"/>
                    <a:pt x="994" y="514"/>
                    <a:pt x="2015" y="0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30" name="Google Shape;1130;p44"/>
            <p:cNvSpPr/>
            <p:nvPr/>
          </p:nvSpPr>
          <p:spPr>
            <a:xfrm>
              <a:off x="2786211" y="2172494"/>
              <a:ext cx="24293" cy="30189"/>
            </a:xfrm>
            <a:custGeom>
              <a:avLst/>
              <a:gdLst/>
              <a:ahLst/>
              <a:cxnLst/>
              <a:rect l="l" t="t" r="r" b="b"/>
              <a:pathLst>
                <a:path w="19202" h="22717" extrusionOk="0">
                  <a:moveTo>
                    <a:pt x="19202" y="12593"/>
                  </a:moveTo>
                  <a:cubicBezTo>
                    <a:pt x="19202" y="13622"/>
                    <a:pt x="19202" y="15156"/>
                    <a:pt x="19202" y="16151"/>
                  </a:cubicBezTo>
                  <a:cubicBezTo>
                    <a:pt x="19202" y="19717"/>
                    <a:pt x="13639" y="22717"/>
                    <a:pt x="8084" y="22717"/>
                  </a:cubicBezTo>
                  <a:cubicBezTo>
                    <a:pt x="3035" y="22717"/>
                    <a:pt x="0" y="20197"/>
                    <a:pt x="0" y="17179"/>
                  </a:cubicBezTo>
                  <a:cubicBezTo>
                    <a:pt x="0" y="14145"/>
                    <a:pt x="7089" y="1500"/>
                    <a:pt x="11624" y="0"/>
                  </a:cubicBezTo>
                  <a:cubicBezTo>
                    <a:pt x="12627" y="2023"/>
                    <a:pt x="15156" y="3018"/>
                    <a:pt x="15156" y="5066"/>
                  </a:cubicBezTo>
                  <a:cubicBezTo>
                    <a:pt x="15156" y="9593"/>
                    <a:pt x="7569" y="12593"/>
                    <a:pt x="19202" y="12593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31" name="Google Shape;1131;p44"/>
            <p:cNvSpPr/>
            <p:nvPr/>
          </p:nvSpPr>
          <p:spPr>
            <a:xfrm>
              <a:off x="860873" y="1823203"/>
              <a:ext cx="28783" cy="11547"/>
            </a:xfrm>
            <a:custGeom>
              <a:avLst/>
              <a:gdLst/>
              <a:ahLst/>
              <a:cxnLst/>
              <a:rect l="l" t="t" r="r" b="b"/>
              <a:pathLst>
                <a:path w="22751" h="8689" extrusionOk="0">
                  <a:moveTo>
                    <a:pt x="7578" y="3623"/>
                  </a:moveTo>
                  <a:cubicBezTo>
                    <a:pt x="9601" y="-895"/>
                    <a:pt x="11119" y="91"/>
                    <a:pt x="15165" y="91"/>
                  </a:cubicBezTo>
                  <a:cubicBezTo>
                    <a:pt x="21234" y="91"/>
                    <a:pt x="21748" y="3623"/>
                    <a:pt x="22751" y="8689"/>
                  </a:cubicBezTo>
                  <a:lnTo>
                    <a:pt x="6052" y="8689"/>
                  </a:lnTo>
                  <a:cubicBezTo>
                    <a:pt x="4055" y="7163"/>
                    <a:pt x="1012" y="5629"/>
                    <a:pt x="0" y="3623"/>
                  </a:cubicBezTo>
                  <a:lnTo>
                    <a:pt x="7578" y="3623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32" name="Google Shape;1132;p44"/>
            <p:cNvSpPr/>
            <p:nvPr/>
          </p:nvSpPr>
          <p:spPr>
            <a:xfrm>
              <a:off x="1072459" y="2773380"/>
              <a:ext cx="15334" cy="14114"/>
            </a:xfrm>
            <a:custGeom>
              <a:avLst/>
              <a:gdLst/>
              <a:ahLst/>
              <a:cxnLst/>
              <a:rect l="l" t="t" r="r" b="b"/>
              <a:pathLst>
                <a:path w="12121" h="10621" extrusionOk="0">
                  <a:moveTo>
                    <a:pt x="12122" y="4569"/>
                  </a:moveTo>
                  <a:lnTo>
                    <a:pt x="12122" y="8127"/>
                  </a:lnTo>
                  <a:cubicBezTo>
                    <a:pt x="8067" y="9121"/>
                    <a:pt x="6584" y="10621"/>
                    <a:pt x="3026" y="10621"/>
                  </a:cubicBezTo>
                  <a:cubicBezTo>
                    <a:pt x="1509" y="10621"/>
                    <a:pt x="0" y="8607"/>
                    <a:pt x="0" y="7107"/>
                  </a:cubicBezTo>
                  <a:cubicBezTo>
                    <a:pt x="0" y="4072"/>
                    <a:pt x="506" y="2555"/>
                    <a:pt x="0" y="0"/>
                  </a:cubicBezTo>
                  <a:cubicBezTo>
                    <a:pt x="5564" y="-9"/>
                    <a:pt x="9104" y="1526"/>
                    <a:pt x="12122" y="4569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33" name="Google Shape;1133;p44"/>
            <p:cNvSpPr/>
            <p:nvPr/>
          </p:nvSpPr>
          <p:spPr>
            <a:xfrm>
              <a:off x="1060316" y="2750574"/>
              <a:ext cx="8318" cy="6732"/>
            </a:xfrm>
            <a:custGeom>
              <a:avLst/>
              <a:gdLst/>
              <a:ahLst/>
              <a:cxnLst/>
              <a:rect l="l" t="t" r="r" b="b"/>
              <a:pathLst>
                <a:path w="6575" h="5066" extrusionOk="0">
                  <a:moveTo>
                    <a:pt x="6575" y="4038"/>
                  </a:moveTo>
                  <a:cubicBezTo>
                    <a:pt x="6575" y="4038"/>
                    <a:pt x="5049" y="5066"/>
                    <a:pt x="4535" y="5066"/>
                  </a:cubicBezTo>
                  <a:cubicBezTo>
                    <a:pt x="2015" y="5066"/>
                    <a:pt x="1526" y="1500"/>
                    <a:pt x="0" y="0"/>
                  </a:cubicBezTo>
                  <a:cubicBezTo>
                    <a:pt x="2495" y="0"/>
                    <a:pt x="5049" y="1989"/>
                    <a:pt x="6575" y="4038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34" name="Google Shape;1134;p44"/>
            <p:cNvSpPr/>
            <p:nvPr/>
          </p:nvSpPr>
          <p:spPr>
            <a:xfrm>
              <a:off x="1044287" y="2743972"/>
              <a:ext cx="11528" cy="5342"/>
            </a:xfrm>
            <a:custGeom>
              <a:avLst/>
              <a:gdLst/>
              <a:ahLst/>
              <a:cxnLst/>
              <a:rect l="l" t="t" r="r" b="b"/>
              <a:pathLst>
                <a:path w="9112" h="4020" extrusionOk="0">
                  <a:moveTo>
                    <a:pt x="9113" y="0"/>
                  </a:moveTo>
                  <a:cubicBezTo>
                    <a:pt x="7595" y="1963"/>
                    <a:pt x="5075" y="4021"/>
                    <a:pt x="2546" y="4021"/>
                  </a:cubicBezTo>
                  <a:cubicBezTo>
                    <a:pt x="1029" y="4021"/>
                    <a:pt x="0" y="1483"/>
                    <a:pt x="0" y="0"/>
                  </a:cubicBezTo>
                  <a:lnTo>
                    <a:pt x="9113" y="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35" name="Google Shape;1135;p44"/>
            <p:cNvSpPr/>
            <p:nvPr/>
          </p:nvSpPr>
          <p:spPr>
            <a:xfrm>
              <a:off x="1028992" y="2735887"/>
              <a:ext cx="8947" cy="6710"/>
            </a:xfrm>
            <a:custGeom>
              <a:avLst/>
              <a:gdLst/>
              <a:ahLst/>
              <a:cxnLst/>
              <a:rect l="l" t="t" r="r" b="b"/>
              <a:pathLst>
                <a:path w="7072" h="5049" extrusionOk="0">
                  <a:moveTo>
                    <a:pt x="2537" y="1020"/>
                  </a:moveTo>
                  <a:cubicBezTo>
                    <a:pt x="4055" y="523"/>
                    <a:pt x="5564" y="0"/>
                    <a:pt x="7072" y="0"/>
                  </a:cubicBezTo>
                  <a:cubicBezTo>
                    <a:pt x="7072" y="1020"/>
                    <a:pt x="7072" y="2015"/>
                    <a:pt x="7072" y="3000"/>
                  </a:cubicBezTo>
                  <a:cubicBezTo>
                    <a:pt x="7072" y="4038"/>
                    <a:pt x="5555" y="5049"/>
                    <a:pt x="4543" y="5049"/>
                  </a:cubicBezTo>
                  <a:cubicBezTo>
                    <a:pt x="2537" y="5049"/>
                    <a:pt x="0" y="1534"/>
                    <a:pt x="0" y="1534"/>
                  </a:cubicBezTo>
                  <a:cubicBezTo>
                    <a:pt x="1020" y="1020"/>
                    <a:pt x="2537" y="1020"/>
                    <a:pt x="3549" y="1020"/>
                  </a:cubicBezTo>
                  <a:lnTo>
                    <a:pt x="2537" y="1020"/>
                  </a:ln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36" name="Google Shape;1136;p44"/>
            <p:cNvSpPr/>
            <p:nvPr/>
          </p:nvSpPr>
          <p:spPr>
            <a:xfrm>
              <a:off x="1002785" y="2720972"/>
              <a:ext cx="9587" cy="8065"/>
            </a:xfrm>
            <a:custGeom>
              <a:avLst/>
              <a:gdLst/>
              <a:ahLst/>
              <a:cxnLst/>
              <a:rect l="l" t="t" r="r" b="b"/>
              <a:pathLst>
                <a:path w="7578" h="6069" extrusionOk="0">
                  <a:moveTo>
                    <a:pt x="7081" y="2057"/>
                  </a:moveTo>
                  <a:cubicBezTo>
                    <a:pt x="7081" y="3549"/>
                    <a:pt x="7081" y="4561"/>
                    <a:pt x="7578" y="6069"/>
                  </a:cubicBezTo>
                  <a:cubicBezTo>
                    <a:pt x="6584" y="6069"/>
                    <a:pt x="5066" y="6069"/>
                    <a:pt x="4055" y="6069"/>
                  </a:cubicBezTo>
                  <a:cubicBezTo>
                    <a:pt x="2546" y="6069"/>
                    <a:pt x="0" y="4029"/>
                    <a:pt x="0" y="2572"/>
                  </a:cubicBezTo>
                  <a:cubicBezTo>
                    <a:pt x="1003" y="2049"/>
                    <a:pt x="2546" y="1046"/>
                    <a:pt x="3035" y="0"/>
                  </a:cubicBezTo>
                  <a:cubicBezTo>
                    <a:pt x="4046" y="1046"/>
                    <a:pt x="5555" y="2057"/>
                    <a:pt x="7081" y="2057"/>
                  </a:cubicBezTo>
                  <a:close/>
                </a:path>
              </a:pathLst>
            </a:custGeom>
            <a:solidFill>
              <a:srgbClr val="3F326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1137" name="Google Shape;1137;p44"/>
            <p:cNvGrpSpPr/>
            <p:nvPr/>
          </p:nvGrpSpPr>
          <p:grpSpPr>
            <a:xfrm>
              <a:off x="2948011" y="1060450"/>
              <a:ext cx="432442" cy="442062"/>
              <a:chOff x="2573569" y="1046974"/>
              <a:chExt cx="520926" cy="532514"/>
            </a:xfrm>
          </p:grpSpPr>
          <p:sp>
            <p:nvSpPr>
              <p:cNvPr id="1138" name="Google Shape;1138;p44"/>
              <p:cNvSpPr/>
              <p:nvPr/>
            </p:nvSpPr>
            <p:spPr>
              <a:xfrm>
                <a:off x="2713199" y="1189710"/>
                <a:ext cx="241666" cy="247042"/>
              </a:xfrm>
              <a:prstGeom prst="ellipse">
                <a:avLst/>
              </a:pr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139" name="Google Shape;1139;p44"/>
              <p:cNvSpPr/>
              <p:nvPr/>
            </p:nvSpPr>
            <p:spPr>
              <a:xfrm>
                <a:off x="2643384" y="1118342"/>
                <a:ext cx="381296" cy="389778"/>
              </a:xfrm>
              <a:prstGeom prst="ellipse">
                <a:avLst/>
              </a:pr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140" name="Google Shape;1140;p44"/>
              <p:cNvSpPr/>
              <p:nvPr/>
            </p:nvSpPr>
            <p:spPr>
              <a:xfrm>
                <a:off x="2573569" y="1046974"/>
                <a:ext cx="520926" cy="532514"/>
              </a:xfrm>
              <a:prstGeom prst="ellipse">
                <a:avLst/>
              </a:prstGeom>
              <a:solidFill>
                <a:srgbClr val="3F326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grpSp>
        <p:nvGrpSpPr>
          <p:cNvPr id="1141" name="Google Shape;1141;p44"/>
          <p:cNvGrpSpPr/>
          <p:nvPr/>
        </p:nvGrpSpPr>
        <p:grpSpPr>
          <a:xfrm>
            <a:off x="514350" y="3829049"/>
            <a:ext cx="2520315" cy="800101"/>
            <a:chOff x="8145780" y="685800"/>
            <a:chExt cx="3360420" cy="1066802"/>
          </a:xfrm>
        </p:grpSpPr>
        <p:sp>
          <p:nvSpPr>
            <p:cNvPr id="1142" name="Google Shape;1142;p44"/>
            <p:cNvSpPr/>
            <p:nvPr/>
          </p:nvSpPr>
          <p:spPr>
            <a:xfrm>
              <a:off x="8145780" y="685800"/>
              <a:ext cx="3360420" cy="1066802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1"/>
                </a:gs>
                <a:gs pos="50000">
                  <a:srgbClr val="843A0B"/>
                </a:gs>
                <a:gs pos="94000">
                  <a:schemeClr val="accent3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1143" name="Google Shape;1143;p44"/>
            <p:cNvGrpSpPr/>
            <p:nvPr/>
          </p:nvGrpSpPr>
          <p:grpSpPr>
            <a:xfrm>
              <a:off x="8248852" y="755636"/>
              <a:ext cx="3154277" cy="927131"/>
              <a:chOff x="798734" y="3007281"/>
              <a:chExt cx="3154277" cy="927131"/>
            </a:xfrm>
          </p:grpSpPr>
          <p:sp>
            <p:nvSpPr>
              <p:cNvPr id="1144" name="Google Shape;1144;p44"/>
              <p:cNvSpPr txBox="1"/>
              <p:nvPr/>
            </p:nvSpPr>
            <p:spPr>
              <a:xfrm>
                <a:off x="798734" y="3007281"/>
                <a:ext cx="1666875" cy="4217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Orbitron"/>
                    <a:ea typeface="Orbitron"/>
                    <a:cs typeface="Orbitron"/>
                    <a:sym typeface="Orbitron"/>
                  </a:rPr>
                  <a:t>Note!</a:t>
                </a:r>
                <a:endParaRPr sz="1100"/>
              </a:p>
            </p:txBody>
          </p:sp>
          <p:sp>
            <p:nvSpPr>
              <p:cNvPr id="1145" name="Google Shape;1145;p44"/>
              <p:cNvSpPr txBox="1"/>
              <p:nvPr/>
            </p:nvSpPr>
            <p:spPr>
              <a:xfrm>
                <a:off x="798734" y="3381375"/>
                <a:ext cx="3154277" cy="553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Maecenas porttitor congue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sp>
        <p:nvSpPr>
          <p:cNvPr id="1146" name="Google Shape;1146;p44"/>
          <p:cNvSpPr txBox="1"/>
          <p:nvPr/>
        </p:nvSpPr>
        <p:spPr>
          <a:xfrm>
            <a:off x="428627" y="3317492"/>
            <a:ext cx="2826202" cy="390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Lorem ipsum dolor sit amet, consectetuer adipiscing elit. Maecenas porttitor congue massa. 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7"/>
          <p:cNvSpPr txBox="1"/>
          <p:nvPr/>
        </p:nvSpPr>
        <p:spPr>
          <a:xfrm>
            <a:off x="400050" y="1259287"/>
            <a:ext cx="4586288" cy="283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Seamless Secure Scalable</a:t>
            </a:r>
            <a:endParaRPr sz="1100"/>
          </a:p>
        </p:txBody>
      </p:sp>
      <p:sp>
        <p:nvSpPr>
          <p:cNvPr id="85" name="Google Shape;85;p27"/>
          <p:cNvSpPr txBox="1"/>
          <p:nvPr/>
        </p:nvSpPr>
        <p:spPr>
          <a:xfrm>
            <a:off x="400050" y="1044974"/>
            <a:ext cx="458628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The Future of Cloud Storage</a:t>
            </a:r>
            <a:endParaRPr sz="1100"/>
          </a:p>
        </p:txBody>
      </p:sp>
      <p:sp>
        <p:nvSpPr>
          <p:cNvPr id="86" name="Google Shape;86;p27"/>
          <p:cNvSpPr/>
          <p:nvPr/>
        </p:nvSpPr>
        <p:spPr>
          <a:xfrm>
            <a:off x="4863280" y="3971002"/>
            <a:ext cx="1985963" cy="658147"/>
          </a:xfrm>
          <a:prstGeom prst="roundRect">
            <a:avLst>
              <a:gd name="adj" fmla="val 15943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87" name="Google Shape;87;p27"/>
          <p:cNvSpPr/>
          <p:nvPr/>
        </p:nvSpPr>
        <p:spPr>
          <a:xfrm>
            <a:off x="7829551" y="3971002"/>
            <a:ext cx="800100" cy="658147"/>
          </a:xfrm>
          <a:prstGeom prst="roundRect">
            <a:avLst>
              <a:gd name="adj" fmla="val 9431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88" name="Google Shape;88;p27"/>
          <p:cNvSpPr/>
          <p:nvPr/>
        </p:nvSpPr>
        <p:spPr>
          <a:xfrm>
            <a:off x="6890147" y="3971002"/>
            <a:ext cx="900113" cy="658147"/>
          </a:xfrm>
          <a:prstGeom prst="roundRect">
            <a:avLst>
              <a:gd name="adj" fmla="val 9431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89" name="Google Shape;89;p27"/>
          <p:cNvGrpSpPr/>
          <p:nvPr/>
        </p:nvGrpSpPr>
        <p:grpSpPr>
          <a:xfrm>
            <a:off x="8037416" y="4070200"/>
            <a:ext cx="422772" cy="422772"/>
            <a:chOff x="9144798" y="5442174"/>
            <a:chExt cx="563696" cy="563696"/>
          </a:xfrm>
        </p:grpSpPr>
        <p:sp>
          <p:nvSpPr>
            <p:cNvPr id="90" name="Google Shape;90;p27"/>
            <p:cNvSpPr/>
            <p:nvPr/>
          </p:nvSpPr>
          <p:spPr>
            <a:xfrm rot="1800000">
              <a:off x="9220319" y="5517695"/>
              <a:ext cx="412654" cy="412654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1" name="Google Shape;91;p27"/>
            <p:cNvSpPr/>
            <p:nvPr/>
          </p:nvSpPr>
          <p:spPr>
            <a:xfrm>
              <a:off x="9169117" y="5567001"/>
              <a:ext cx="412654" cy="412654"/>
            </a:xfrm>
            <a:prstGeom prst="roundRect">
              <a:avLst>
                <a:gd name="adj" fmla="val 16667"/>
              </a:avLst>
            </a:prstGeom>
            <a:solidFill>
              <a:srgbClr val="BF5000">
                <a:alpha val="84705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92" name="Google Shape;92;p27"/>
          <p:cNvSpPr/>
          <p:nvPr/>
        </p:nvSpPr>
        <p:spPr>
          <a:xfrm>
            <a:off x="8096230" y="4204396"/>
            <a:ext cx="228340" cy="228339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93" name="Google Shape;93;p27"/>
          <p:cNvGrpSpPr/>
          <p:nvPr/>
        </p:nvGrpSpPr>
        <p:grpSpPr>
          <a:xfrm>
            <a:off x="7148018" y="4070200"/>
            <a:ext cx="422772" cy="422772"/>
            <a:chOff x="9144798" y="5442174"/>
            <a:chExt cx="563696" cy="563696"/>
          </a:xfrm>
        </p:grpSpPr>
        <p:sp>
          <p:nvSpPr>
            <p:cNvPr id="94" name="Google Shape;94;p27"/>
            <p:cNvSpPr/>
            <p:nvPr/>
          </p:nvSpPr>
          <p:spPr>
            <a:xfrm rot="1800000">
              <a:off x="9220319" y="5517695"/>
              <a:ext cx="412654" cy="412654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5" name="Google Shape;95;p27"/>
            <p:cNvSpPr/>
            <p:nvPr/>
          </p:nvSpPr>
          <p:spPr>
            <a:xfrm>
              <a:off x="9169117" y="5567001"/>
              <a:ext cx="412654" cy="412654"/>
            </a:xfrm>
            <a:prstGeom prst="roundRect">
              <a:avLst>
                <a:gd name="adj" fmla="val 16667"/>
              </a:avLst>
            </a:prstGeom>
            <a:solidFill>
              <a:srgbClr val="BF5000">
                <a:alpha val="84705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96" name="Google Shape;96;p27"/>
          <p:cNvSpPr/>
          <p:nvPr/>
        </p:nvSpPr>
        <p:spPr>
          <a:xfrm>
            <a:off x="7206842" y="4204394"/>
            <a:ext cx="228321" cy="228342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97" name="Google Shape;97;p27"/>
          <p:cNvGrpSpPr/>
          <p:nvPr/>
        </p:nvGrpSpPr>
        <p:grpSpPr>
          <a:xfrm>
            <a:off x="4938358" y="4070201"/>
            <a:ext cx="1817567" cy="422771"/>
            <a:chOff x="6672953" y="5415643"/>
            <a:chExt cx="2423423" cy="563695"/>
          </a:xfrm>
        </p:grpSpPr>
        <p:grpSp>
          <p:nvGrpSpPr>
            <p:cNvPr id="98" name="Google Shape;98;p27"/>
            <p:cNvGrpSpPr/>
            <p:nvPr/>
          </p:nvGrpSpPr>
          <p:grpSpPr>
            <a:xfrm>
              <a:off x="6672953" y="5415643"/>
              <a:ext cx="563696" cy="563695"/>
              <a:chOff x="6621723" y="5337277"/>
              <a:chExt cx="707820" cy="707820"/>
            </a:xfrm>
          </p:grpSpPr>
          <p:sp>
            <p:nvSpPr>
              <p:cNvPr id="99" name="Google Shape;99;p27"/>
              <p:cNvSpPr/>
              <p:nvPr/>
            </p:nvSpPr>
            <p:spPr>
              <a:xfrm rot="1800000">
                <a:off x="6716553" y="5432107"/>
                <a:ext cx="518160" cy="518160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00" name="Google Shape;100;p27"/>
              <p:cNvSpPr/>
              <p:nvPr/>
            </p:nvSpPr>
            <p:spPr>
              <a:xfrm>
                <a:off x="6652260" y="5494019"/>
                <a:ext cx="518160" cy="518161"/>
              </a:xfrm>
              <a:prstGeom prst="roundRect">
                <a:avLst>
                  <a:gd name="adj" fmla="val 16667"/>
                </a:avLst>
              </a:prstGeom>
              <a:solidFill>
                <a:srgbClr val="BF5000">
                  <a:alpha val="84705"/>
                </a:srgbClr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sp>
          <p:nvSpPr>
            <p:cNvPr id="101" name="Google Shape;101;p27"/>
            <p:cNvSpPr txBox="1"/>
            <p:nvPr/>
          </p:nvSpPr>
          <p:spPr>
            <a:xfrm>
              <a:off x="7203622" y="5474447"/>
              <a:ext cx="1892754" cy="4953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</a:t>
              </a:r>
              <a:r>
                <a:rPr lang="en-GB" sz="5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(Learn More)</a:t>
              </a:r>
              <a:endParaRPr sz="8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102" name="Google Shape;102;p27"/>
          <p:cNvSpPr/>
          <p:nvPr/>
        </p:nvSpPr>
        <p:spPr>
          <a:xfrm>
            <a:off x="4997168" y="4204391"/>
            <a:ext cx="228350" cy="228351"/>
          </a:xfrm>
          <a:custGeom>
            <a:avLst/>
            <a:gdLst/>
            <a:ahLst/>
            <a:cxnLst/>
            <a:rect l="l" t="t" r="r" b="b"/>
            <a:pathLst>
              <a:path w="457219" h="457223" extrusionOk="0">
                <a:moveTo>
                  <a:pt x="375704" y="377327"/>
                </a:moveTo>
                <a:cubicBezTo>
                  <a:pt x="383000" y="384890"/>
                  <a:pt x="382772" y="396968"/>
                  <a:pt x="375190" y="404264"/>
                </a:cubicBezTo>
                <a:lnTo>
                  <a:pt x="331508" y="446307"/>
                </a:lnTo>
                <a:cubicBezTo>
                  <a:pt x="324250" y="453565"/>
                  <a:pt x="314592" y="457223"/>
                  <a:pt x="304914" y="457223"/>
                </a:cubicBezTo>
                <a:cubicBezTo>
                  <a:pt x="295142" y="457223"/>
                  <a:pt x="285350" y="453508"/>
                  <a:pt x="277882" y="446041"/>
                </a:cubicBezTo>
                <a:lnTo>
                  <a:pt x="234467" y="404264"/>
                </a:lnTo>
                <a:cubicBezTo>
                  <a:pt x="226886" y="396968"/>
                  <a:pt x="226657" y="384890"/>
                  <a:pt x="233953" y="377327"/>
                </a:cubicBezTo>
                <a:cubicBezTo>
                  <a:pt x="241249" y="369745"/>
                  <a:pt x="253308" y="369517"/>
                  <a:pt x="260890" y="376813"/>
                </a:cubicBezTo>
                <a:lnTo>
                  <a:pt x="285788" y="400778"/>
                </a:lnTo>
                <a:lnTo>
                  <a:pt x="285788" y="228623"/>
                </a:lnTo>
                <a:cubicBezTo>
                  <a:pt x="285788" y="218107"/>
                  <a:pt x="294303" y="209573"/>
                  <a:pt x="304838" y="209573"/>
                </a:cubicBezTo>
                <a:cubicBezTo>
                  <a:pt x="315373" y="209573"/>
                  <a:pt x="323888" y="218107"/>
                  <a:pt x="323888" y="228623"/>
                </a:cubicBezTo>
                <a:lnTo>
                  <a:pt x="323888" y="400492"/>
                </a:lnTo>
                <a:lnTo>
                  <a:pt x="348786" y="376813"/>
                </a:lnTo>
                <a:cubicBezTo>
                  <a:pt x="356330" y="369517"/>
                  <a:pt x="368408" y="369745"/>
                  <a:pt x="375723" y="377327"/>
                </a:cubicBezTo>
                <a:close/>
                <a:moveTo>
                  <a:pt x="228619" y="295279"/>
                </a:moveTo>
                <a:cubicBezTo>
                  <a:pt x="233629" y="295279"/>
                  <a:pt x="238601" y="293317"/>
                  <a:pt x="242354" y="289431"/>
                </a:cubicBezTo>
                <a:cubicBezTo>
                  <a:pt x="249650" y="281868"/>
                  <a:pt x="249422" y="269790"/>
                  <a:pt x="241840" y="262494"/>
                </a:cubicBezTo>
                <a:lnTo>
                  <a:pt x="198425" y="220717"/>
                </a:lnTo>
                <a:cubicBezTo>
                  <a:pt x="183585" y="205858"/>
                  <a:pt x="159391" y="205858"/>
                  <a:pt x="144818" y="220451"/>
                </a:cubicBezTo>
                <a:lnTo>
                  <a:pt x="101136" y="262494"/>
                </a:lnTo>
                <a:cubicBezTo>
                  <a:pt x="93555" y="269790"/>
                  <a:pt x="93326" y="281868"/>
                  <a:pt x="100622" y="289431"/>
                </a:cubicBezTo>
                <a:cubicBezTo>
                  <a:pt x="107918" y="297013"/>
                  <a:pt x="120015" y="297241"/>
                  <a:pt x="127559" y="289945"/>
                </a:cubicBezTo>
                <a:lnTo>
                  <a:pt x="152457" y="266266"/>
                </a:lnTo>
                <a:lnTo>
                  <a:pt x="152457" y="438135"/>
                </a:lnTo>
                <a:cubicBezTo>
                  <a:pt x="152457" y="448670"/>
                  <a:pt x="160973" y="457185"/>
                  <a:pt x="171507" y="457185"/>
                </a:cubicBezTo>
                <a:cubicBezTo>
                  <a:pt x="182042" y="457185"/>
                  <a:pt x="190557" y="448670"/>
                  <a:pt x="190557" y="438135"/>
                </a:cubicBezTo>
                <a:lnTo>
                  <a:pt x="190557" y="265980"/>
                </a:lnTo>
                <a:lnTo>
                  <a:pt x="215456" y="289945"/>
                </a:lnTo>
                <a:cubicBezTo>
                  <a:pt x="219151" y="293507"/>
                  <a:pt x="223895" y="295260"/>
                  <a:pt x="228657" y="295260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33912"/>
                  <a:pt x="46996" y="380928"/>
                  <a:pt x="104775" y="380928"/>
                </a:cubicBezTo>
                <a:lnTo>
                  <a:pt x="114300" y="380928"/>
                </a:lnTo>
                <a:lnTo>
                  <a:pt x="114300" y="333360"/>
                </a:lnTo>
                <a:lnTo>
                  <a:pt x="113233" y="333360"/>
                </a:lnTo>
                <a:cubicBezTo>
                  <a:pt x="97936" y="333055"/>
                  <a:pt x="83668" y="326826"/>
                  <a:pt x="73095" y="315815"/>
                </a:cubicBezTo>
                <a:cubicBezTo>
                  <a:pt x="62522" y="304842"/>
                  <a:pt x="56845" y="290364"/>
                  <a:pt x="57150" y="275086"/>
                </a:cubicBezTo>
                <a:cubicBezTo>
                  <a:pt x="57455" y="259808"/>
                  <a:pt x="63684" y="245578"/>
                  <a:pt x="74695" y="235005"/>
                </a:cubicBezTo>
                <a:lnTo>
                  <a:pt x="118358" y="192981"/>
                </a:lnTo>
                <a:cubicBezTo>
                  <a:pt x="132055" y="179245"/>
                  <a:pt x="151047" y="171416"/>
                  <a:pt x="171336" y="171416"/>
                </a:cubicBezTo>
                <a:lnTo>
                  <a:pt x="171621" y="171416"/>
                </a:lnTo>
                <a:cubicBezTo>
                  <a:pt x="191929" y="171492"/>
                  <a:pt x="210998" y="179417"/>
                  <a:pt x="225342" y="193762"/>
                </a:cubicBezTo>
                <a:lnTo>
                  <a:pt x="248984" y="216507"/>
                </a:lnTo>
                <a:cubicBezTo>
                  <a:pt x="254546" y="190771"/>
                  <a:pt x="277425" y="171416"/>
                  <a:pt x="304800" y="171416"/>
                </a:cubicBezTo>
                <a:cubicBezTo>
                  <a:pt x="336309" y="171416"/>
                  <a:pt x="361950" y="197057"/>
                  <a:pt x="361950" y="228566"/>
                </a:cubicBezTo>
                <a:lnTo>
                  <a:pt x="361950" y="333341"/>
                </a:lnTo>
                <a:lnTo>
                  <a:pt x="362979" y="333341"/>
                </a:lnTo>
                <a:cubicBezTo>
                  <a:pt x="377971" y="333608"/>
                  <a:pt x="391916" y="339666"/>
                  <a:pt x="402450" y="350257"/>
                </a:cubicBezTo>
                <a:cubicBezTo>
                  <a:pt x="435731" y="324083"/>
                  <a:pt x="457219" y="283544"/>
                  <a:pt x="457219" y="238015"/>
                </a:cubicBezTo>
                <a:cubicBezTo>
                  <a:pt x="457219" y="170101"/>
                  <a:pt x="408946" y="111180"/>
                  <a:pt x="342424" y="9792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103" name="Google Shape;103;p27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36426" r="36425"/>
          <a:stretch/>
        </p:blipFill>
        <p:spPr>
          <a:xfrm>
            <a:off x="4857952" y="514350"/>
            <a:ext cx="1985963" cy="4114800"/>
          </a:xfrm>
          <a:prstGeom prst="roundRect">
            <a:avLst>
              <a:gd name="adj" fmla="val 5156"/>
            </a:avLst>
          </a:prstGeom>
          <a:noFill/>
          <a:ln>
            <a:noFill/>
          </a:ln>
        </p:spPr>
      </p:pic>
      <p:pic>
        <p:nvPicPr>
          <p:cNvPr id="104" name="Google Shape;104;p27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43848" r="43848"/>
          <a:stretch/>
        </p:blipFill>
        <p:spPr>
          <a:xfrm>
            <a:off x="7790260" y="514350"/>
            <a:ext cx="900113" cy="4114800"/>
          </a:xfrm>
          <a:prstGeom prst="roundRect">
            <a:avLst>
              <a:gd name="adj" fmla="val 7833"/>
            </a:avLst>
          </a:prstGeom>
          <a:noFill/>
          <a:ln>
            <a:noFill/>
          </a:ln>
        </p:spPr>
      </p:pic>
      <p:pic>
        <p:nvPicPr>
          <p:cNvPr id="105" name="Google Shape;105;p27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44531" r="44531"/>
          <a:stretch/>
        </p:blipFill>
        <p:spPr>
          <a:xfrm>
            <a:off x="6914612" y="514350"/>
            <a:ext cx="800100" cy="4114800"/>
          </a:xfrm>
          <a:prstGeom prst="roundRect">
            <a:avLst>
              <a:gd name="adj" fmla="val 548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1" name="Google Shape;1151;p45"/>
          <p:cNvGrpSpPr/>
          <p:nvPr/>
        </p:nvGrpSpPr>
        <p:grpSpPr>
          <a:xfrm>
            <a:off x="1424668" y="449037"/>
            <a:ext cx="6294664" cy="791393"/>
            <a:chOff x="533400" y="1297646"/>
            <a:chExt cx="8392885" cy="1055191"/>
          </a:xfrm>
        </p:grpSpPr>
        <p:sp>
          <p:nvSpPr>
            <p:cNvPr id="1152" name="Google Shape;1152;p45"/>
            <p:cNvSpPr txBox="1"/>
            <p:nvPr/>
          </p:nvSpPr>
          <p:spPr>
            <a:xfrm>
              <a:off x="533400" y="1583396"/>
              <a:ext cx="8392885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3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Upload vs Download Ratio</a:t>
              </a:r>
              <a:endParaRPr sz="1100"/>
            </a:p>
          </p:txBody>
        </p:sp>
        <p:sp>
          <p:nvSpPr>
            <p:cNvPr id="1153" name="Google Shape;1153;p45"/>
            <p:cNvSpPr txBox="1"/>
            <p:nvPr/>
          </p:nvSpPr>
          <p:spPr>
            <a:xfrm>
              <a:off x="2050142" y="1297646"/>
              <a:ext cx="53594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Regional Breakdown of Storage Needs</a:t>
              </a:r>
              <a:endParaRPr sz="1100"/>
            </a:p>
          </p:txBody>
        </p:sp>
      </p:grpSp>
      <p:sp>
        <p:nvSpPr>
          <p:cNvPr id="1154" name="Google Shape;1154;p45"/>
          <p:cNvSpPr/>
          <p:nvPr/>
        </p:nvSpPr>
        <p:spPr>
          <a:xfrm>
            <a:off x="514350" y="1295400"/>
            <a:ext cx="2149930" cy="3333750"/>
          </a:xfrm>
          <a:prstGeom prst="roundRect">
            <a:avLst>
              <a:gd name="adj" fmla="val 12547"/>
            </a:avLst>
          </a:prstGeom>
          <a:solidFill>
            <a:srgbClr val="211B34"/>
          </a:solidFill>
          <a:ln>
            <a:noFill/>
          </a:ln>
          <a:effectLst>
            <a:outerShdw blurRad="201952" dist="143211" dir="5400000" sx="98000" sy="98000" algn="ctr" rotWithShape="0">
              <a:srgbClr val="000000">
                <a:alpha val="4313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None/>
            </a:pPr>
            <a:endParaRPr sz="1400" dirty="0">
              <a:solidFill>
                <a:srgbClr val="484848"/>
              </a:solidFill>
              <a:latin typeface="Orbitron"/>
              <a:ea typeface="Orbitron"/>
              <a:cs typeface="Orbitron"/>
              <a:sym typeface="Orbitron"/>
            </a:endParaRPr>
          </a:p>
        </p:txBody>
      </p:sp>
      <p:sp>
        <p:nvSpPr>
          <p:cNvPr id="1155" name="Google Shape;1155;p45"/>
          <p:cNvSpPr/>
          <p:nvPr/>
        </p:nvSpPr>
        <p:spPr>
          <a:xfrm>
            <a:off x="6479720" y="1295400"/>
            <a:ext cx="2149930" cy="3333750"/>
          </a:xfrm>
          <a:prstGeom prst="roundRect">
            <a:avLst>
              <a:gd name="adj" fmla="val 12547"/>
            </a:avLst>
          </a:prstGeom>
          <a:solidFill>
            <a:srgbClr val="211B34"/>
          </a:solidFill>
          <a:ln>
            <a:noFill/>
          </a:ln>
          <a:effectLst>
            <a:outerShdw blurRad="201952" dist="143211" dir="5400000" sx="98000" sy="98000" algn="ctr" rotWithShape="0">
              <a:srgbClr val="000000">
                <a:alpha val="4313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None/>
            </a:pPr>
            <a:endParaRPr sz="1400">
              <a:solidFill>
                <a:srgbClr val="484848"/>
              </a:solidFill>
              <a:latin typeface="Orbitron"/>
              <a:ea typeface="Orbitron"/>
              <a:cs typeface="Orbitron"/>
              <a:sym typeface="Orbitron"/>
            </a:endParaRPr>
          </a:p>
        </p:txBody>
      </p:sp>
      <p:sp>
        <p:nvSpPr>
          <p:cNvPr id="1156" name="Google Shape;1156;p45"/>
          <p:cNvSpPr txBox="1"/>
          <p:nvPr/>
        </p:nvSpPr>
        <p:spPr>
          <a:xfrm>
            <a:off x="3076575" y="2158675"/>
            <a:ext cx="2990850" cy="594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Lorem ipsum dolor sit amet, consectetuer adipiscing elit. Maecenas porttitor congue massa. Fusce posuere, magna sed pulvinar ultricies, purus.</a:t>
            </a:r>
            <a:endParaRPr sz="1100"/>
          </a:p>
        </p:txBody>
      </p:sp>
      <p:grpSp>
        <p:nvGrpSpPr>
          <p:cNvPr id="1157" name="Google Shape;1157;p45"/>
          <p:cNvGrpSpPr/>
          <p:nvPr/>
        </p:nvGrpSpPr>
        <p:grpSpPr>
          <a:xfrm>
            <a:off x="2961799" y="2967512"/>
            <a:ext cx="3220402" cy="800101"/>
            <a:chOff x="685801" y="2895599"/>
            <a:chExt cx="4293870" cy="1066802"/>
          </a:xfrm>
        </p:grpSpPr>
        <p:sp>
          <p:nvSpPr>
            <p:cNvPr id="1158" name="Google Shape;1158;p45"/>
            <p:cNvSpPr/>
            <p:nvPr/>
          </p:nvSpPr>
          <p:spPr>
            <a:xfrm>
              <a:off x="685801" y="2895599"/>
              <a:ext cx="4293870" cy="1066802"/>
            </a:xfrm>
            <a:prstGeom prst="roundRect">
              <a:avLst>
                <a:gd name="adj" fmla="val 16667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1159" name="Google Shape;1159;p45"/>
            <p:cNvGrpSpPr/>
            <p:nvPr/>
          </p:nvGrpSpPr>
          <p:grpSpPr>
            <a:xfrm>
              <a:off x="823112" y="2965435"/>
              <a:ext cx="4057499" cy="927131"/>
              <a:chOff x="854362" y="3007281"/>
              <a:chExt cx="4057499" cy="927131"/>
            </a:xfrm>
          </p:grpSpPr>
          <p:grpSp>
            <p:nvGrpSpPr>
              <p:cNvPr id="1160" name="Google Shape;1160;p45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1161" name="Google Shape;1161;p45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162" name="Google Shape;1162;p45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1163" name="Google Shape;1163;p45"/>
              <p:cNvGrpSpPr/>
              <p:nvPr/>
            </p:nvGrpSpPr>
            <p:grpSpPr>
              <a:xfrm>
                <a:off x="1757584" y="3007281"/>
                <a:ext cx="3154277" cy="927131"/>
                <a:chOff x="1757584" y="3007281"/>
                <a:chExt cx="3154277" cy="927131"/>
              </a:xfrm>
            </p:grpSpPr>
            <p:sp>
              <p:nvSpPr>
                <p:cNvPr id="1164" name="Google Shape;1164;p45"/>
                <p:cNvSpPr txBox="1"/>
                <p:nvPr/>
              </p:nvSpPr>
              <p:spPr>
                <a:xfrm>
                  <a:off x="1757584" y="3007281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Data 01</a:t>
                  </a:r>
                  <a:endParaRPr sz="1100"/>
                </a:p>
              </p:txBody>
            </p:sp>
            <p:sp>
              <p:nvSpPr>
                <p:cNvPr id="1165" name="Google Shape;1165;p45"/>
                <p:cNvSpPr txBox="1"/>
                <p:nvPr/>
              </p:nvSpPr>
              <p:spPr>
                <a:xfrm>
                  <a:off x="1757584" y="3381375"/>
                  <a:ext cx="3154277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grpSp>
        <p:nvGrpSpPr>
          <p:cNvPr id="1166" name="Google Shape;1166;p45"/>
          <p:cNvGrpSpPr/>
          <p:nvPr/>
        </p:nvGrpSpPr>
        <p:grpSpPr>
          <a:xfrm>
            <a:off x="2961799" y="3829049"/>
            <a:ext cx="3220402" cy="800101"/>
            <a:chOff x="685801" y="2895599"/>
            <a:chExt cx="4293870" cy="1066802"/>
          </a:xfrm>
        </p:grpSpPr>
        <p:sp>
          <p:nvSpPr>
            <p:cNvPr id="1167" name="Google Shape;1167;p45"/>
            <p:cNvSpPr/>
            <p:nvPr/>
          </p:nvSpPr>
          <p:spPr>
            <a:xfrm>
              <a:off x="685801" y="2895599"/>
              <a:ext cx="4293870" cy="1066802"/>
            </a:xfrm>
            <a:prstGeom prst="roundRect">
              <a:avLst>
                <a:gd name="adj" fmla="val 16667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1168" name="Google Shape;1168;p45"/>
            <p:cNvGrpSpPr/>
            <p:nvPr/>
          </p:nvGrpSpPr>
          <p:grpSpPr>
            <a:xfrm>
              <a:off x="823112" y="2965435"/>
              <a:ext cx="4057499" cy="927131"/>
              <a:chOff x="854362" y="3007281"/>
              <a:chExt cx="4057499" cy="927131"/>
            </a:xfrm>
          </p:grpSpPr>
          <p:grpSp>
            <p:nvGrpSpPr>
              <p:cNvPr id="1169" name="Google Shape;1169;p45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1170" name="Google Shape;1170;p45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171" name="Google Shape;1171;p45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1172" name="Google Shape;1172;p45"/>
              <p:cNvGrpSpPr/>
              <p:nvPr/>
            </p:nvGrpSpPr>
            <p:grpSpPr>
              <a:xfrm>
                <a:off x="1757584" y="3007281"/>
                <a:ext cx="3154277" cy="927131"/>
                <a:chOff x="1757584" y="3007281"/>
                <a:chExt cx="3154277" cy="927131"/>
              </a:xfrm>
            </p:grpSpPr>
            <p:sp>
              <p:nvSpPr>
                <p:cNvPr id="1173" name="Google Shape;1173;p45"/>
                <p:cNvSpPr txBox="1"/>
                <p:nvPr/>
              </p:nvSpPr>
              <p:spPr>
                <a:xfrm>
                  <a:off x="1757584" y="3007281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Data 02</a:t>
                  </a:r>
                  <a:endParaRPr sz="1100"/>
                </a:p>
              </p:txBody>
            </p:sp>
            <p:sp>
              <p:nvSpPr>
                <p:cNvPr id="1174" name="Google Shape;1174;p45"/>
                <p:cNvSpPr txBox="1"/>
                <p:nvPr/>
              </p:nvSpPr>
              <p:spPr>
                <a:xfrm>
                  <a:off x="1757584" y="3381375"/>
                  <a:ext cx="3154277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1175" name="Google Shape;1175;p45"/>
          <p:cNvSpPr/>
          <p:nvPr/>
        </p:nvSpPr>
        <p:spPr>
          <a:xfrm>
            <a:off x="3149276" y="4113715"/>
            <a:ext cx="278582" cy="278608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176" name="Google Shape;1176;p45"/>
          <p:cNvSpPr/>
          <p:nvPr/>
        </p:nvSpPr>
        <p:spPr>
          <a:xfrm>
            <a:off x="3149258" y="3252173"/>
            <a:ext cx="278617" cy="278620"/>
          </a:xfrm>
          <a:custGeom>
            <a:avLst/>
            <a:gdLst/>
            <a:ahLst/>
            <a:cxnLst/>
            <a:rect l="l" t="t" r="r" b="b"/>
            <a:pathLst>
              <a:path w="457219" h="457223" extrusionOk="0">
                <a:moveTo>
                  <a:pt x="375704" y="377327"/>
                </a:moveTo>
                <a:cubicBezTo>
                  <a:pt x="383000" y="384890"/>
                  <a:pt x="382772" y="396968"/>
                  <a:pt x="375190" y="404264"/>
                </a:cubicBezTo>
                <a:lnTo>
                  <a:pt x="331508" y="446307"/>
                </a:lnTo>
                <a:cubicBezTo>
                  <a:pt x="324250" y="453565"/>
                  <a:pt x="314592" y="457223"/>
                  <a:pt x="304914" y="457223"/>
                </a:cubicBezTo>
                <a:cubicBezTo>
                  <a:pt x="295142" y="457223"/>
                  <a:pt x="285350" y="453508"/>
                  <a:pt x="277882" y="446041"/>
                </a:cubicBezTo>
                <a:lnTo>
                  <a:pt x="234467" y="404264"/>
                </a:lnTo>
                <a:cubicBezTo>
                  <a:pt x="226886" y="396968"/>
                  <a:pt x="226657" y="384890"/>
                  <a:pt x="233953" y="377327"/>
                </a:cubicBezTo>
                <a:cubicBezTo>
                  <a:pt x="241249" y="369745"/>
                  <a:pt x="253308" y="369517"/>
                  <a:pt x="260890" y="376813"/>
                </a:cubicBezTo>
                <a:lnTo>
                  <a:pt x="285788" y="400778"/>
                </a:lnTo>
                <a:lnTo>
                  <a:pt x="285788" y="228623"/>
                </a:lnTo>
                <a:cubicBezTo>
                  <a:pt x="285788" y="218107"/>
                  <a:pt x="294303" y="209573"/>
                  <a:pt x="304838" y="209573"/>
                </a:cubicBezTo>
                <a:cubicBezTo>
                  <a:pt x="315373" y="209573"/>
                  <a:pt x="323888" y="218107"/>
                  <a:pt x="323888" y="228623"/>
                </a:cubicBezTo>
                <a:lnTo>
                  <a:pt x="323888" y="400492"/>
                </a:lnTo>
                <a:lnTo>
                  <a:pt x="348786" y="376813"/>
                </a:lnTo>
                <a:cubicBezTo>
                  <a:pt x="356330" y="369517"/>
                  <a:pt x="368408" y="369745"/>
                  <a:pt x="375723" y="377327"/>
                </a:cubicBezTo>
                <a:close/>
                <a:moveTo>
                  <a:pt x="228619" y="295279"/>
                </a:moveTo>
                <a:cubicBezTo>
                  <a:pt x="233629" y="295279"/>
                  <a:pt x="238601" y="293317"/>
                  <a:pt x="242354" y="289431"/>
                </a:cubicBezTo>
                <a:cubicBezTo>
                  <a:pt x="249650" y="281868"/>
                  <a:pt x="249422" y="269790"/>
                  <a:pt x="241840" y="262494"/>
                </a:cubicBezTo>
                <a:lnTo>
                  <a:pt x="198425" y="220717"/>
                </a:lnTo>
                <a:cubicBezTo>
                  <a:pt x="183585" y="205858"/>
                  <a:pt x="159391" y="205858"/>
                  <a:pt x="144818" y="220451"/>
                </a:cubicBezTo>
                <a:lnTo>
                  <a:pt x="101136" y="262494"/>
                </a:lnTo>
                <a:cubicBezTo>
                  <a:pt x="93555" y="269790"/>
                  <a:pt x="93326" y="281868"/>
                  <a:pt x="100622" y="289431"/>
                </a:cubicBezTo>
                <a:cubicBezTo>
                  <a:pt x="107918" y="297013"/>
                  <a:pt x="120015" y="297241"/>
                  <a:pt x="127559" y="289945"/>
                </a:cubicBezTo>
                <a:lnTo>
                  <a:pt x="152457" y="266266"/>
                </a:lnTo>
                <a:lnTo>
                  <a:pt x="152457" y="438135"/>
                </a:lnTo>
                <a:cubicBezTo>
                  <a:pt x="152457" y="448670"/>
                  <a:pt x="160973" y="457185"/>
                  <a:pt x="171507" y="457185"/>
                </a:cubicBezTo>
                <a:cubicBezTo>
                  <a:pt x="182042" y="457185"/>
                  <a:pt x="190557" y="448670"/>
                  <a:pt x="190557" y="438135"/>
                </a:cubicBezTo>
                <a:lnTo>
                  <a:pt x="190557" y="265980"/>
                </a:lnTo>
                <a:lnTo>
                  <a:pt x="215456" y="289945"/>
                </a:lnTo>
                <a:cubicBezTo>
                  <a:pt x="219151" y="293507"/>
                  <a:pt x="223895" y="295260"/>
                  <a:pt x="228657" y="295260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33912"/>
                  <a:pt x="46996" y="380928"/>
                  <a:pt x="104775" y="380928"/>
                </a:cubicBezTo>
                <a:lnTo>
                  <a:pt x="114300" y="380928"/>
                </a:lnTo>
                <a:lnTo>
                  <a:pt x="114300" y="333360"/>
                </a:lnTo>
                <a:lnTo>
                  <a:pt x="113233" y="333360"/>
                </a:lnTo>
                <a:cubicBezTo>
                  <a:pt x="97936" y="333055"/>
                  <a:pt x="83668" y="326826"/>
                  <a:pt x="73095" y="315815"/>
                </a:cubicBezTo>
                <a:cubicBezTo>
                  <a:pt x="62522" y="304842"/>
                  <a:pt x="56845" y="290364"/>
                  <a:pt x="57150" y="275086"/>
                </a:cubicBezTo>
                <a:cubicBezTo>
                  <a:pt x="57455" y="259808"/>
                  <a:pt x="63684" y="245578"/>
                  <a:pt x="74695" y="235005"/>
                </a:cubicBezTo>
                <a:lnTo>
                  <a:pt x="118358" y="192981"/>
                </a:lnTo>
                <a:cubicBezTo>
                  <a:pt x="132055" y="179245"/>
                  <a:pt x="151047" y="171416"/>
                  <a:pt x="171336" y="171416"/>
                </a:cubicBezTo>
                <a:lnTo>
                  <a:pt x="171621" y="171416"/>
                </a:lnTo>
                <a:cubicBezTo>
                  <a:pt x="191929" y="171492"/>
                  <a:pt x="210998" y="179417"/>
                  <a:pt x="225342" y="193762"/>
                </a:cubicBezTo>
                <a:lnTo>
                  <a:pt x="248984" y="216507"/>
                </a:lnTo>
                <a:cubicBezTo>
                  <a:pt x="254546" y="190771"/>
                  <a:pt x="277425" y="171416"/>
                  <a:pt x="304800" y="171416"/>
                </a:cubicBezTo>
                <a:cubicBezTo>
                  <a:pt x="336309" y="171416"/>
                  <a:pt x="361950" y="197057"/>
                  <a:pt x="361950" y="228566"/>
                </a:cubicBezTo>
                <a:lnTo>
                  <a:pt x="361950" y="333341"/>
                </a:lnTo>
                <a:lnTo>
                  <a:pt x="362979" y="333341"/>
                </a:lnTo>
                <a:cubicBezTo>
                  <a:pt x="377971" y="333608"/>
                  <a:pt x="391916" y="339666"/>
                  <a:pt x="402450" y="350257"/>
                </a:cubicBezTo>
                <a:cubicBezTo>
                  <a:pt x="435731" y="324083"/>
                  <a:pt x="457219" y="283544"/>
                  <a:pt x="457219" y="238015"/>
                </a:cubicBezTo>
                <a:cubicBezTo>
                  <a:pt x="457219" y="170101"/>
                  <a:pt x="408946" y="111180"/>
                  <a:pt x="342424" y="9792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178" name="Google Shape;1178;p45"/>
          <p:cNvSpPr/>
          <p:nvPr/>
        </p:nvSpPr>
        <p:spPr>
          <a:xfrm>
            <a:off x="1013462" y="3383141"/>
            <a:ext cx="122306" cy="924450"/>
          </a:xfrm>
          <a:custGeom>
            <a:avLst/>
            <a:gdLst/>
            <a:ahLst/>
            <a:cxnLst/>
            <a:rect l="l" t="t" r="r" b="b"/>
            <a:pathLst>
              <a:path w="193263" h="1460779" extrusionOk="0">
                <a:moveTo>
                  <a:pt x="0" y="0"/>
                </a:moveTo>
                <a:lnTo>
                  <a:pt x="193264" y="0"/>
                </a:lnTo>
                <a:lnTo>
                  <a:pt x="193264" y="1460780"/>
                </a:lnTo>
                <a:lnTo>
                  <a:pt x="0" y="1460780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179" name="Google Shape;1179;p45"/>
          <p:cNvSpPr/>
          <p:nvPr/>
        </p:nvSpPr>
        <p:spPr>
          <a:xfrm>
            <a:off x="1318192" y="1996269"/>
            <a:ext cx="122306" cy="2311323"/>
          </a:xfrm>
          <a:custGeom>
            <a:avLst/>
            <a:gdLst/>
            <a:ahLst/>
            <a:cxnLst/>
            <a:rect l="l" t="t" r="r" b="b"/>
            <a:pathLst>
              <a:path w="193263" h="3652260" extrusionOk="0">
                <a:moveTo>
                  <a:pt x="0" y="0"/>
                </a:moveTo>
                <a:lnTo>
                  <a:pt x="193264" y="0"/>
                </a:lnTo>
                <a:lnTo>
                  <a:pt x="193264" y="3652261"/>
                </a:lnTo>
                <a:lnTo>
                  <a:pt x="0" y="3652261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180" name="Google Shape;1180;p45"/>
          <p:cNvSpPr/>
          <p:nvPr/>
        </p:nvSpPr>
        <p:spPr>
          <a:xfrm>
            <a:off x="1622942" y="2688669"/>
            <a:ext cx="122306" cy="1618923"/>
          </a:xfrm>
          <a:custGeom>
            <a:avLst/>
            <a:gdLst/>
            <a:ahLst/>
            <a:cxnLst/>
            <a:rect l="l" t="t" r="r" b="b"/>
            <a:pathLst>
              <a:path w="193263" h="2558157" extrusionOk="0">
                <a:moveTo>
                  <a:pt x="0" y="0"/>
                </a:moveTo>
                <a:lnTo>
                  <a:pt x="193264" y="0"/>
                </a:lnTo>
                <a:lnTo>
                  <a:pt x="193264" y="2558158"/>
                </a:lnTo>
                <a:lnTo>
                  <a:pt x="0" y="2558158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181" name="Google Shape;1181;p45"/>
          <p:cNvSpPr/>
          <p:nvPr/>
        </p:nvSpPr>
        <p:spPr>
          <a:xfrm>
            <a:off x="1927672" y="2226392"/>
            <a:ext cx="120233" cy="2081200"/>
          </a:xfrm>
          <a:custGeom>
            <a:avLst/>
            <a:gdLst/>
            <a:ahLst/>
            <a:cxnLst/>
            <a:rect l="l" t="t" r="r" b="b"/>
            <a:pathLst>
              <a:path w="189988" h="3288629" extrusionOk="0">
                <a:moveTo>
                  <a:pt x="0" y="0"/>
                </a:moveTo>
                <a:lnTo>
                  <a:pt x="189988" y="0"/>
                </a:lnTo>
                <a:lnTo>
                  <a:pt x="189988" y="3288630"/>
                </a:lnTo>
                <a:lnTo>
                  <a:pt x="0" y="3288630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182" name="Google Shape;1182;p45"/>
          <p:cNvSpPr/>
          <p:nvPr/>
        </p:nvSpPr>
        <p:spPr>
          <a:xfrm>
            <a:off x="2230350" y="3244251"/>
            <a:ext cx="122306" cy="1063340"/>
          </a:xfrm>
          <a:custGeom>
            <a:avLst/>
            <a:gdLst/>
            <a:ahLst/>
            <a:cxnLst/>
            <a:rect l="l" t="t" r="r" b="b"/>
            <a:pathLst>
              <a:path w="193263" h="1680248" extrusionOk="0">
                <a:moveTo>
                  <a:pt x="0" y="0"/>
                </a:moveTo>
                <a:lnTo>
                  <a:pt x="193264" y="0"/>
                </a:lnTo>
                <a:lnTo>
                  <a:pt x="193264" y="1680249"/>
                </a:lnTo>
                <a:lnTo>
                  <a:pt x="0" y="1680249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183" name="Google Shape;1183;p45"/>
          <p:cNvSpPr/>
          <p:nvPr/>
        </p:nvSpPr>
        <p:spPr>
          <a:xfrm>
            <a:off x="923245" y="4306555"/>
            <a:ext cx="1519502" cy="2073"/>
          </a:xfrm>
          <a:custGeom>
            <a:avLst/>
            <a:gdLst/>
            <a:ahLst/>
            <a:cxnLst/>
            <a:rect l="l" t="t" r="r" b="b"/>
            <a:pathLst>
              <a:path w="2401057" h="3275" extrusionOk="0">
                <a:moveTo>
                  <a:pt x="80" y="-1508"/>
                </a:moveTo>
                <a:lnTo>
                  <a:pt x="2401137" y="-1508"/>
                </a:lnTo>
              </a:path>
            </a:pathLst>
          </a:custGeom>
          <a:noFill/>
          <a:ln w="11250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184" name="Google Shape;1184;p45"/>
          <p:cNvSpPr txBox="1"/>
          <p:nvPr/>
        </p:nvSpPr>
        <p:spPr>
          <a:xfrm>
            <a:off x="930885" y="3221432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$2,00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185" name="Google Shape;1185;p45"/>
          <p:cNvSpPr txBox="1"/>
          <p:nvPr/>
        </p:nvSpPr>
        <p:spPr>
          <a:xfrm>
            <a:off x="1234951" y="1834602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$5,00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186" name="Google Shape;1186;p45"/>
          <p:cNvSpPr txBox="1"/>
          <p:nvPr/>
        </p:nvSpPr>
        <p:spPr>
          <a:xfrm>
            <a:off x="1539017" y="2529053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$3,50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187" name="Google Shape;1187;p45"/>
          <p:cNvSpPr txBox="1"/>
          <p:nvPr/>
        </p:nvSpPr>
        <p:spPr>
          <a:xfrm>
            <a:off x="1843084" y="2066776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$4,50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188" name="Google Shape;1188;p45"/>
          <p:cNvSpPr txBox="1"/>
          <p:nvPr/>
        </p:nvSpPr>
        <p:spPr>
          <a:xfrm>
            <a:off x="2147150" y="3082542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$2,30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189" name="Google Shape;1189;p45"/>
          <p:cNvSpPr txBox="1"/>
          <p:nvPr/>
        </p:nvSpPr>
        <p:spPr>
          <a:xfrm>
            <a:off x="507390" y="4230979"/>
            <a:ext cx="432140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$0,00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190" name="Google Shape;1190;p45"/>
          <p:cNvSpPr txBox="1"/>
          <p:nvPr/>
        </p:nvSpPr>
        <p:spPr>
          <a:xfrm>
            <a:off x="507390" y="3768702"/>
            <a:ext cx="432140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$1,00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191" name="Google Shape;1191;p45"/>
          <p:cNvSpPr txBox="1"/>
          <p:nvPr/>
        </p:nvSpPr>
        <p:spPr>
          <a:xfrm>
            <a:off x="507390" y="3306425"/>
            <a:ext cx="432140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$2,00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192" name="Google Shape;1192;p45"/>
          <p:cNvSpPr txBox="1"/>
          <p:nvPr/>
        </p:nvSpPr>
        <p:spPr>
          <a:xfrm>
            <a:off x="507390" y="2844148"/>
            <a:ext cx="432140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$3,00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193" name="Google Shape;1193;p45"/>
          <p:cNvSpPr txBox="1"/>
          <p:nvPr/>
        </p:nvSpPr>
        <p:spPr>
          <a:xfrm>
            <a:off x="507390" y="2381871"/>
            <a:ext cx="432140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$4,00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194" name="Google Shape;1194;p45"/>
          <p:cNvSpPr txBox="1"/>
          <p:nvPr/>
        </p:nvSpPr>
        <p:spPr>
          <a:xfrm>
            <a:off x="507390" y="1919594"/>
            <a:ext cx="432140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$5,00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195" name="Google Shape;1195;p45"/>
          <p:cNvSpPr txBox="1"/>
          <p:nvPr/>
        </p:nvSpPr>
        <p:spPr>
          <a:xfrm>
            <a:off x="507390" y="1457317"/>
            <a:ext cx="432140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$6,00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196" name="Google Shape;1196;p45"/>
          <p:cNvSpPr txBox="1"/>
          <p:nvPr/>
        </p:nvSpPr>
        <p:spPr>
          <a:xfrm>
            <a:off x="940358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2018</a:t>
            </a:r>
            <a:endParaRPr sz="1100" dirty="0">
              <a:latin typeface="Manrope" panose="020B0604020202020204" charset="0"/>
            </a:endParaRPr>
          </a:p>
        </p:txBody>
      </p:sp>
      <p:sp>
        <p:nvSpPr>
          <p:cNvPr id="1197" name="Google Shape;1197;p45"/>
          <p:cNvSpPr txBox="1"/>
          <p:nvPr/>
        </p:nvSpPr>
        <p:spPr>
          <a:xfrm>
            <a:off x="1244424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2019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198" name="Google Shape;1198;p45"/>
          <p:cNvSpPr txBox="1"/>
          <p:nvPr/>
        </p:nvSpPr>
        <p:spPr>
          <a:xfrm>
            <a:off x="1548491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2020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199" name="Google Shape;1199;p45"/>
          <p:cNvSpPr txBox="1"/>
          <p:nvPr/>
        </p:nvSpPr>
        <p:spPr>
          <a:xfrm>
            <a:off x="1852558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2021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00" name="Google Shape;1200;p45"/>
          <p:cNvSpPr txBox="1"/>
          <p:nvPr/>
        </p:nvSpPr>
        <p:spPr>
          <a:xfrm>
            <a:off x="2156624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2022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01" name="Google Shape;1201;p45"/>
          <p:cNvSpPr/>
          <p:nvPr/>
        </p:nvSpPr>
        <p:spPr>
          <a:xfrm>
            <a:off x="6965207" y="3383141"/>
            <a:ext cx="122306" cy="924450"/>
          </a:xfrm>
          <a:custGeom>
            <a:avLst/>
            <a:gdLst/>
            <a:ahLst/>
            <a:cxnLst/>
            <a:rect l="l" t="t" r="r" b="b"/>
            <a:pathLst>
              <a:path w="193263" h="1460779" extrusionOk="0">
                <a:moveTo>
                  <a:pt x="0" y="0"/>
                </a:moveTo>
                <a:lnTo>
                  <a:pt x="193264" y="0"/>
                </a:lnTo>
                <a:lnTo>
                  <a:pt x="193264" y="1460780"/>
                </a:lnTo>
                <a:lnTo>
                  <a:pt x="0" y="1460780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202" name="Google Shape;1202;p45"/>
          <p:cNvSpPr/>
          <p:nvPr/>
        </p:nvSpPr>
        <p:spPr>
          <a:xfrm>
            <a:off x="7269936" y="1996269"/>
            <a:ext cx="120254" cy="2311323"/>
          </a:xfrm>
          <a:custGeom>
            <a:avLst/>
            <a:gdLst/>
            <a:ahLst/>
            <a:cxnLst/>
            <a:rect l="l" t="t" r="r" b="b"/>
            <a:pathLst>
              <a:path w="190020" h="3652260" extrusionOk="0">
                <a:moveTo>
                  <a:pt x="0" y="0"/>
                </a:moveTo>
                <a:lnTo>
                  <a:pt x="190021" y="0"/>
                </a:lnTo>
                <a:lnTo>
                  <a:pt x="190021" y="3652261"/>
                </a:lnTo>
                <a:lnTo>
                  <a:pt x="0" y="3652261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203" name="Google Shape;1203;p45"/>
          <p:cNvSpPr/>
          <p:nvPr/>
        </p:nvSpPr>
        <p:spPr>
          <a:xfrm>
            <a:off x="7572614" y="2688669"/>
            <a:ext cx="122306" cy="1618923"/>
          </a:xfrm>
          <a:custGeom>
            <a:avLst/>
            <a:gdLst/>
            <a:ahLst/>
            <a:cxnLst/>
            <a:rect l="l" t="t" r="r" b="b"/>
            <a:pathLst>
              <a:path w="193263" h="2558157" extrusionOk="0">
                <a:moveTo>
                  <a:pt x="0" y="0"/>
                </a:moveTo>
                <a:lnTo>
                  <a:pt x="193264" y="0"/>
                </a:lnTo>
                <a:lnTo>
                  <a:pt x="193264" y="2558158"/>
                </a:lnTo>
                <a:lnTo>
                  <a:pt x="0" y="2558158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204" name="Google Shape;1204;p45"/>
          <p:cNvSpPr/>
          <p:nvPr/>
        </p:nvSpPr>
        <p:spPr>
          <a:xfrm>
            <a:off x="7877343" y="2226392"/>
            <a:ext cx="122327" cy="2081200"/>
          </a:xfrm>
          <a:custGeom>
            <a:avLst/>
            <a:gdLst/>
            <a:ahLst/>
            <a:cxnLst/>
            <a:rect l="l" t="t" r="r" b="b"/>
            <a:pathLst>
              <a:path w="193296" h="3288629" extrusionOk="0">
                <a:moveTo>
                  <a:pt x="0" y="0"/>
                </a:moveTo>
                <a:lnTo>
                  <a:pt x="193297" y="0"/>
                </a:lnTo>
                <a:lnTo>
                  <a:pt x="193297" y="3288630"/>
                </a:lnTo>
                <a:lnTo>
                  <a:pt x="0" y="3288630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205" name="Google Shape;1205;p45"/>
          <p:cNvSpPr/>
          <p:nvPr/>
        </p:nvSpPr>
        <p:spPr>
          <a:xfrm>
            <a:off x="8182094" y="3244251"/>
            <a:ext cx="120233" cy="1063340"/>
          </a:xfrm>
          <a:custGeom>
            <a:avLst/>
            <a:gdLst/>
            <a:ahLst/>
            <a:cxnLst/>
            <a:rect l="l" t="t" r="r" b="b"/>
            <a:pathLst>
              <a:path w="189988" h="1680248" extrusionOk="0">
                <a:moveTo>
                  <a:pt x="0" y="0"/>
                </a:moveTo>
                <a:lnTo>
                  <a:pt x="189988" y="0"/>
                </a:lnTo>
                <a:lnTo>
                  <a:pt x="189988" y="1680249"/>
                </a:lnTo>
                <a:lnTo>
                  <a:pt x="0" y="1680249"/>
                </a:lnTo>
                <a:close/>
              </a:path>
            </a:pathLst>
          </a:custGeom>
          <a:solidFill>
            <a:srgbClr val="FF6B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206" name="Google Shape;1206;p45"/>
          <p:cNvSpPr/>
          <p:nvPr/>
        </p:nvSpPr>
        <p:spPr>
          <a:xfrm>
            <a:off x="6872730" y="4306555"/>
            <a:ext cx="1521575" cy="2073"/>
          </a:xfrm>
          <a:custGeom>
            <a:avLst/>
            <a:gdLst/>
            <a:ahLst/>
            <a:cxnLst/>
            <a:rect l="l" t="t" r="r" b="b"/>
            <a:pathLst>
              <a:path w="2404333" h="3275" extrusionOk="0">
                <a:moveTo>
                  <a:pt x="80" y="-1508"/>
                </a:moveTo>
                <a:lnTo>
                  <a:pt x="2404413" y="-1508"/>
                </a:lnTo>
              </a:path>
            </a:pathLst>
          </a:custGeom>
          <a:noFill/>
          <a:ln w="11250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Manrope" panose="020B0604020202020204" charset="0"/>
              <a:ea typeface="Manrope"/>
              <a:cs typeface="Manrope"/>
              <a:sym typeface="Manrope"/>
            </a:endParaRPr>
          </a:p>
        </p:txBody>
      </p:sp>
      <p:sp>
        <p:nvSpPr>
          <p:cNvPr id="1207" name="Google Shape;1207;p45"/>
          <p:cNvSpPr txBox="1"/>
          <p:nvPr/>
        </p:nvSpPr>
        <p:spPr>
          <a:xfrm>
            <a:off x="6881344" y="3221432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$2,00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08" name="Google Shape;1208;p45"/>
          <p:cNvSpPr txBox="1"/>
          <p:nvPr/>
        </p:nvSpPr>
        <p:spPr>
          <a:xfrm>
            <a:off x="7185410" y="1834602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$5,00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09" name="Google Shape;1209;p45"/>
          <p:cNvSpPr txBox="1"/>
          <p:nvPr/>
        </p:nvSpPr>
        <p:spPr>
          <a:xfrm>
            <a:off x="7489476" y="2529053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$3,50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10" name="Google Shape;1210;p45"/>
          <p:cNvSpPr txBox="1"/>
          <p:nvPr/>
        </p:nvSpPr>
        <p:spPr>
          <a:xfrm>
            <a:off x="7793543" y="2066776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$4,50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11" name="Google Shape;1211;p45"/>
          <p:cNvSpPr txBox="1"/>
          <p:nvPr/>
        </p:nvSpPr>
        <p:spPr>
          <a:xfrm>
            <a:off x="8097609" y="3082542"/>
            <a:ext cx="317728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$2,30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12" name="Google Shape;1212;p45"/>
          <p:cNvSpPr txBox="1"/>
          <p:nvPr/>
        </p:nvSpPr>
        <p:spPr>
          <a:xfrm>
            <a:off x="6400800" y="4230979"/>
            <a:ext cx="489189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$0,00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213" name="Google Shape;1213;p45"/>
          <p:cNvSpPr txBox="1"/>
          <p:nvPr/>
        </p:nvSpPr>
        <p:spPr>
          <a:xfrm>
            <a:off x="6400800" y="3768702"/>
            <a:ext cx="489189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$1,00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214" name="Google Shape;1214;p45"/>
          <p:cNvSpPr txBox="1"/>
          <p:nvPr/>
        </p:nvSpPr>
        <p:spPr>
          <a:xfrm>
            <a:off x="6400800" y="3306425"/>
            <a:ext cx="489189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$2,00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215" name="Google Shape;1215;p45"/>
          <p:cNvSpPr txBox="1"/>
          <p:nvPr/>
        </p:nvSpPr>
        <p:spPr>
          <a:xfrm>
            <a:off x="6400800" y="2844148"/>
            <a:ext cx="489189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$3,00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216" name="Google Shape;1216;p45"/>
          <p:cNvSpPr txBox="1"/>
          <p:nvPr/>
        </p:nvSpPr>
        <p:spPr>
          <a:xfrm>
            <a:off x="6400800" y="2381871"/>
            <a:ext cx="489189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$4,00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217" name="Google Shape;1217;p45"/>
          <p:cNvSpPr txBox="1"/>
          <p:nvPr/>
        </p:nvSpPr>
        <p:spPr>
          <a:xfrm>
            <a:off x="6400800" y="1919594"/>
            <a:ext cx="489189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$5,00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218" name="Google Shape;1218;p45"/>
          <p:cNvSpPr txBox="1"/>
          <p:nvPr/>
        </p:nvSpPr>
        <p:spPr>
          <a:xfrm>
            <a:off x="6400800" y="1457317"/>
            <a:ext cx="489189" cy="16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$6,00</a:t>
            </a:r>
            <a:endParaRPr sz="1000">
              <a:latin typeface="Manrope" panose="020B0604020202020204" charset="0"/>
            </a:endParaRPr>
          </a:p>
        </p:txBody>
      </p:sp>
      <p:sp>
        <p:nvSpPr>
          <p:cNvPr id="1219" name="Google Shape;1219;p45"/>
          <p:cNvSpPr txBox="1"/>
          <p:nvPr/>
        </p:nvSpPr>
        <p:spPr>
          <a:xfrm>
            <a:off x="6890818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2018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20" name="Google Shape;1220;p45"/>
          <p:cNvSpPr txBox="1"/>
          <p:nvPr/>
        </p:nvSpPr>
        <p:spPr>
          <a:xfrm>
            <a:off x="7194884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2019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21" name="Google Shape;1221;p45"/>
          <p:cNvSpPr txBox="1"/>
          <p:nvPr/>
        </p:nvSpPr>
        <p:spPr>
          <a:xfrm>
            <a:off x="7498950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2020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22" name="Google Shape;1222;p45"/>
          <p:cNvSpPr txBox="1"/>
          <p:nvPr/>
        </p:nvSpPr>
        <p:spPr>
          <a:xfrm>
            <a:off x="7803016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2021</a:t>
            </a:r>
            <a:endParaRPr sz="1100">
              <a:latin typeface="Manrope" panose="020B0604020202020204" charset="0"/>
            </a:endParaRPr>
          </a:p>
        </p:txBody>
      </p:sp>
      <p:sp>
        <p:nvSpPr>
          <p:cNvPr id="1223" name="Google Shape;1223;p45"/>
          <p:cNvSpPr txBox="1"/>
          <p:nvPr/>
        </p:nvSpPr>
        <p:spPr>
          <a:xfrm>
            <a:off x="8107104" y="4330483"/>
            <a:ext cx="295409" cy="315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Manrope" panose="020B0604020202020204" charset="0"/>
                <a:sym typeface="Arial"/>
              </a:rPr>
              <a:t>2022</a:t>
            </a:r>
            <a:endParaRPr sz="1100">
              <a:latin typeface="Manrope" panose="020B060402020202020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" name="Google Shape;1229;p46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12" r="13"/>
          <a:stretch/>
        </p:blipFill>
        <p:spPr>
          <a:xfrm>
            <a:off x="3279" y="0"/>
            <a:ext cx="9140721" cy="5143500"/>
          </a:xfrm>
          <a:custGeom>
            <a:avLst/>
            <a:gdLst/>
            <a:ahLst/>
            <a:cxnLst/>
            <a:rect l="l" t="t" r="r" b="b"/>
            <a:pathLst>
              <a:path w="12187628" h="6858000" extrusionOk="0">
                <a:moveTo>
                  <a:pt x="0" y="0"/>
                </a:moveTo>
                <a:lnTo>
                  <a:pt x="12187628" y="0"/>
                </a:lnTo>
                <a:lnTo>
                  <a:pt x="12187628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230" name="Google Shape;1230;p46"/>
          <p:cNvSpPr txBox="1"/>
          <p:nvPr/>
        </p:nvSpPr>
        <p:spPr>
          <a:xfrm>
            <a:off x="400050" y="514350"/>
            <a:ext cx="8296983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4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Thank You!</a:t>
            </a:r>
            <a:endParaRPr sz="1100"/>
          </a:p>
        </p:txBody>
      </p:sp>
      <p:grpSp>
        <p:nvGrpSpPr>
          <p:cNvPr id="1231" name="Google Shape;1231;p46"/>
          <p:cNvGrpSpPr/>
          <p:nvPr/>
        </p:nvGrpSpPr>
        <p:grpSpPr>
          <a:xfrm>
            <a:off x="514350" y="4357229"/>
            <a:ext cx="1034143" cy="271922"/>
            <a:chOff x="7170057" y="4804376"/>
            <a:chExt cx="1378857" cy="362562"/>
          </a:xfrm>
        </p:grpSpPr>
        <p:sp>
          <p:nvSpPr>
            <p:cNvPr id="1232" name="Google Shape;1232;p46"/>
            <p:cNvSpPr/>
            <p:nvPr/>
          </p:nvSpPr>
          <p:spPr>
            <a:xfrm>
              <a:off x="7170057" y="4804376"/>
              <a:ext cx="1378857" cy="36256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233" name="Google Shape;1233;p46"/>
            <p:cNvSpPr txBox="1"/>
            <p:nvPr/>
          </p:nvSpPr>
          <p:spPr>
            <a:xfrm>
              <a:off x="7246438" y="4847158"/>
              <a:ext cx="1226094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Repeat</a:t>
              </a:r>
              <a:endParaRPr sz="1100"/>
            </a:p>
          </p:txBody>
        </p:sp>
      </p:grpSp>
      <p:sp>
        <p:nvSpPr>
          <p:cNvPr id="1234" name="Google Shape;1234;p46"/>
          <p:cNvSpPr txBox="1"/>
          <p:nvPr/>
        </p:nvSpPr>
        <p:spPr>
          <a:xfrm>
            <a:off x="442913" y="3872175"/>
            <a:ext cx="2780348" cy="414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Lorem ipsum dolor sit amet, consectetuer adipiscing elit. Maecenas porttitor congue massa. </a:t>
            </a:r>
            <a:endParaRPr sz="1100"/>
          </a:p>
        </p:txBody>
      </p:sp>
      <p:sp>
        <p:nvSpPr>
          <p:cNvPr id="1235" name="Google Shape;1235;p46"/>
          <p:cNvSpPr txBox="1"/>
          <p:nvPr/>
        </p:nvSpPr>
        <p:spPr>
          <a:xfrm>
            <a:off x="442913" y="3643575"/>
            <a:ext cx="3243263" cy="234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Cloud Storage Template Presentation</a:t>
            </a:r>
            <a:endParaRPr sz="1100"/>
          </a:p>
        </p:txBody>
      </p:sp>
      <p:sp>
        <p:nvSpPr>
          <p:cNvPr id="1236" name="Google Shape;1236;p46"/>
          <p:cNvSpPr txBox="1"/>
          <p:nvPr/>
        </p:nvSpPr>
        <p:spPr>
          <a:xfrm>
            <a:off x="400050" y="514350"/>
            <a:ext cx="8296983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400">
                <a:latin typeface="Orbitron"/>
                <a:ea typeface="Orbitron"/>
                <a:cs typeface="Orbitron"/>
                <a:sym typeface="Orbitron"/>
              </a:rPr>
              <a:t>Thank You!</a:t>
            </a:r>
            <a:endParaRPr sz="1100"/>
          </a:p>
        </p:txBody>
      </p:sp>
      <p:pic>
        <p:nvPicPr>
          <p:cNvPr id="1237" name="Google Shape;1237;p46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18972" r="18972"/>
          <a:stretch/>
        </p:blipFill>
        <p:spPr>
          <a:xfrm>
            <a:off x="2130477" y="357188"/>
            <a:ext cx="4886325" cy="4429125"/>
          </a:xfrm>
          <a:custGeom>
            <a:avLst/>
            <a:gdLst/>
            <a:ahLst/>
            <a:cxnLst/>
            <a:rect l="l" t="t" r="r" b="b"/>
            <a:pathLst>
              <a:path w="6515100" h="5905500" extrusionOk="0">
                <a:moveTo>
                  <a:pt x="0" y="0"/>
                </a:moveTo>
                <a:lnTo>
                  <a:pt x="6515100" y="0"/>
                </a:lnTo>
                <a:lnTo>
                  <a:pt x="6515100" y="5905500"/>
                </a:lnTo>
                <a:lnTo>
                  <a:pt x="0" y="59055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/>
          <p:nvPr/>
        </p:nvSpPr>
        <p:spPr>
          <a:xfrm>
            <a:off x="6083710" y="1"/>
            <a:ext cx="3060290" cy="5143500"/>
          </a:xfrm>
          <a:prstGeom prst="rect">
            <a:avLst/>
          </a:prstGeom>
          <a:gradFill>
            <a:gsLst>
              <a:gs pos="0">
                <a:schemeClr val="accent1"/>
              </a:gs>
              <a:gs pos="50000">
                <a:srgbClr val="843A0B"/>
              </a:gs>
              <a:gs pos="94000">
                <a:schemeClr val="accent3"/>
              </a:gs>
              <a:gs pos="100000">
                <a:schemeClr val="accent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111" name="Google Shape;111;p28"/>
          <p:cNvGrpSpPr/>
          <p:nvPr/>
        </p:nvGrpSpPr>
        <p:grpSpPr>
          <a:xfrm>
            <a:off x="6710625" y="2202314"/>
            <a:ext cx="1806459" cy="738874"/>
            <a:chOff x="9097588" y="2723123"/>
            <a:chExt cx="2408612" cy="985166"/>
          </a:xfrm>
        </p:grpSpPr>
        <p:sp>
          <p:nvSpPr>
            <p:cNvPr id="112" name="Google Shape;112;p28"/>
            <p:cNvSpPr/>
            <p:nvPr/>
          </p:nvSpPr>
          <p:spPr>
            <a:xfrm>
              <a:off x="9097588" y="2723123"/>
              <a:ext cx="985157" cy="985166"/>
            </a:xfrm>
            <a:custGeom>
              <a:avLst/>
              <a:gdLst/>
              <a:ahLst/>
              <a:cxnLst/>
              <a:rect l="l" t="t" r="r" b="b"/>
              <a:pathLst>
                <a:path w="228600" h="228602" extrusionOk="0">
                  <a:moveTo>
                    <a:pt x="157163" y="171452"/>
                  </a:moveTo>
                  <a:cubicBezTo>
                    <a:pt x="157163" y="167071"/>
                    <a:pt x="156315" y="162927"/>
                    <a:pt x="155086" y="158955"/>
                  </a:cubicBezTo>
                  <a:lnTo>
                    <a:pt x="160325" y="155936"/>
                  </a:lnTo>
                  <a:cubicBezTo>
                    <a:pt x="164887" y="153307"/>
                    <a:pt x="166449" y="147487"/>
                    <a:pt x="163820" y="142925"/>
                  </a:cubicBezTo>
                  <a:lnTo>
                    <a:pt x="163820" y="142925"/>
                  </a:lnTo>
                  <a:cubicBezTo>
                    <a:pt x="161192" y="138372"/>
                    <a:pt x="155372" y="136800"/>
                    <a:pt x="150819" y="139429"/>
                  </a:cubicBezTo>
                  <a:lnTo>
                    <a:pt x="145637" y="142420"/>
                  </a:lnTo>
                  <a:cubicBezTo>
                    <a:pt x="139875" y="136210"/>
                    <a:pt x="132369" y="131695"/>
                    <a:pt x="123835" y="129742"/>
                  </a:cubicBezTo>
                  <a:lnTo>
                    <a:pt x="123835" y="123827"/>
                  </a:lnTo>
                  <a:cubicBezTo>
                    <a:pt x="123835" y="118569"/>
                    <a:pt x="119567" y="114302"/>
                    <a:pt x="114310" y="114302"/>
                  </a:cubicBezTo>
                  <a:lnTo>
                    <a:pt x="114310" y="114302"/>
                  </a:lnTo>
                  <a:cubicBezTo>
                    <a:pt x="109052" y="114302"/>
                    <a:pt x="104785" y="118569"/>
                    <a:pt x="104785" y="123827"/>
                  </a:cubicBezTo>
                  <a:lnTo>
                    <a:pt x="104785" y="129742"/>
                  </a:lnTo>
                  <a:cubicBezTo>
                    <a:pt x="96250" y="131695"/>
                    <a:pt x="88735" y="136200"/>
                    <a:pt x="82982" y="142420"/>
                  </a:cubicBezTo>
                  <a:lnTo>
                    <a:pt x="77800" y="139429"/>
                  </a:lnTo>
                  <a:cubicBezTo>
                    <a:pt x="73247" y="136800"/>
                    <a:pt x="67418" y="138372"/>
                    <a:pt x="64799" y="142925"/>
                  </a:cubicBezTo>
                  <a:lnTo>
                    <a:pt x="64799" y="142925"/>
                  </a:lnTo>
                  <a:cubicBezTo>
                    <a:pt x="62170" y="147487"/>
                    <a:pt x="63732" y="153307"/>
                    <a:pt x="68294" y="155936"/>
                  </a:cubicBezTo>
                  <a:lnTo>
                    <a:pt x="73533" y="158955"/>
                  </a:lnTo>
                  <a:cubicBezTo>
                    <a:pt x="72304" y="162937"/>
                    <a:pt x="71457" y="167080"/>
                    <a:pt x="71457" y="171452"/>
                  </a:cubicBezTo>
                  <a:cubicBezTo>
                    <a:pt x="71457" y="175824"/>
                    <a:pt x="72304" y="179977"/>
                    <a:pt x="73533" y="183949"/>
                  </a:cubicBezTo>
                  <a:lnTo>
                    <a:pt x="68294" y="186968"/>
                  </a:lnTo>
                  <a:cubicBezTo>
                    <a:pt x="63732" y="189597"/>
                    <a:pt x="62170" y="195417"/>
                    <a:pt x="64799" y="199979"/>
                  </a:cubicBezTo>
                  <a:lnTo>
                    <a:pt x="64799" y="199979"/>
                  </a:lnTo>
                  <a:cubicBezTo>
                    <a:pt x="67427" y="204532"/>
                    <a:pt x="73247" y="206104"/>
                    <a:pt x="77800" y="203475"/>
                  </a:cubicBezTo>
                  <a:lnTo>
                    <a:pt x="82982" y="200484"/>
                  </a:lnTo>
                  <a:cubicBezTo>
                    <a:pt x="88744" y="206695"/>
                    <a:pt x="96250" y="211209"/>
                    <a:pt x="104785" y="213162"/>
                  </a:cubicBezTo>
                  <a:lnTo>
                    <a:pt x="104785" y="219077"/>
                  </a:lnTo>
                  <a:cubicBezTo>
                    <a:pt x="104785" y="224335"/>
                    <a:pt x="109052" y="228602"/>
                    <a:pt x="114310" y="228602"/>
                  </a:cubicBezTo>
                  <a:lnTo>
                    <a:pt x="114310" y="228602"/>
                  </a:lnTo>
                  <a:cubicBezTo>
                    <a:pt x="119567" y="228602"/>
                    <a:pt x="123835" y="224335"/>
                    <a:pt x="123835" y="219077"/>
                  </a:cubicBezTo>
                  <a:lnTo>
                    <a:pt x="123835" y="213162"/>
                  </a:lnTo>
                  <a:cubicBezTo>
                    <a:pt x="132369" y="211209"/>
                    <a:pt x="139884" y="206704"/>
                    <a:pt x="145637" y="200484"/>
                  </a:cubicBezTo>
                  <a:lnTo>
                    <a:pt x="150819" y="203475"/>
                  </a:lnTo>
                  <a:cubicBezTo>
                    <a:pt x="155372" y="206104"/>
                    <a:pt x="161201" y="204532"/>
                    <a:pt x="163820" y="199979"/>
                  </a:cubicBezTo>
                  <a:lnTo>
                    <a:pt x="163820" y="199979"/>
                  </a:lnTo>
                  <a:cubicBezTo>
                    <a:pt x="166449" y="195417"/>
                    <a:pt x="164887" y="189597"/>
                    <a:pt x="160325" y="186968"/>
                  </a:cubicBezTo>
                  <a:lnTo>
                    <a:pt x="155086" y="183949"/>
                  </a:lnTo>
                  <a:cubicBezTo>
                    <a:pt x="156315" y="179967"/>
                    <a:pt x="157163" y="175824"/>
                    <a:pt x="157163" y="171452"/>
                  </a:cubicBezTo>
                  <a:close/>
                  <a:moveTo>
                    <a:pt x="114300" y="185740"/>
                  </a:moveTo>
                  <a:cubicBezTo>
                    <a:pt x="106423" y="185740"/>
                    <a:pt x="100013" y="179329"/>
                    <a:pt x="100013" y="171452"/>
                  </a:cubicBezTo>
                  <a:cubicBezTo>
                    <a:pt x="100013" y="163575"/>
                    <a:pt x="106423" y="157165"/>
                    <a:pt x="114300" y="157165"/>
                  </a:cubicBezTo>
                  <a:cubicBezTo>
                    <a:pt x="122177" y="157165"/>
                    <a:pt x="128588" y="163575"/>
                    <a:pt x="128588" y="171452"/>
                  </a:cubicBezTo>
                  <a:cubicBezTo>
                    <a:pt x="128588" y="179329"/>
                    <a:pt x="122177" y="185740"/>
                    <a:pt x="114300" y="185740"/>
                  </a:cubicBezTo>
                  <a:close/>
                  <a:moveTo>
                    <a:pt x="228600" y="119036"/>
                  </a:moveTo>
                  <a:cubicBezTo>
                    <a:pt x="228600" y="146744"/>
                    <a:pt x="212712" y="170766"/>
                    <a:pt x="189595" y="182606"/>
                  </a:cubicBezTo>
                  <a:cubicBezTo>
                    <a:pt x="190129" y="178958"/>
                    <a:pt x="190500" y="175253"/>
                    <a:pt x="190500" y="171452"/>
                  </a:cubicBezTo>
                  <a:cubicBezTo>
                    <a:pt x="190500" y="129371"/>
                    <a:pt x="156381" y="95252"/>
                    <a:pt x="114300" y="95252"/>
                  </a:cubicBezTo>
                  <a:cubicBezTo>
                    <a:pt x="72219" y="95252"/>
                    <a:pt x="38100" y="129371"/>
                    <a:pt x="38100" y="171452"/>
                  </a:cubicBezTo>
                  <a:cubicBezTo>
                    <a:pt x="38100" y="177491"/>
                    <a:pt x="38881" y="183339"/>
                    <a:pt x="40205" y="188978"/>
                  </a:cubicBezTo>
                  <a:cubicBezTo>
                    <a:pt x="17183" y="183463"/>
                    <a:pt x="0" y="162765"/>
                    <a:pt x="0" y="138076"/>
                  </a:cubicBezTo>
                  <a:cubicBezTo>
                    <a:pt x="0" y="123351"/>
                    <a:pt x="6248" y="109225"/>
                    <a:pt x="17155" y="99310"/>
                  </a:cubicBezTo>
                  <a:cubicBezTo>
                    <a:pt x="19755" y="96947"/>
                    <a:pt x="21012" y="93661"/>
                    <a:pt x="20450" y="90728"/>
                  </a:cubicBezTo>
                  <a:cubicBezTo>
                    <a:pt x="18698" y="81717"/>
                    <a:pt x="18593" y="72449"/>
                    <a:pt x="20136" y="63200"/>
                  </a:cubicBezTo>
                  <a:cubicBezTo>
                    <a:pt x="25337" y="31873"/>
                    <a:pt x="49768" y="6993"/>
                    <a:pt x="80934" y="1278"/>
                  </a:cubicBezTo>
                  <a:cubicBezTo>
                    <a:pt x="115148" y="-5018"/>
                    <a:pt x="149352" y="12394"/>
                    <a:pt x="164135" y="43550"/>
                  </a:cubicBezTo>
                  <a:cubicBezTo>
                    <a:pt x="165468" y="46370"/>
                    <a:pt x="168040" y="48341"/>
                    <a:pt x="171202" y="48970"/>
                  </a:cubicBezTo>
                  <a:cubicBezTo>
                    <a:pt x="204464" y="55599"/>
                    <a:pt x="228600" y="85060"/>
                    <a:pt x="228600" y="11901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3" name="Google Shape;113;p28"/>
            <p:cNvSpPr txBox="1"/>
            <p:nvPr/>
          </p:nvSpPr>
          <p:spPr>
            <a:xfrm>
              <a:off x="10178846" y="2923319"/>
              <a:ext cx="1327354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C</a:t>
              </a: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loudy</a:t>
              </a:r>
              <a:endParaRPr sz="24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endParaRPr>
            </a:p>
          </p:txBody>
        </p:sp>
      </p:grpSp>
      <p:sp>
        <p:nvSpPr>
          <p:cNvPr id="114" name="Google Shape;114;p28"/>
          <p:cNvSpPr txBox="1"/>
          <p:nvPr/>
        </p:nvSpPr>
        <p:spPr>
          <a:xfrm>
            <a:off x="400050" y="1187547"/>
            <a:ext cx="4586288" cy="1915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Welcome Message</a:t>
            </a:r>
            <a:endParaRPr sz="1100"/>
          </a:p>
        </p:txBody>
      </p:sp>
      <p:sp>
        <p:nvSpPr>
          <p:cNvPr id="115" name="Google Shape;115;p28"/>
          <p:cNvSpPr txBox="1"/>
          <p:nvPr/>
        </p:nvSpPr>
        <p:spPr>
          <a:xfrm>
            <a:off x="400050" y="973235"/>
            <a:ext cx="458628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rPr>
              <a:t>Your Cloud Journey Starts Here</a:t>
            </a:r>
            <a:endParaRPr sz="1100"/>
          </a:p>
        </p:txBody>
      </p:sp>
      <p:grpSp>
        <p:nvGrpSpPr>
          <p:cNvPr id="116" name="Google Shape;116;p28"/>
          <p:cNvGrpSpPr/>
          <p:nvPr/>
        </p:nvGrpSpPr>
        <p:grpSpPr>
          <a:xfrm>
            <a:off x="514350" y="3898344"/>
            <a:ext cx="1034143" cy="271922"/>
            <a:chOff x="7170057" y="4804376"/>
            <a:chExt cx="1378857" cy="362562"/>
          </a:xfrm>
        </p:grpSpPr>
        <p:sp>
          <p:nvSpPr>
            <p:cNvPr id="117" name="Google Shape;117;p28"/>
            <p:cNvSpPr/>
            <p:nvPr/>
          </p:nvSpPr>
          <p:spPr>
            <a:xfrm>
              <a:off x="7170057" y="4804376"/>
              <a:ext cx="1378857" cy="36256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8" name="Google Shape;118;p28"/>
            <p:cNvSpPr txBox="1"/>
            <p:nvPr/>
          </p:nvSpPr>
          <p:spPr>
            <a:xfrm>
              <a:off x="7246438" y="4847158"/>
              <a:ext cx="1226094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Start Now</a:t>
              </a:r>
              <a:endParaRPr sz="1100"/>
            </a:p>
          </p:txBody>
        </p:sp>
      </p:grpSp>
      <p:sp>
        <p:nvSpPr>
          <p:cNvPr id="119" name="Google Shape;119;p28"/>
          <p:cNvSpPr txBox="1"/>
          <p:nvPr/>
        </p:nvSpPr>
        <p:spPr>
          <a:xfrm>
            <a:off x="442913" y="3169943"/>
            <a:ext cx="4291320" cy="594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sz="1100"/>
          </a:p>
        </p:txBody>
      </p:sp>
      <p:cxnSp>
        <p:nvCxnSpPr>
          <p:cNvPr id="120" name="Google Shape;120;p28"/>
          <p:cNvCxnSpPr/>
          <p:nvPr/>
        </p:nvCxnSpPr>
        <p:spPr>
          <a:xfrm>
            <a:off x="1802990" y="4031999"/>
            <a:ext cx="128311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stealth" w="lg" len="lg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29"/>
          <p:cNvGrpSpPr/>
          <p:nvPr/>
        </p:nvGrpSpPr>
        <p:grpSpPr>
          <a:xfrm>
            <a:off x="421821" y="439835"/>
            <a:ext cx="4586288" cy="1530057"/>
            <a:chOff x="533400" y="1297646"/>
            <a:chExt cx="6115050" cy="2040076"/>
          </a:xfrm>
        </p:grpSpPr>
        <p:sp>
          <p:nvSpPr>
            <p:cNvPr id="126" name="Google Shape;126;p29"/>
            <p:cNvSpPr txBox="1"/>
            <p:nvPr/>
          </p:nvSpPr>
          <p:spPr>
            <a:xfrm>
              <a:off x="533400" y="1583396"/>
              <a:ext cx="611505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What Is Cloud Storage?</a:t>
              </a:r>
              <a:endParaRPr sz="1100"/>
            </a:p>
          </p:txBody>
        </p:sp>
        <p:sp>
          <p:nvSpPr>
            <p:cNvPr id="127" name="Google Shape;127;p29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Centralizing Data with Global Reach</a:t>
              </a:r>
              <a:endParaRPr sz="1100"/>
            </a:p>
          </p:txBody>
        </p:sp>
      </p:grpSp>
      <p:sp>
        <p:nvSpPr>
          <p:cNvPr id="128" name="Google Shape;128;p29"/>
          <p:cNvSpPr/>
          <p:nvPr/>
        </p:nvSpPr>
        <p:spPr>
          <a:xfrm>
            <a:off x="7372351" y="3971002"/>
            <a:ext cx="1257299" cy="658147"/>
          </a:xfrm>
          <a:prstGeom prst="roundRect">
            <a:avLst>
              <a:gd name="adj" fmla="val 18295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129" name="Google Shape;129;p29"/>
          <p:cNvGrpSpPr/>
          <p:nvPr/>
        </p:nvGrpSpPr>
        <p:grpSpPr>
          <a:xfrm>
            <a:off x="514350" y="2209800"/>
            <a:ext cx="2217965" cy="2419350"/>
            <a:chOff x="685800" y="2946400"/>
            <a:chExt cx="2957286" cy="3225800"/>
          </a:xfrm>
        </p:grpSpPr>
        <p:sp>
          <p:nvSpPr>
            <p:cNvPr id="130" name="Google Shape;130;p29"/>
            <p:cNvSpPr/>
            <p:nvPr/>
          </p:nvSpPr>
          <p:spPr>
            <a:xfrm>
              <a:off x="685800" y="2946400"/>
              <a:ext cx="2957286" cy="3225800"/>
            </a:xfrm>
            <a:prstGeom prst="roundRect">
              <a:avLst>
                <a:gd name="adj" fmla="val 3784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131" name="Google Shape;131;p29"/>
            <p:cNvGrpSpPr/>
            <p:nvPr/>
          </p:nvGrpSpPr>
          <p:grpSpPr>
            <a:xfrm>
              <a:off x="932888" y="3186012"/>
              <a:ext cx="2430894" cy="2646530"/>
              <a:chOff x="932888" y="3186012"/>
              <a:chExt cx="2430894" cy="2646530"/>
            </a:xfrm>
          </p:grpSpPr>
          <p:grpSp>
            <p:nvGrpSpPr>
              <p:cNvPr id="132" name="Google Shape;132;p29"/>
              <p:cNvGrpSpPr/>
              <p:nvPr/>
            </p:nvGrpSpPr>
            <p:grpSpPr>
              <a:xfrm>
                <a:off x="932888" y="3186012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133" name="Google Shape;133;p29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134" name="Google Shape;134;p29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35" name="Google Shape;135;p29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136" name="Google Shape;136;p29"/>
                <p:cNvSpPr txBox="1"/>
                <p:nvPr/>
              </p:nvSpPr>
              <p:spPr>
                <a:xfrm>
                  <a:off x="1619250" y="3365822"/>
                  <a:ext cx="1666875" cy="4160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Secure</a:t>
                  </a:r>
                  <a:endParaRPr sz="1100"/>
                </a:p>
              </p:txBody>
            </p:sp>
          </p:grpSp>
          <p:grpSp>
            <p:nvGrpSpPr>
              <p:cNvPr id="137" name="Google Shape;137;p29"/>
              <p:cNvGrpSpPr/>
              <p:nvPr/>
            </p:nvGrpSpPr>
            <p:grpSpPr>
              <a:xfrm>
                <a:off x="965104" y="4133823"/>
                <a:ext cx="2390775" cy="1100371"/>
                <a:chOff x="809625" y="3912265"/>
                <a:chExt cx="2390775" cy="1100371"/>
              </a:xfrm>
            </p:grpSpPr>
            <p:sp>
              <p:nvSpPr>
                <p:cNvPr id="138" name="Google Shape;138;p29"/>
                <p:cNvSpPr txBox="1"/>
                <p:nvPr/>
              </p:nvSpPr>
              <p:spPr>
                <a:xfrm>
                  <a:off x="809625" y="3912265"/>
                  <a:ext cx="2390775" cy="79310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39" name="Google Shape;139;p29"/>
                <p:cNvSpPr txBox="1"/>
                <p:nvPr/>
              </p:nvSpPr>
              <p:spPr>
                <a:xfrm>
                  <a:off x="809625" y="4699665"/>
                  <a:ext cx="2390775" cy="3129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127000" marR="0" lvl="0" indent="-12065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900"/>
                    <a:buFont typeface="Arial"/>
                    <a:buChar char="•"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</a:t>
                  </a:r>
                  <a:endParaRPr sz="1100"/>
                </a:p>
              </p:txBody>
            </p:sp>
          </p:grpSp>
          <p:grpSp>
            <p:nvGrpSpPr>
              <p:cNvPr id="140" name="Google Shape;140;p29"/>
              <p:cNvGrpSpPr/>
              <p:nvPr/>
            </p:nvGrpSpPr>
            <p:grpSpPr>
              <a:xfrm>
                <a:off x="965104" y="5469980"/>
                <a:ext cx="2095500" cy="362562"/>
                <a:chOff x="889000" y="5185092"/>
                <a:chExt cx="2095500" cy="362562"/>
              </a:xfrm>
            </p:grpSpPr>
            <p:grpSp>
              <p:nvGrpSpPr>
                <p:cNvPr id="141" name="Google Shape;141;p29"/>
                <p:cNvGrpSpPr/>
                <p:nvPr/>
              </p:nvGrpSpPr>
              <p:grpSpPr>
                <a:xfrm>
                  <a:off x="889000" y="5185092"/>
                  <a:ext cx="1378857" cy="362562"/>
                  <a:chOff x="7170057" y="4804376"/>
                  <a:chExt cx="1378857" cy="362562"/>
                </a:xfrm>
              </p:grpSpPr>
              <p:sp>
                <p:nvSpPr>
                  <p:cNvPr id="142" name="Google Shape;142;p29"/>
                  <p:cNvSpPr/>
                  <p:nvPr/>
                </p:nvSpPr>
                <p:spPr>
                  <a:xfrm>
                    <a:off x="7170057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43" name="Google Shape;143;p29"/>
                  <p:cNvSpPr txBox="1"/>
                  <p:nvPr/>
                </p:nvSpPr>
                <p:spPr>
                  <a:xfrm>
                    <a:off x="7246438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144" name="Google Shape;144;p29"/>
                <p:cNvCxnSpPr/>
                <p:nvPr/>
              </p:nvCxnSpPr>
              <p:spPr>
                <a:xfrm>
                  <a:off x="2311400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grpSp>
        <p:nvGrpSpPr>
          <p:cNvPr id="145" name="Google Shape;145;p29"/>
          <p:cNvGrpSpPr/>
          <p:nvPr/>
        </p:nvGrpSpPr>
        <p:grpSpPr>
          <a:xfrm>
            <a:off x="2800350" y="2209800"/>
            <a:ext cx="2217965" cy="2419350"/>
            <a:chOff x="685800" y="2946400"/>
            <a:chExt cx="2957286" cy="3225800"/>
          </a:xfrm>
        </p:grpSpPr>
        <p:sp>
          <p:nvSpPr>
            <p:cNvPr id="146" name="Google Shape;146;p29"/>
            <p:cNvSpPr/>
            <p:nvPr/>
          </p:nvSpPr>
          <p:spPr>
            <a:xfrm>
              <a:off x="685800" y="2946400"/>
              <a:ext cx="2957286" cy="3225800"/>
            </a:xfrm>
            <a:prstGeom prst="roundRect">
              <a:avLst>
                <a:gd name="adj" fmla="val 4213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147" name="Google Shape;147;p29"/>
            <p:cNvGrpSpPr/>
            <p:nvPr/>
          </p:nvGrpSpPr>
          <p:grpSpPr>
            <a:xfrm>
              <a:off x="932888" y="3186012"/>
              <a:ext cx="2430894" cy="2646530"/>
              <a:chOff x="932888" y="3186012"/>
              <a:chExt cx="2430894" cy="2646530"/>
            </a:xfrm>
          </p:grpSpPr>
          <p:grpSp>
            <p:nvGrpSpPr>
              <p:cNvPr id="148" name="Google Shape;148;p29"/>
              <p:cNvGrpSpPr/>
              <p:nvPr/>
            </p:nvGrpSpPr>
            <p:grpSpPr>
              <a:xfrm>
                <a:off x="932888" y="3186012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149" name="Google Shape;149;p29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150" name="Google Shape;150;p29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51" name="Google Shape;151;p29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152" name="Google Shape;152;p29"/>
                <p:cNvSpPr txBox="1"/>
                <p:nvPr/>
              </p:nvSpPr>
              <p:spPr>
                <a:xfrm>
                  <a:off x="1619250" y="3365822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Access</a:t>
                  </a:r>
                  <a:endParaRPr sz="1100"/>
                </a:p>
              </p:txBody>
            </p:sp>
          </p:grpSp>
          <p:grpSp>
            <p:nvGrpSpPr>
              <p:cNvPr id="153" name="Google Shape;153;p29"/>
              <p:cNvGrpSpPr/>
              <p:nvPr/>
            </p:nvGrpSpPr>
            <p:grpSpPr>
              <a:xfrm>
                <a:off x="965104" y="4133823"/>
                <a:ext cx="2390775" cy="1100371"/>
                <a:chOff x="809625" y="3912265"/>
                <a:chExt cx="2390775" cy="1100371"/>
              </a:xfrm>
            </p:grpSpPr>
            <p:sp>
              <p:nvSpPr>
                <p:cNvPr id="154" name="Google Shape;154;p29"/>
                <p:cNvSpPr txBox="1"/>
                <p:nvPr/>
              </p:nvSpPr>
              <p:spPr>
                <a:xfrm>
                  <a:off x="809625" y="3912265"/>
                  <a:ext cx="2390775" cy="79310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55" name="Google Shape;155;p29"/>
                <p:cNvSpPr txBox="1"/>
                <p:nvPr/>
              </p:nvSpPr>
              <p:spPr>
                <a:xfrm>
                  <a:off x="809625" y="4699665"/>
                  <a:ext cx="2390775" cy="3129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127000" marR="0" lvl="0" indent="-12065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900"/>
                    <a:buFont typeface="Arial"/>
                    <a:buChar char="•"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</a:t>
                  </a:r>
                  <a:endParaRPr sz="1100"/>
                </a:p>
              </p:txBody>
            </p:sp>
          </p:grpSp>
          <p:grpSp>
            <p:nvGrpSpPr>
              <p:cNvPr id="156" name="Google Shape;156;p29"/>
              <p:cNvGrpSpPr/>
              <p:nvPr/>
            </p:nvGrpSpPr>
            <p:grpSpPr>
              <a:xfrm>
                <a:off x="965104" y="5469980"/>
                <a:ext cx="2095500" cy="362562"/>
                <a:chOff x="889000" y="5185092"/>
                <a:chExt cx="2095500" cy="362562"/>
              </a:xfrm>
            </p:grpSpPr>
            <p:grpSp>
              <p:nvGrpSpPr>
                <p:cNvPr id="157" name="Google Shape;157;p29"/>
                <p:cNvGrpSpPr/>
                <p:nvPr/>
              </p:nvGrpSpPr>
              <p:grpSpPr>
                <a:xfrm>
                  <a:off x="889000" y="5185092"/>
                  <a:ext cx="1378857" cy="362562"/>
                  <a:chOff x="7170057" y="4804376"/>
                  <a:chExt cx="1378857" cy="362562"/>
                </a:xfrm>
              </p:grpSpPr>
              <p:sp>
                <p:nvSpPr>
                  <p:cNvPr id="158" name="Google Shape;158;p29"/>
                  <p:cNvSpPr/>
                  <p:nvPr/>
                </p:nvSpPr>
                <p:spPr>
                  <a:xfrm>
                    <a:off x="7170057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59" name="Google Shape;159;p29"/>
                  <p:cNvSpPr txBox="1"/>
                  <p:nvPr/>
                </p:nvSpPr>
                <p:spPr>
                  <a:xfrm>
                    <a:off x="7246438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160" name="Google Shape;160;p29"/>
                <p:cNvCxnSpPr/>
                <p:nvPr/>
              </p:nvCxnSpPr>
              <p:spPr>
                <a:xfrm>
                  <a:off x="2311400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grpSp>
        <p:nvGrpSpPr>
          <p:cNvPr id="161" name="Google Shape;161;p29"/>
          <p:cNvGrpSpPr/>
          <p:nvPr/>
        </p:nvGrpSpPr>
        <p:grpSpPr>
          <a:xfrm>
            <a:off x="5086350" y="2209800"/>
            <a:ext cx="2217965" cy="2419350"/>
            <a:chOff x="685800" y="2946400"/>
            <a:chExt cx="2957286" cy="3225800"/>
          </a:xfrm>
        </p:grpSpPr>
        <p:sp>
          <p:nvSpPr>
            <p:cNvPr id="162" name="Google Shape;162;p29"/>
            <p:cNvSpPr/>
            <p:nvPr/>
          </p:nvSpPr>
          <p:spPr>
            <a:xfrm>
              <a:off x="685800" y="2946400"/>
              <a:ext cx="2957286" cy="3225800"/>
            </a:xfrm>
            <a:prstGeom prst="roundRect">
              <a:avLst>
                <a:gd name="adj" fmla="val 3784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163" name="Google Shape;163;p29"/>
            <p:cNvGrpSpPr/>
            <p:nvPr/>
          </p:nvGrpSpPr>
          <p:grpSpPr>
            <a:xfrm>
              <a:off x="932888" y="3186012"/>
              <a:ext cx="2430894" cy="2646530"/>
              <a:chOff x="932888" y="3186012"/>
              <a:chExt cx="2430894" cy="2646530"/>
            </a:xfrm>
          </p:grpSpPr>
          <p:grpSp>
            <p:nvGrpSpPr>
              <p:cNvPr id="164" name="Google Shape;164;p29"/>
              <p:cNvGrpSpPr/>
              <p:nvPr/>
            </p:nvGrpSpPr>
            <p:grpSpPr>
              <a:xfrm>
                <a:off x="932888" y="3186012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165" name="Google Shape;165;p29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166" name="Google Shape;166;p29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67" name="Google Shape;167;p29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168" name="Google Shape;168;p29"/>
                <p:cNvSpPr txBox="1"/>
                <p:nvPr/>
              </p:nvSpPr>
              <p:spPr>
                <a:xfrm>
                  <a:off x="1619250" y="3365822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Future</a:t>
                  </a:r>
                  <a:endParaRPr sz="1100"/>
                </a:p>
              </p:txBody>
            </p:sp>
          </p:grpSp>
          <p:grpSp>
            <p:nvGrpSpPr>
              <p:cNvPr id="169" name="Google Shape;169;p29"/>
              <p:cNvGrpSpPr/>
              <p:nvPr/>
            </p:nvGrpSpPr>
            <p:grpSpPr>
              <a:xfrm>
                <a:off x="965104" y="4133823"/>
                <a:ext cx="2390775" cy="1100371"/>
                <a:chOff x="809625" y="3912265"/>
                <a:chExt cx="2390775" cy="1100371"/>
              </a:xfrm>
            </p:grpSpPr>
            <p:sp>
              <p:nvSpPr>
                <p:cNvPr id="170" name="Google Shape;170;p29"/>
                <p:cNvSpPr txBox="1"/>
                <p:nvPr/>
              </p:nvSpPr>
              <p:spPr>
                <a:xfrm>
                  <a:off x="809625" y="3912265"/>
                  <a:ext cx="2390775" cy="79310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71" name="Google Shape;171;p29"/>
                <p:cNvSpPr txBox="1"/>
                <p:nvPr/>
              </p:nvSpPr>
              <p:spPr>
                <a:xfrm>
                  <a:off x="809625" y="4699665"/>
                  <a:ext cx="2390775" cy="3129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127000" marR="0" lvl="0" indent="-12065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900"/>
                    <a:buFont typeface="Arial"/>
                    <a:buChar char="•"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</a:t>
                  </a:r>
                  <a:endParaRPr sz="1100"/>
                </a:p>
              </p:txBody>
            </p:sp>
          </p:grpSp>
          <p:grpSp>
            <p:nvGrpSpPr>
              <p:cNvPr id="172" name="Google Shape;172;p29"/>
              <p:cNvGrpSpPr/>
              <p:nvPr/>
            </p:nvGrpSpPr>
            <p:grpSpPr>
              <a:xfrm>
                <a:off x="965104" y="5469980"/>
                <a:ext cx="2095500" cy="362562"/>
                <a:chOff x="889000" y="5185092"/>
                <a:chExt cx="2095500" cy="362562"/>
              </a:xfrm>
            </p:grpSpPr>
            <p:grpSp>
              <p:nvGrpSpPr>
                <p:cNvPr id="173" name="Google Shape;173;p29"/>
                <p:cNvGrpSpPr/>
                <p:nvPr/>
              </p:nvGrpSpPr>
              <p:grpSpPr>
                <a:xfrm>
                  <a:off x="889000" y="5185092"/>
                  <a:ext cx="1378857" cy="362562"/>
                  <a:chOff x="7170057" y="4804376"/>
                  <a:chExt cx="1378857" cy="362562"/>
                </a:xfrm>
              </p:grpSpPr>
              <p:sp>
                <p:nvSpPr>
                  <p:cNvPr id="174" name="Google Shape;174;p29"/>
                  <p:cNvSpPr/>
                  <p:nvPr/>
                </p:nvSpPr>
                <p:spPr>
                  <a:xfrm>
                    <a:off x="7170057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75" name="Google Shape;175;p29"/>
                  <p:cNvSpPr txBox="1"/>
                  <p:nvPr/>
                </p:nvSpPr>
                <p:spPr>
                  <a:xfrm>
                    <a:off x="7246438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176" name="Google Shape;176;p29"/>
                <p:cNvCxnSpPr/>
                <p:nvPr/>
              </p:nvCxnSpPr>
              <p:spPr>
                <a:xfrm>
                  <a:off x="2311400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sp>
        <p:nvSpPr>
          <p:cNvPr id="177" name="Google Shape;177;p29"/>
          <p:cNvSpPr/>
          <p:nvPr/>
        </p:nvSpPr>
        <p:spPr>
          <a:xfrm>
            <a:off x="5361524" y="2579228"/>
            <a:ext cx="278606" cy="278605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8" name="Google Shape;178;p29"/>
          <p:cNvSpPr/>
          <p:nvPr/>
        </p:nvSpPr>
        <p:spPr>
          <a:xfrm>
            <a:off x="3075536" y="2579226"/>
            <a:ext cx="278582" cy="278608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9" name="Google Shape;179;p29"/>
          <p:cNvSpPr/>
          <p:nvPr/>
        </p:nvSpPr>
        <p:spPr>
          <a:xfrm>
            <a:off x="789517" y="2579221"/>
            <a:ext cx="278617" cy="278620"/>
          </a:xfrm>
          <a:custGeom>
            <a:avLst/>
            <a:gdLst/>
            <a:ahLst/>
            <a:cxnLst/>
            <a:rect l="l" t="t" r="r" b="b"/>
            <a:pathLst>
              <a:path w="457219" h="457223" extrusionOk="0">
                <a:moveTo>
                  <a:pt x="375704" y="377327"/>
                </a:moveTo>
                <a:cubicBezTo>
                  <a:pt x="383000" y="384890"/>
                  <a:pt x="382772" y="396968"/>
                  <a:pt x="375190" y="404264"/>
                </a:cubicBezTo>
                <a:lnTo>
                  <a:pt x="331508" y="446307"/>
                </a:lnTo>
                <a:cubicBezTo>
                  <a:pt x="324250" y="453565"/>
                  <a:pt x="314592" y="457223"/>
                  <a:pt x="304914" y="457223"/>
                </a:cubicBezTo>
                <a:cubicBezTo>
                  <a:pt x="295142" y="457223"/>
                  <a:pt x="285350" y="453508"/>
                  <a:pt x="277882" y="446041"/>
                </a:cubicBezTo>
                <a:lnTo>
                  <a:pt x="234467" y="404264"/>
                </a:lnTo>
                <a:cubicBezTo>
                  <a:pt x="226886" y="396968"/>
                  <a:pt x="226657" y="384890"/>
                  <a:pt x="233953" y="377327"/>
                </a:cubicBezTo>
                <a:cubicBezTo>
                  <a:pt x="241249" y="369745"/>
                  <a:pt x="253308" y="369517"/>
                  <a:pt x="260890" y="376813"/>
                </a:cubicBezTo>
                <a:lnTo>
                  <a:pt x="285788" y="400778"/>
                </a:lnTo>
                <a:lnTo>
                  <a:pt x="285788" y="228623"/>
                </a:lnTo>
                <a:cubicBezTo>
                  <a:pt x="285788" y="218107"/>
                  <a:pt x="294303" y="209573"/>
                  <a:pt x="304838" y="209573"/>
                </a:cubicBezTo>
                <a:cubicBezTo>
                  <a:pt x="315373" y="209573"/>
                  <a:pt x="323888" y="218107"/>
                  <a:pt x="323888" y="228623"/>
                </a:cubicBezTo>
                <a:lnTo>
                  <a:pt x="323888" y="400492"/>
                </a:lnTo>
                <a:lnTo>
                  <a:pt x="348786" y="376813"/>
                </a:lnTo>
                <a:cubicBezTo>
                  <a:pt x="356330" y="369517"/>
                  <a:pt x="368408" y="369745"/>
                  <a:pt x="375723" y="377327"/>
                </a:cubicBezTo>
                <a:close/>
                <a:moveTo>
                  <a:pt x="228619" y="295279"/>
                </a:moveTo>
                <a:cubicBezTo>
                  <a:pt x="233629" y="295279"/>
                  <a:pt x="238601" y="293317"/>
                  <a:pt x="242354" y="289431"/>
                </a:cubicBezTo>
                <a:cubicBezTo>
                  <a:pt x="249650" y="281868"/>
                  <a:pt x="249422" y="269790"/>
                  <a:pt x="241840" y="262494"/>
                </a:cubicBezTo>
                <a:lnTo>
                  <a:pt x="198425" y="220717"/>
                </a:lnTo>
                <a:cubicBezTo>
                  <a:pt x="183585" y="205858"/>
                  <a:pt x="159391" y="205858"/>
                  <a:pt x="144818" y="220451"/>
                </a:cubicBezTo>
                <a:lnTo>
                  <a:pt x="101136" y="262494"/>
                </a:lnTo>
                <a:cubicBezTo>
                  <a:pt x="93555" y="269790"/>
                  <a:pt x="93326" y="281868"/>
                  <a:pt x="100622" y="289431"/>
                </a:cubicBezTo>
                <a:cubicBezTo>
                  <a:pt x="107918" y="297013"/>
                  <a:pt x="120015" y="297241"/>
                  <a:pt x="127559" y="289945"/>
                </a:cubicBezTo>
                <a:lnTo>
                  <a:pt x="152457" y="266266"/>
                </a:lnTo>
                <a:lnTo>
                  <a:pt x="152457" y="438135"/>
                </a:lnTo>
                <a:cubicBezTo>
                  <a:pt x="152457" y="448670"/>
                  <a:pt x="160973" y="457185"/>
                  <a:pt x="171507" y="457185"/>
                </a:cubicBezTo>
                <a:cubicBezTo>
                  <a:pt x="182042" y="457185"/>
                  <a:pt x="190557" y="448670"/>
                  <a:pt x="190557" y="438135"/>
                </a:cubicBezTo>
                <a:lnTo>
                  <a:pt x="190557" y="265980"/>
                </a:lnTo>
                <a:lnTo>
                  <a:pt x="215456" y="289945"/>
                </a:lnTo>
                <a:cubicBezTo>
                  <a:pt x="219151" y="293507"/>
                  <a:pt x="223895" y="295260"/>
                  <a:pt x="228657" y="295260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33912"/>
                  <a:pt x="46996" y="380928"/>
                  <a:pt x="104775" y="380928"/>
                </a:cubicBezTo>
                <a:lnTo>
                  <a:pt x="114300" y="380928"/>
                </a:lnTo>
                <a:lnTo>
                  <a:pt x="114300" y="333360"/>
                </a:lnTo>
                <a:lnTo>
                  <a:pt x="113233" y="333360"/>
                </a:lnTo>
                <a:cubicBezTo>
                  <a:pt x="97936" y="333055"/>
                  <a:pt x="83668" y="326826"/>
                  <a:pt x="73095" y="315815"/>
                </a:cubicBezTo>
                <a:cubicBezTo>
                  <a:pt x="62522" y="304842"/>
                  <a:pt x="56845" y="290364"/>
                  <a:pt x="57150" y="275086"/>
                </a:cubicBezTo>
                <a:cubicBezTo>
                  <a:pt x="57455" y="259808"/>
                  <a:pt x="63684" y="245578"/>
                  <a:pt x="74695" y="235005"/>
                </a:cubicBezTo>
                <a:lnTo>
                  <a:pt x="118358" y="192981"/>
                </a:lnTo>
                <a:cubicBezTo>
                  <a:pt x="132055" y="179245"/>
                  <a:pt x="151047" y="171416"/>
                  <a:pt x="171336" y="171416"/>
                </a:cubicBezTo>
                <a:lnTo>
                  <a:pt x="171621" y="171416"/>
                </a:lnTo>
                <a:cubicBezTo>
                  <a:pt x="191929" y="171492"/>
                  <a:pt x="210998" y="179417"/>
                  <a:pt x="225342" y="193762"/>
                </a:cubicBezTo>
                <a:lnTo>
                  <a:pt x="248984" y="216507"/>
                </a:lnTo>
                <a:cubicBezTo>
                  <a:pt x="254546" y="190771"/>
                  <a:pt x="277425" y="171416"/>
                  <a:pt x="304800" y="171416"/>
                </a:cubicBezTo>
                <a:cubicBezTo>
                  <a:pt x="336309" y="171416"/>
                  <a:pt x="361950" y="197057"/>
                  <a:pt x="361950" y="228566"/>
                </a:cubicBezTo>
                <a:lnTo>
                  <a:pt x="361950" y="333341"/>
                </a:lnTo>
                <a:lnTo>
                  <a:pt x="362979" y="333341"/>
                </a:lnTo>
                <a:cubicBezTo>
                  <a:pt x="377971" y="333608"/>
                  <a:pt x="391916" y="339666"/>
                  <a:pt x="402450" y="350257"/>
                </a:cubicBezTo>
                <a:cubicBezTo>
                  <a:pt x="435731" y="324083"/>
                  <a:pt x="457219" y="283544"/>
                  <a:pt x="457219" y="238015"/>
                </a:cubicBezTo>
                <a:cubicBezTo>
                  <a:pt x="457219" y="170101"/>
                  <a:pt x="408946" y="111180"/>
                  <a:pt x="342424" y="9792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180" name="Google Shape;180;p29"/>
          <p:cNvGrpSpPr/>
          <p:nvPr/>
        </p:nvGrpSpPr>
        <p:grpSpPr>
          <a:xfrm>
            <a:off x="7808816" y="4070200"/>
            <a:ext cx="422772" cy="422772"/>
            <a:chOff x="9144798" y="5442174"/>
            <a:chExt cx="563696" cy="563696"/>
          </a:xfrm>
        </p:grpSpPr>
        <p:sp>
          <p:nvSpPr>
            <p:cNvPr id="181" name="Google Shape;181;p29"/>
            <p:cNvSpPr/>
            <p:nvPr/>
          </p:nvSpPr>
          <p:spPr>
            <a:xfrm rot="1800000">
              <a:off x="9220319" y="5517695"/>
              <a:ext cx="412654" cy="412654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82" name="Google Shape;182;p29"/>
            <p:cNvSpPr/>
            <p:nvPr/>
          </p:nvSpPr>
          <p:spPr>
            <a:xfrm>
              <a:off x="9169117" y="5567001"/>
              <a:ext cx="412654" cy="412654"/>
            </a:xfrm>
            <a:prstGeom prst="roundRect">
              <a:avLst>
                <a:gd name="adj" fmla="val 16667"/>
              </a:avLst>
            </a:prstGeom>
            <a:solidFill>
              <a:srgbClr val="BF5000">
                <a:alpha val="84705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183" name="Google Shape;183;p29"/>
          <p:cNvSpPr/>
          <p:nvPr/>
        </p:nvSpPr>
        <p:spPr>
          <a:xfrm>
            <a:off x="7870696" y="4207462"/>
            <a:ext cx="222209" cy="222207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184" name="Google Shape;184;p29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41406" r="41406"/>
          <a:stretch/>
        </p:blipFill>
        <p:spPr>
          <a:xfrm>
            <a:off x="7383660" y="514350"/>
            <a:ext cx="1257300" cy="4114800"/>
          </a:xfrm>
          <a:prstGeom prst="roundRect">
            <a:avLst>
              <a:gd name="adj" fmla="val 9552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30"/>
          <p:cNvGrpSpPr/>
          <p:nvPr/>
        </p:nvGrpSpPr>
        <p:grpSpPr>
          <a:xfrm>
            <a:off x="421821" y="439835"/>
            <a:ext cx="4923065" cy="1530057"/>
            <a:chOff x="533400" y="1297646"/>
            <a:chExt cx="6564086" cy="2040076"/>
          </a:xfrm>
        </p:grpSpPr>
        <p:sp>
          <p:nvSpPr>
            <p:cNvPr id="190" name="Google Shape;190;p30"/>
            <p:cNvSpPr txBox="1"/>
            <p:nvPr/>
          </p:nvSpPr>
          <p:spPr>
            <a:xfrm>
              <a:off x="533400" y="1583396"/>
              <a:ext cx="6564086" cy="1754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Why Cloud Is the Future</a:t>
              </a:r>
              <a:endParaRPr sz="1100"/>
            </a:p>
          </p:txBody>
        </p:sp>
        <p:sp>
          <p:nvSpPr>
            <p:cNvPr id="191" name="Google Shape;191;p30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Decentralized, On-Demand, Always-On</a:t>
              </a:r>
              <a:endParaRPr sz="1100"/>
            </a:p>
          </p:txBody>
        </p:sp>
      </p:grpSp>
      <p:grpSp>
        <p:nvGrpSpPr>
          <p:cNvPr id="192" name="Google Shape;192;p30"/>
          <p:cNvGrpSpPr/>
          <p:nvPr/>
        </p:nvGrpSpPr>
        <p:grpSpPr>
          <a:xfrm>
            <a:off x="514350" y="2209800"/>
            <a:ext cx="2217965" cy="2419350"/>
            <a:chOff x="685800" y="2946400"/>
            <a:chExt cx="2957286" cy="3225800"/>
          </a:xfrm>
        </p:grpSpPr>
        <p:sp>
          <p:nvSpPr>
            <p:cNvPr id="193" name="Google Shape;193;p30"/>
            <p:cNvSpPr/>
            <p:nvPr/>
          </p:nvSpPr>
          <p:spPr>
            <a:xfrm>
              <a:off x="685800" y="2946400"/>
              <a:ext cx="2957286" cy="3225800"/>
            </a:xfrm>
            <a:prstGeom prst="roundRect">
              <a:avLst>
                <a:gd name="adj" fmla="val 3784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194" name="Google Shape;194;p30"/>
            <p:cNvGrpSpPr/>
            <p:nvPr/>
          </p:nvGrpSpPr>
          <p:grpSpPr>
            <a:xfrm>
              <a:off x="932888" y="3186012"/>
              <a:ext cx="2430894" cy="2646530"/>
              <a:chOff x="932888" y="3186012"/>
              <a:chExt cx="2430894" cy="2646530"/>
            </a:xfrm>
          </p:grpSpPr>
          <p:grpSp>
            <p:nvGrpSpPr>
              <p:cNvPr id="195" name="Google Shape;195;p30"/>
              <p:cNvGrpSpPr/>
              <p:nvPr/>
            </p:nvGrpSpPr>
            <p:grpSpPr>
              <a:xfrm>
                <a:off x="932888" y="3186012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196" name="Google Shape;196;p30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197" name="Google Shape;197;p30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98" name="Google Shape;198;p30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199" name="Google Shape;199;p30"/>
                <p:cNvSpPr txBox="1"/>
                <p:nvPr/>
              </p:nvSpPr>
              <p:spPr>
                <a:xfrm>
                  <a:off x="1619250" y="3365822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Access</a:t>
                  </a:r>
                  <a:endParaRPr sz="1100"/>
                </a:p>
              </p:txBody>
            </p:sp>
          </p:grpSp>
          <p:grpSp>
            <p:nvGrpSpPr>
              <p:cNvPr id="200" name="Google Shape;200;p30"/>
              <p:cNvGrpSpPr/>
              <p:nvPr/>
            </p:nvGrpSpPr>
            <p:grpSpPr>
              <a:xfrm>
                <a:off x="965104" y="4133823"/>
                <a:ext cx="2390775" cy="1100371"/>
                <a:chOff x="809625" y="3912265"/>
                <a:chExt cx="2390775" cy="1100371"/>
              </a:xfrm>
            </p:grpSpPr>
            <p:sp>
              <p:nvSpPr>
                <p:cNvPr id="201" name="Google Shape;201;p30"/>
                <p:cNvSpPr txBox="1"/>
                <p:nvPr/>
              </p:nvSpPr>
              <p:spPr>
                <a:xfrm>
                  <a:off x="809625" y="3912265"/>
                  <a:ext cx="2390775" cy="79310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02" name="Google Shape;202;p30"/>
                <p:cNvSpPr txBox="1"/>
                <p:nvPr/>
              </p:nvSpPr>
              <p:spPr>
                <a:xfrm>
                  <a:off x="809625" y="4699665"/>
                  <a:ext cx="2390775" cy="3129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127000" marR="0" lvl="0" indent="-12065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900"/>
                    <a:buFont typeface="Arial"/>
                    <a:buChar char="•"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</a:t>
                  </a:r>
                  <a:endParaRPr sz="1100"/>
                </a:p>
              </p:txBody>
            </p:sp>
          </p:grpSp>
          <p:grpSp>
            <p:nvGrpSpPr>
              <p:cNvPr id="203" name="Google Shape;203;p30"/>
              <p:cNvGrpSpPr/>
              <p:nvPr/>
            </p:nvGrpSpPr>
            <p:grpSpPr>
              <a:xfrm>
                <a:off x="965104" y="5469980"/>
                <a:ext cx="2095500" cy="362562"/>
                <a:chOff x="889000" y="5185092"/>
                <a:chExt cx="2095500" cy="362562"/>
              </a:xfrm>
            </p:grpSpPr>
            <p:grpSp>
              <p:nvGrpSpPr>
                <p:cNvPr id="204" name="Google Shape;204;p30"/>
                <p:cNvGrpSpPr/>
                <p:nvPr/>
              </p:nvGrpSpPr>
              <p:grpSpPr>
                <a:xfrm>
                  <a:off x="889000" y="5185092"/>
                  <a:ext cx="1378857" cy="362562"/>
                  <a:chOff x="7170057" y="4804376"/>
                  <a:chExt cx="1378857" cy="362562"/>
                </a:xfrm>
              </p:grpSpPr>
              <p:sp>
                <p:nvSpPr>
                  <p:cNvPr id="205" name="Google Shape;205;p30"/>
                  <p:cNvSpPr/>
                  <p:nvPr/>
                </p:nvSpPr>
                <p:spPr>
                  <a:xfrm>
                    <a:off x="7170057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206" name="Google Shape;206;p30"/>
                  <p:cNvSpPr txBox="1"/>
                  <p:nvPr/>
                </p:nvSpPr>
                <p:spPr>
                  <a:xfrm>
                    <a:off x="7246438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207" name="Google Shape;207;p30"/>
                <p:cNvCxnSpPr/>
                <p:nvPr/>
              </p:nvCxnSpPr>
              <p:spPr>
                <a:xfrm>
                  <a:off x="2311400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grpSp>
        <p:nvGrpSpPr>
          <p:cNvPr id="208" name="Google Shape;208;p30"/>
          <p:cNvGrpSpPr/>
          <p:nvPr/>
        </p:nvGrpSpPr>
        <p:grpSpPr>
          <a:xfrm>
            <a:off x="3143250" y="1860998"/>
            <a:ext cx="2857500" cy="3116954"/>
            <a:chOff x="4191000" y="2481331"/>
            <a:chExt cx="3810000" cy="4155938"/>
          </a:xfrm>
        </p:grpSpPr>
        <p:sp>
          <p:nvSpPr>
            <p:cNvPr id="209" name="Google Shape;209;p30"/>
            <p:cNvSpPr/>
            <p:nvPr/>
          </p:nvSpPr>
          <p:spPr>
            <a:xfrm>
              <a:off x="4191000" y="2481331"/>
              <a:ext cx="3810000" cy="4155938"/>
            </a:xfrm>
            <a:prstGeom prst="roundRect">
              <a:avLst>
                <a:gd name="adj" fmla="val 3000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210" name="Google Shape;210;p30"/>
            <p:cNvGrpSpPr/>
            <p:nvPr/>
          </p:nvGrpSpPr>
          <p:grpSpPr>
            <a:xfrm>
              <a:off x="4509334" y="2790033"/>
              <a:ext cx="3131827" cy="3409640"/>
              <a:chOff x="4509333" y="2790033"/>
              <a:chExt cx="3131827" cy="3409640"/>
            </a:xfrm>
          </p:grpSpPr>
          <p:grpSp>
            <p:nvGrpSpPr>
              <p:cNvPr id="211" name="Google Shape;211;p30"/>
              <p:cNvGrpSpPr/>
              <p:nvPr/>
            </p:nvGrpSpPr>
            <p:grpSpPr>
              <a:xfrm>
                <a:off x="4509333" y="2790033"/>
                <a:ext cx="3131827" cy="962075"/>
                <a:chOff x="855231" y="3167824"/>
                <a:chExt cx="2430894" cy="746754"/>
              </a:xfrm>
            </p:grpSpPr>
            <p:grpSp>
              <p:nvGrpSpPr>
                <p:cNvPr id="212" name="Google Shape;212;p30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213" name="Google Shape;213;p30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214" name="Google Shape;214;p30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215" name="Google Shape;215;p30"/>
                <p:cNvSpPr txBox="1"/>
                <p:nvPr/>
              </p:nvSpPr>
              <p:spPr>
                <a:xfrm>
                  <a:off x="1619250" y="3365822"/>
                  <a:ext cx="1666875" cy="32733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Security</a:t>
                  </a:r>
                  <a:endParaRPr sz="1100"/>
                </a:p>
              </p:txBody>
            </p:sp>
          </p:grpSp>
          <p:grpSp>
            <p:nvGrpSpPr>
              <p:cNvPr id="216" name="Google Shape;216;p30"/>
              <p:cNvGrpSpPr/>
              <p:nvPr/>
            </p:nvGrpSpPr>
            <p:grpSpPr>
              <a:xfrm>
                <a:off x="4550839" y="3984470"/>
                <a:ext cx="3080139" cy="1470996"/>
                <a:chOff x="809625" y="3912265"/>
                <a:chExt cx="2390775" cy="1141773"/>
              </a:xfrm>
            </p:grpSpPr>
            <p:sp>
              <p:nvSpPr>
                <p:cNvPr id="217" name="Google Shape;217;p30"/>
                <p:cNvSpPr txBox="1"/>
                <p:nvPr/>
              </p:nvSpPr>
              <p:spPr>
                <a:xfrm>
                  <a:off x="809625" y="3912265"/>
                  <a:ext cx="2390775" cy="79310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18" name="Google Shape;218;p30"/>
                <p:cNvSpPr txBox="1"/>
                <p:nvPr/>
              </p:nvSpPr>
              <p:spPr>
                <a:xfrm>
                  <a:off x="809625" y="4545886"/>
                  <a:ext cx="2390775" cy="3129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127000" marR="0" lvl="0" indent="-12065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900"/>
                    <a:buFont typeface="Arial"/>
                    <a:buChar char="•"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</a:t>
                  </a:r>
                  <a:endParaRPr sz="1100"/>
                </a:p>
              </p:txBody>
            </p:sp>
            <p:sp>
              <p:nvSpPr>
                <p:cNvPr id="219" name="Google Shape;219;p30"/>
                <p:cNvSpPr txBox="1"/>
                <p:nvPr/>
              </p:nvSpPr>
              <p:spPr>
                <a:xfrm>
                  <a:off x="809625" y="4741067"/>
                  <a:ext cx="2390775" cy="3129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127000" marR="0" lvl="0" indent="-12065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900"/>
                    <a:buFont typeface="Arial"/>
                    <a:buChar char="•"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</a:t>
                  </a:r>
                  <a:endParaRPr sz="1100"/>
                </a:p>
              </p:txBody>
            </p:sp>
          </p:grpSp>
          <p:grpSp>
            <p:nvGrpSpPr>
              <p:cNvPr id="220" name="Google Shape;220;p30"/>
              <p:cNvGrpSpPr/>
              <p:nvPr/>
            </p:nvGrpSpPr>
            <p:grpSpPr>
              <a:xfrm>
                <a:off x="4550839" y="5732569"/>
                <a:ext cx="2699724" cy="467104"/>
                <a:chOff x="889000" y="5185092"/>
                <a:chExt cx="2095500" cy="362562"/>
              </a:xfrm>
            </p:grpSpPr>
            <p:grpSp>
              <p:nvGrpSpPr>
                <p:cNvPr id="221" name="Google Shape;221;p30"/>
                <p:cNvGrpSpPr/>
                <p:nvPr/>
              </p:nvGrpSpPr>
              <p:grpSpPr>
                <a:xfrm>
                  <a:off x="889000" y="5185092"/>
                  <a:ext cx="1378857" cy="362562"/>
                  <a:chOff x="7170057" y="4804376"/>
                  <a:chExt cx="1378857" cy="362562"/>
                </a:xfrm>
              </p:grpSpPr>
              <p:sp>
                <p:nvSpPr>
                  <p:cNvPr id="222" name="Google Shape;222;p30"/>
                  <p:cNvSpPr/>
                  <p:nvPr/>
                </p:nvSpPr>
                <p:spPr>
                  <a:xfrm>
                    <a:off x="7170057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223" name="Google Shape;223;p30"/>
                  <p:cNvSpPr txBox="1"/>
                  <p:nvPr/>
                </p:nvSpPr>
                <p:spPr>
                  <a:xfrm>
                    <a:off x="7246438" y="4878155"/>
                    <a:ext cx="1226094" cy="21500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More Option</a:t>
                    </a:r>
                    <a:endParaRPr sz="1100"/>
                  </a:p>
                </p:txBody>
              </p:sp>
            </p:grpSp>
            <p:cxnSp>
              <p:nvCxnSpPr>
                <p:cNvPr id="224" name="Google Shape;224;p30"/>
                <p:cNvCxnSpPr/>
                <p:nvPr/>
              </p:nvCxnSpPr>
              <p:spPr>
                <a:xfrm>
                  <a:off x="2311400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grpSp>
        <p:nvGrpSpPr>
          <p:cNvPr id="225" name="Google Shape;225;p30"/>
          <p:cNvGrpSpPr/>
          <p:nvPr/>
        </p:nvGrpSpPr>
        <p:grpSpPr>
          <a:xfrm>
            <a:off x="6411685" y="2209800"/>
            <a:ext cx="2217965" cy="2419350"/>
            <a:chOff x="685800" y="2946400"/>
            <a:chExt cx="2957286" cy="3225800"/>
          </a:xfrm>
        </p:grpSpPr>
        <p:sp>
          <p:nvSpPr>
            <p:cNvPr id="226" name="Google Shape;226;p30"/>
            <p:cNvSpPr/>
            <p:nvPr/>
          </p:nvSpPr>
          <p:spPr>
            <a:xfrm>
              <a:off x="685800" y="2946400"/>
              <a:ext cx="2957286" cy="3225800"/>
            </a:xfrm>
            <a:prstGeom prst="roundRect">
              <a:avLst>
                <a:gd name="adj" fmla="val 5072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227" name="Google Shape;227;p30"/>
            <p:cNvGrpSpPr/>
            <p:nvPr/>
          </p:nvGrpSpPr>
          <p:grpSpPr>
            <a:xfrm>
              <a:off x="932888" y="3186012"/>
              <a:ext cx="2430894" cy="2646530"/>
              <a:chOff x="932888" y="3186012"/>
              <a:chExt cx="2430894" cy="2646530"/>
            </a:xfrm>
          </p:grpSpPr>
          <p:grpSp>
            <p:nvGrpSpPr>
              <p:cNvPr id="228" name="Google Shape;228;p30"/>
              <p:cNvGrpSpPr/>
              <p:nvPr/>
            </p:nvGrpSpPr>
            <p:grpSpPr>
              <a:xfrm>
                <a:off x="932888" y="3186012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229" name="Google Shape;229;p30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230" name="Google Shape;230;p30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231" name="Google Shape;231;p30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232" name="Google Shape;232;p30"/>
                <p:cNvSpPr txBox="1"/>
                <p:nvPr/>
              </p:nvSpPr>
              <p:spPr>
                <a:xfrm>
                  <a:off x="1619250" y="3365822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Speed</a:t>
                  </a:r>
                  <a:endParaRPr sz="1100"/>
                </a:p>
              </p:txBody>
            </p:sp>
          </p:grpSp>
          <p:grpSp>
            <p:nvGrpSpPr>
              <p:cNvPr id="233" name="Google Shape;233;p30"/>
              <p:cNvGrpSpPr/>
              <p:nvPr/>
            </p:nvGrpSpPr>
            <p:grpSpPr>
              <a:xfrm>
                <a:off x="965104" y="4133823"/>
                <a:ext cx="2390775" cy="1100371"/>
                <a:chOff x="809625" y="3912265"/>
                <a:chExt cx="2390775" cy="1100371"/>
              </a:xfrm>
            </p:grpSpPr>
            <p:sp>
              <p:nvSpPr>
                <p:cNvPr id="234" name="Google Shape;234;p30"/>
                <p:cNvSpPr txBox="1"/>
                <p:nvPr/>
              </p:nvSpPr>
              <p:spPr>
                <a:xfrm>
                  <a:off x="809625" y="3912265"/>
                  <a:ext cx="2390775" cy="79310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35" name="Google Shape;235;p30"/>
                <p:cNvSpPr txBox="1"/>
                <p:nvPr/>
              </p:nvSpPr>
              <p:spPr>
                <a:xfrm>
                  <a:off x="809625" y="4699665"/>
                  <a:ext cx="2390775" cy="3129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127000" marR="0" lvl="0" indent="-12065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900"/>
                    <a:buFont typeface="Arial"/>
                    <a:buChar char="•"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</a:t>
                  </a:r>
                  <a:endParaRPr sz="1100"/>
                </a:p>
              </p:txBody>
            </p:sp>
          </p:grpSp>
          <p:grpSp>
            <p:nvGrpSpPr>
              <p:cNvPr id="236" name="Google Shape;236;p30"/>
              <p:cNvGrpSpPr/>
              <p:nvPr/>
            </p:nvGrpSpPr>
            <p:grpSpPr>
              <a:xfrm>
                <a:off x="965104" y="5469980"/>
                <a:ext cx="2095500" cy="362562"/>
                <a:chOff x="889000" y="5185092"/>
                <a:chExt cx="2095500" cy="362562"/>
              </a:xfrm>
            </p:grpSpPr>
            <p:grpSp>
              <p:nvGrpSpPr>
                <p:cNvPr id="237" name="Google Shape;237;p30"/>
                <p:cNvGrpSpPr/>
                <p:nvPr/>
              </p:nvGrpSpPr>
              <p:grpSpPr>
                <a:xfrm>
                  <a:off x="889000" y="5185092"/>
                  <a:ext cx="1378857" cy="362562"/>
                  <a:chOff x="7170057" y="4804376"/>
                  <a:chExt cx="1378857" cy="362562"/>
                </a:xfrm>
              </p:grpSpPr>
              <p:sp>
                <p:nvSpPr>
                  <p:cNvPr id="238" name="Google Shape;238;p30"/>
                  <p:cNvSpPr/>
                  <p:nvPr/>
                </p:nvSpPr>
                <p:spPr>
                  <a:xfrm>
                    <a:off x="7170057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239" name="Google Shape;239;p30"/>
                  <p:cNvSpPr txBox="1"/>
                  <p:nvPr/>
                </p:nvSpPr>
                <p:spPr>
                  <a:xfrm>
                    <a:off x="7246438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240" name="Google Shape;240;p30"/>
                <p:cNvCxnSpPr/>
                <p:nvPr/>
              </p:nvCxnSpPr>
              <p:spPr>
                <a:xfrm>
                  <a:off x="2311400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sp>
        <p:nvSpPr>
          <p:cNvPr id="241" name="Google Shape;241;p30"/>
          <p:cNvSpPr/>
          <p:nvPr/>
        </p:nvSpPr>
        <p:spPr>
          <a:xfrm>
            <a:off x="789524" y="2579228"/>
            <a:ext cx="278606" cy="278605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42" name="Google Shape;242;p30"/>
          <p:cNvSpPr/>
          <p:nvPr/>
        </p:nvSpPr>
        <p:spPr>
          <a:xfrm>
            <a:off x="6686871" y="2579226"/>
            <a:ext cx="278582" cy="278608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43" name="Google Shape;243;p30"/>
          <p:cNvSpPr/>
          <p:nvPr/>
        </p:nvSpPr>
        <p:spPr>
          <a:xfrm>
            <a:off x="3496851" y="2336030"/>
            <a:ext cx="360774" cy="360776"/>
          </a:xfrm>
          <a:custGeom>
            <a:avLst/>
            <a:gdLst/>
            <a:ahLst/>
            <a:cxnLst/>
            <a:rect l="l" t="t" r="r" b="b"/>
            <a:pathLst>
              <a:path w="457219" h="457223" extrusionOk="0">
                <a:moveTo>
                  <a:pt x="375704" y="377327"/>
                </a:moveTo>
                <a:cubicBezTo>
                  <a:pt x="383000" y="384890"/>
                  <a:pt x="382772" y="396968"/>
                  <a:pt x="375190" y="404264"/>
                </a:cubicBezTo>
                <a:lnTo>
                  <a:pt x="331508" y="446307"/>
                </a:lnTo>
                <a:cubicBezTo>
                  <a:pt x="324250" y="453565"/>
                  <a:pt x="314592" y="457223"/>
                  <a:pt x="304914" y="457223"/>
                </a:cubicBezTo>
                <a:cubicBezTo>
                  <a:pt x="295142" y="457223"/>
                  <a:pt x="285350" y="453508"/>
                  <a:pt x="277882" y="446041"/>
                </a:cubicBezTo>
                <a:lnTo>
                  <a:pt x="234467" y="404264"/>
                </a:lnTo>
                <a:cubicBezTo>
                  <a:pt x="226886" y="396968"/>
                  <a:pt x="226657" y="384890"/>
                  <a:pt x="233953" y="377327"/>
                </a:cubicBezTo>
                <a:cubicBezTo>
                  <a:pt x="241249" y="369745"/>
                  <a:pt x="253308" y="369517"/>
                  <a:pt x="260890" y="376813"/>
                </a:cubicBezTo>
                <a:lnTo>
                  <a:pt x="285788" y="400778"/>
                </a:lnTo>
                <a:lnTo>
                  <a:pt x="285788" y="228623"/>
                </a:lnTo>
                <a:cubicBezTo>
                  <a:pt x="285788" y="218107"/>
                  <a:pt x="294303" y="209573"/>
                  <a:pt x="304838" y="209573"/>
                </a:cubicBezTo>
                <a:cubicBezTo>
                  <a:pt x="315373" y="209573"/>
                  <a:pt x="323888" y="218107"/>
                  <a:pt x="323888" y="228623"/>
                </a:cubicBezTo>
                <a:lnTo>
                  <a:pt x="323888" y="400492"/>
                </a:lnTo>
                <a:lnTo>
                  <a:pt x="348786" y="376813"/>
                </a:lnTo>
                <a:cubicBezTo>
                  <a:pt x="356330" y="369517"/>
                  <a:pt x="368408" y="369745"/>
                  <a:pt x="375723" y="377327"/>
                </a:cubicBezTo>
                <a:close/>
                <a:moveTo>
                  <a:pt x="228619" y="295279"/>
                </a:moveTo>
                <a:cubicBezTo>
                  <a:pt x="233629" y="295279"/>
                  <a:pt x="238601" y="293317"/>
                  <a:pt x="242354" y="289431"/>
                </a:cubicBezTo>
                <a:cubicBezTo>
                  <a:pt x="249650" y="281868"/>
                  <a:pt x="249422" y="269790"/>
                  <a:pt x="241840" y="262494"/>
                </a:cubicBezTo>
                <a:lnTo>
                  <a:pt x="198425" y="220717"/>
                </a:lnTo>
                <a:cubicBezTo>
                  <a:pt x="183585" y="205858"/>
                  <a:pt x="159391" y="205858"/>
                  <a:pt x="144818" y="220451"/>
                </a:cubicBezTo>
                <a:lnTo>
                  <a:pt x="101136" y="262494"/>
                </a:lnTo>
                <a:cubicBezTo>
                  <a:pt x="93555" y="269790"/>
                  <a:pt x="93326" y="281868"/>
                  <a:pt x="100622" y="289431"/>
                </a:cubicBezTo>
                <a:cubicBezTo>
                  <a:pt x="107918" y="297013"/>
                  <a:pt x="120015" y="297241"/>
                  <a:pt x="127559" y="289945"/>
                </a:cubicBezTo>
                <a:lnTo>
                  <a:pt x="152457" y="266266"/>
                </a:lnTo>
                <a:lnTo>
                  <a:pt x="152457" y="438135"/>
                </a:lnTo>
                <a:cubicBezTo>
                  <a:pt x="152457" y="448670"/>
                  <a:pt x="160973" y="457185"/>
                  <a:pt x="171507" y="457185"/>
                </a:cubicBezTo>
                <a:cubicBezTo>
                  <a:pt x="182042" y="457185"/>
                  <a:pt x="190557" y="448670"/>
                  <a:pt x="190557" y="438135"/>
                </a:cubicBezTo>
                <a:lnTo>
                  <a:pt x="190557" y="265980"/>
                </a:lnTo>
                <a:lnTo>
                  <a:pt x="215456" y="289945"/>
                </a:lnTo>
                <a:cubicBezTo>
                  <a:pt x="219151" y="293507"/>
                  <a:pt x="223895" y="295260"/>
                  <a:pt x="228657" y="295260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33912"/>
                  <a:pt x="46996" y="380928"/>
                  <a:pt x="104775" y="380928"/>
                </a:cubicBezTo>
                <a:lnTo>
                  <a:pt x="114300" y="380928"/>
                </a:lnTo>
                <a:lnTo>
                  <a:pt x="114300" y="333360"/>
                </a:lnTo>
                <a:lnTo>
                  <a:pt x="113233" y="333360"/>
                </a:lnTo>
                <a:cubicBezTo>
                  <a:pt x="97936" y="333055"/>
                  <a:pt x="83668" y="326826"/>
                  <a:pt x="73095" y="315815"/>
                </a:cubicBezTo>
                <a:cubicBezTo>
                  <a:pt x="62522" y="304842"/>
                  <a:pt x="56845" y="290364"/>
                  <a:pt x="57150" y="275086"/>
                </a:cubicBezTo>
                <a:cubicBezTo>
                  <a:pt x="57455" y="259808"/>
                  <a:pt x="63684" y="245578"/>
                  <a:pt x="74695" y="235005"/>
                </a:cubicBezTo>
                <a:lnTo>
                  <a:pt x="118358" y="192981"/>
                </a:lnTo>
                <a:cubicBezTo>
                  <a:pt x="132055" y="179245"/>
                  <a:pt x="151047" y="171416"/>
                  <a:pt x="171336" y="171416"/>
                </a:cubicBezTo>
                <a:lnTo>
                  <a:pt x="171621" y="171416"/>
                </a:lnTo>
                <a:cubicBezTo>
                  <a:pt x="191929" y="171492"/>
                  <a:pt x="210998" y="179417"/>
                  <a:pt x="225342" y="193762"/>
                </a:cubicBezTo>
                <a:lnTo>
                  <a:pt x="248984" y="216507"/>
                </a:lnTo>
                <a:cubicBezTo>
                  <a:pt x="254546" y="190771"/>
                  <a:pt x="277425" y="171416"/>
                  <a:pt x="304800" y="171416"/>
                </a:cubicBezTo>
                <a:cubicBezTo>
                  <a:pt x="336309" y="171416"/>
                  <a:pt x="361950" y="197057"/>
                  <a:pt x="361950" y="228566"/>
                </a:cubicBezTo>
                <a:lnTo>
                  <a:pt x="361950" y="333341"/>
                </a:lnTo>
                <a:lnTo>
                  <a:pt x="362979" y="333341"/>
                </a:lnTo>
                <a:cubicBezTo>
                  <a:pt x="377971" y="333608"/>
                  <a:pt x="391916" y="339666"/>
                  <a:pt x="402450" y="350257"/>
                </a:cubicBezTo>
                <a:cubicBezTo>
                  <a:pt x="435731" y="324083"/>
                  <a:pt x="457219" y="283544"/>
                  <a:pt x="457219" y="238015"/>
                </a:cubicBezTo>
                <a:cubicBezTo>
                  <a:pt x="457219" y="170101"/>
                  <a:pt x="408946" y="111180"/>
                  <a:pt x="342424" y="9792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" name="Google Shape;248;p31"/>
          <p:cNvGrpSpPr/>
          <p:nvPr/>
        </p:nvGrpSpPr>
        <p:grpSpPr>
          <a:xfrm>
            <a:off x="421821" y="439835"/>
            <a:ext cx="4923065" cy="1530057"/>
            <a:chOff x="533400" y="1297646"/>
            <a:chExt cx="6564086" cy="2040076"/>
          </a:xfrm>
        </p:grpSpPr>
        <p:sp>
          <p:nvSpPr>
            <p:cNvPr id="249" name="Google Shape;249;p31"/>
            <p:cNvSpPr txBox="1"/>
            <p:nvPr/>
          </p:nvSpPr>
          <p:spPr>
            <a:xfrm>
              <a:off x="533400" y="1583396"/>
              <a:ext cx="6564086" cy="1754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The Problem We Solve</a:t>
              </a:r>
              <a:endParaRPr sz="1100"/>
            </a:p>
          </p:txBody>
        </p:sp>
        <p:sp>
          <p:nvSpPr>
            <p:cNvPr id="250" name="Google Shape;250;p31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Data Scattered, Unsafe, and Hard to Scale</a:t>
              </a:r>
              <a:endParaRPr sz="1100"/>
            </a:p>
          </p:txBody>
        </p:sp>
      </p:grpSp>
      <p:sp>
        <p:nvSpPr>
          <p:cNvPr id="251" name="Google Shape;251;p31"/>
          <p:cNvSpPr/>
          <p:nvPr/>
        </p:nvSpPr>
        <p:spPr>
          <a:xfrm>
            <a:off x="5702671" y="3971002"/>
            <a:ext cx="1985963" cy="658147"/>
          </a:xfrm>
          <a:prstGeom prst="roundRect">
            <a:avLst>
              <a:gd name="adj" fmla="val 12326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2" name="Google Shape;252;p31"/>
          <p:cNvSpPr/>
          <p:nvPr/>
        </p:nvSpPr>
        <p:spPr>
          <a:xfrm>
            <a:off x="7729538" y="3971002"/>
            <a:ext cx="900113" cy="658147"/>
          </a:xfrm>
          <a:prstGeom prst="roundRect">
            <a:avLst>
              <a:gd name="adj" fmla="val 12325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253" name="Google Shape;253;p31"/>
          <p:cNvGrpSpPr/>
          <p:nvPr/>
        </p:nvGrpSpPr>
        <p:grpSpPr>
          <a:xfrm>
            <a:off x="514350" y="2857499"/>
            <a:ext cx="4623707" cy="800101"/>
            <a:chOff x="685800" y="2895599"/>
            <a:chExt cx="6164943" cy="1066802"/>
          </a:xfrm>
        </p:grpSpPr>
        <p:sp>
          <p:nvSpPr>
            <p:cNvPr id="254" name="Google Shape;254;p31"/>
            <p:cNvSpPr/>
            <p:nvPr/>
          </p:nvSpPr>
          <p:spPr>
            <a:xfrm>
              <a:off x="685800" y="2895599"/>
              <a:ext cx="6164943" cy="1066802"/>
            </a:xfrm>
            <a:prstGeom prst="roundRect">
              <a:avLst>
                <a:gd name="adj" fmla="val 10715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255" name="Google Shape;255;p31"/>
            <p:cNvGrpSpPr/>
            <p:nvPr/>
          </p:nvGrpSpPr>
          <p:grpSpPr>
            <a:xfrm>
              <a:off x="823112" y="2965435"/>
              <a:ext cx="5858858" cy="927131"/>
              <a:chOff x="854362" y="3007281"/>
              <a:chExt cx="5858858" cy="927131"/>
            </a:xfrm>
          </p:grpSpPr>
          <p:grpSp>
            <p:nvGrpSpPr>
              <p:cNvPr id="256" name="Google Shape;256;p31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257" name="Google Shape;257;p31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58" name="Google Shape;258;p31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59" name="Google Shape;259;p31"/>
              <p:cNvGrpSpPr/>
              <p:nvPr/>
            </p:nvGrpSpPr>
            <p:grpSpPr>
              <a:xfrm>
                <a:off x="1757584" y="3007281"/>
                <a:ext cx="4955636" cy="927131"/>
                <a:chOff x="1757584" y="3007281"/>
                <a:chExt cx="4955636" cy="927131"/>
              </a:xfrm>
            </p:grpSpPr>
            <p:sp>
              <p:nvSpPr>
                <p:cNvPr id="260" name="Google Shape;260;p31"/>
                <p:cNvSpPr txBox="1"/>
                <p:nvPr/>
              </p:nvSpPr>
              <p:spPr>
                <a:xfrm>
                  <a:off x="1757584" y="3007281"/>
                  <a:ext cx="2350366" cy="4160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Real-Time Sync</a:t>
                  </a:r>
                  <a:endParaRPr sz="1100"/>
                </a:p>
              </p:txBody>
            </p:sp>
            <p:sp>
              <p:nvSpPr>
                <p:cNvPr id="261" name="Google Shape;261;p31"/>
                <p:cNvSpPr txBox="1"/>
                <p:nvPr/>
              </p:nvSpPr>
              <p:spPr>
                <a:xfrm>
                  <a:off x="1757584" y="3381375"/>
                  <a:ext cx="4955636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 massa. Fusce posuere, magna sed pulvinar</a:t>
                  </a:r>
                  <a:endParaRPr sz="1100"/>
                </a:p>
              </p:txBody>
            </p:sp>
          </p:grpSp>
        </p:grpSp>
      </p:grpSp>
      <p:grpSp>
        <p:nvGrpSpPr>
          <p:cNvPr id="262" name="Google Shape;262;p31"/>
          <p:cNvGrpSpPr/>
          <p:nvPr/>
        </p:nvGrpSpPr>
        <p:grpSpPr>
          <a:xfrm>
            <a:off x="514350" y="3829049"/>
            <a:ext cx="4623707" cy="800101"/>
            <a:chOff x="685800" y="2895599"/>
            <a:chExt cx="6164943" cy="1066802"/>
          </a:xfrm>
        </p:grpSpPr>
        <p:sp>
          <p:nvSpPr>
            <p:cNvPr id="263" name="Google Shape;263;p31"/>
            <p:cNvSpPr/>
            <p:nvPr/>
          </p:nvSpPr>
          <p:spPr>
            <a:xfrm>
              <a:off x="685800" y="2895599"/>
              <a:ext cx="6164943" cy="1066802"/>
            </a:xfrm>
            <a:prstGeom prst="roundRect">
              <a:avLst>
                <a:gd name="adj" fmla="val 13096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264" name="Google Shape;264;p31"/>
            <p:cNvGrpSpPr/>
            <p:nvPr/>
          </p:nvGrpSpPr>
          <p:grpSpPr>
            <a:xfrm>
              <a:off x="823112" y="2965435"/>
              <a:ext cx="5858858" cy="927131"/>
              <a:chOff x="854362" y="3007281"/>
              <a:chExt cx="5858858" cy="927131"/>
            </a:xfrm>
          </p:grpSpPr>
          <p:grpSp>
            <p:nvGrpSpPr>
              <p:cNvPr id="265" name="Google Shape;265;p31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266" name="Google Shape;266;p31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67" name="Google Shape;267;p31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68" name="Google Shape;268;p31"/>
              <p:cNvGrpSpPr/>
              <p:nvPr/>
            </p:nvGrpSpPr>
            <p:grpSpPr>
              <a:xfrm>
                <a:off x="1757584" y="3007281"/>
                <a:ext cx="4955636" cy="927131"/>
                <a:chOff x="1757584" y="3007281"/>
                <a:chExt cx="4955636" cy="927131"/>
              </a:xfrm>
            </p:grpSpPr>
            <p:sp>
              <p:nvSpPr>
                <p:cNvPr id="269" name="Google Shape;269;p31"/>
                <p:cNvSpPr txBox="1"/>
                <p:nvPr/>
              </p:nvSpPr>
              <p:spPr>
                <a:xfrm>
                  <a:off x="1757584" y="3007281"/>
                  <a:ext cx="3252066" cy="4160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Cross-Device Access</a:t>
                  </a:r>
                  <a:endParaRPr sz="1100"/>
                </a:p>
              </p:txBody>
            </p:sp>
            <p:sp>
              <p:nvSpPr>
                <p:cNvPr id="270" name="Google Shape;270;p31"/>
                <p:cNvSpPr txBox="1"/>
                <p:nvPr/>
              </p:nvSpPr>
              <p:spPr>
                <a:xfrm>
                  <a:off x="1757584" y="3381375"/>
                  <a:ext cx="4955636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 massa. Fusce posuere, magna sed pulvinar</a:t>
                  </a:r>
                  <a:endParaRPr sz="1100"/>
                </a:p>
              </p:txBody>
            </p:sp>
          </p:grpSp>
        </p:grpSp>
      </p:grpSp>
      <p:sp>
        <p:nvSpPr>
          <p:cNvPr id="271" name="Google Shape;271;p31"/>
          <p:cNvSpPr/>
          <p:nvPr/>
        </p:nvSpPr>
        <p:spPr>
          <a:xfrm>
            <a:off x="701828" y="4113715"/>
            <a:ext cx="278582" cy="278608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2" name="Google Shape;272;p31"/>
          <p:cNvSpPr/>
          <p:nvPr/>
        </p:nvSpPr>
        <p:spPr>
          <a:xfrm>
            <a:off x="701810" y="3142159"/>
            <a:ext cx="278618" cy="278620"/>
          </a:xfrm>
          <a:custGeom>
            <a:avLst/>
            <a:gdLst/>
            <a:ahLst/>
            <a:cxnLst/>
            <a:rect l="l" t="t" r="r" b="b"/>
            <a:pathLst>
              <a:path w="457219" h="457223" extrusionOk="0">
                <a:moveTo>
                  <a:pt x="375704" y="377327"/>
                </a:moveTo>
                <a:cubicBezTo>
                  <a:pt x="383000" y="384890"/>
                  <a:pt x="382772" y="396968"/>
                  <a:pt x="375190" y="404264"/>
                </a:cubicBezTo>
                <a:lnTo>
                  <a:pt x="331508" y="446307"/>
                </a:lnTo>
                <a:cubicBezTo>
                  <a:pt x="324250" y="453565"/>
                  <a:pt x="314592" y="457223"/>
                  <a:pt x="304914" y="457223"/>
                </a:cubicBezTo>
                <a:cubicBezTo>
                  <a:pt x="295142" y="457223"/>
                  <a:pt x="285350" y="453508"/>
                  <a:pt x="277882" y="446041"/>
                </a:cubicBezTo>
                <a:lnTo>
                  <a:pt x="234467" y="404264"/>
                </a:lnTo>
                <a:cubicBezTo>
                  <a:pt x="226886" y="396968"/>
                  <a:pt x="226657" y="384890"/>
                  <a:pt x="233953" y="377327"/>
                </a:cubicBezTo>
                <a:cubicBezTo>
                  <a:pt x="241249" y="369745"/>
                  <a:pt x="253308" y="369517"/>
                  <a:pt x="260890" y="376813"/>
                </a:cubicBezTo>
                <a:lnTo>
                  <a:pt x="285788" y="400778"/>
                </a:lnTo>
                <a:lnTo>
                  <a:pt x="285788" y="228623"/>
                </a:lnTo>
                <a:cubicBezTo>
                  <a:pt x="285788" y="218107"/>
                  <a:pt x="294303" y="209573"/>
                  <a:pt x="304838" y="209573"/>
                </a:cubicBezTo>
                <a:cubicBezTo>
                  <a:pt x="315373" y="209573"/>
                  <a:pt x="323888" y="218107"/>
                  <a:pt x="323888" y="228623"/>
                </a:cubicBezTo>
                <a:lnTo>
                  <a:pt x="323888" y="400492"/>
                </a:lnTo>
                <a:lnTo>
                  <a:pt x="348786" y="376813"/>
                </a:lnTo>
                <a:cubicBezTo>
                  <a:pt x="356330" y="369517"/>
                  <a:pt x="368408" y="369745"/>
                  <a:pt x="375723" y="377327"/>
                </a:cubicBezTo>
                <a:close/>
                <a:moveTo>
                  <a:pt x="228619" y="295279"/>
                </a:moveTo>
                <a:cubicBezTo>
                  <a:pt x="233629" y="295279"/>
                  <a:pt x="238601" y="293317"/>
                  <a:pt x="242354" y="289431"/>
                </a:cubicBezTo>
                <a:cubicBezTo>
                  <a:pt x="249650" y="281868"/>
                  <a:pt x="249422" y="269790"/>
                  <a:pt x="241840" y="262494"/>
                </a:cubicBezTo>
                <a:lnTo>
                  <a:pt x="198425" y="220717"/>
                </a:lnTo>
                <a:cubicBezTo>
                  <a:pt x="183585" y="205858"/>
                  <a:pt x="159391" y="205858"/>
                  <a:pt x="144818" y="220451"/>
                </a:cubicBezTo>
                <a:lnTo>
                  <a:pt x="101136" y="262494"/>
                </a:lnTo>
                <a:cubicBezTo>
                  <a:pt x="93555" y="269790"/>
                  <a:pt x="93326" y="281868"/>
                  <a:pt x="100622" y="289431"/>
                </a:cubicBezTo>
                <a:cubicBezTo>
                  <a:pt x="107918" y="297013"/>
                  <a:pt x="120015" y="297241"/>
                  <a:pt x="127559" y="289945"/>
                </a:cubicBezTo>
                <a:lnTo>
                  <a:pt x="152457" y="266266"/>
                </a:lnTo>
                <a:lnTo>
                  <a:pt x="152457" y="438135"/>
                </a:lnTo>
                <a:cubicBezTo>
                  <a:pt x="152457" y="448670"/>
                  <a:pt x="160973" y="457185"/>
                  <a:pt x="171507" y="457185"/>
                </a:cubicBezTo>
                <a:cubicBezTo>
                  <a:pt x="182042" y="457185"/>
                  <a:pt x="190557" y="448670"/>
                  <a:pt x="190557" y="438135"/>
                </a:cubicBezTo>
                <a:lnTo>
                  <a:pt x="190557" y="265980"/>
                </a:lnTo>
                <a:lnTo>
                  <a:pt x="215456" y="289945"/>
                </a:lnTo>
                <a:cubicBezTo>
                  <a:pt x="219151" y="293507"/>
                  <a:pt x="223895" y="295260"/>
                  <a:pt x="228657" y="295260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33912"/>
                  <a:pt x="46996" y="380928"/>
                  <a:pt x="104775" y="380928"/>
                </a:cubicBezTo>
                <a:lnTo>
                  <a:pt x="114300" y="380928"/>
                </a:lnTo>
                <a:lnTo>
                  <a:pt x="114300" y="333360"/>
                </a:lnTo>
                <a:lnTo>
                  <a:pt x="113233" y="333360"/>
                </a:lnTo>
                <a:cubicBezTo>
                  <a:pt x="97936" y="333055"/>
                  <a:pt x="83668" y="326826"/>
                  <a:pt x="73095" y="315815"/>
                </a:cubicBezTo>
                <a:cubicBezTo>
                  <a:pt x="62522" y="304842"/>
                  <a:pt x="56845" y="290364"/>
                  <a:pt x="57150" y="275086"/>
                </a:cubicBezTo>
                <a:cubicBezTo>
                  <a:pt x="57455" y="259808"/>
                  <a:pt x="63684" y="245578"/>
                  <a:pt x="74695" y="235005"/>
                </a:cubicBezTo>
                <a:lnTo>
                  <a:pt x="118358" y="192981"/>
                </a:lnTo>
                <a:cubicBezTo>
                  <a:pt x="132055" y="179245"/>
                  <a:pt x="151047" y="171416"/>
                  <a:pt x="171336" y="171416"/>
                </a:cubicBezTo>
                <a:lnTo>
                  <a:pt x="171621" y="171416"/>
                </a:lnTo>
                <a:cubicBezTo>
                  <a:pt x="191929" y="171492"/>
                  <a:pt x="210998" y="179417"/>
                  <a:pt x="225342" y="193762"/>
                </a:cubicBezTo>
                <a:lnTo>
                  <a:pt x="248984" y="216507"/>
                </a:lnTo>
                <a:cubicBezTo>
                  <a:pt x="254546" y="190771"/>
                  <a:pt x="277425" y="171416"/>
                  <a:pt x="304800" y="171416"/>
                </a:cubicBezTo>
                <a:cubicBezTo>
                  <a:pt x="336309" y="171416"/>
                  <a:pt x="361950" y="197057"/>
                  <a:pt x="361950" y="228566"/>
                </a:cubicBezTo>
                <a:lnTo>
                  <a:pt x="361950" y="333341"/>
                </a:lnTo>
                <a:lnTo>
                  <a:pt x="362979" y="333341"/>
                </a:lnTo>
                <a:cubicBezTo>
                  <a:pt x="377971" y="333608"/>
                  <a:pt x="391916" y="339666"/>
                  <a:pt x="402450" y="350257"/>
                </a:cubicBezTo>
                <a:cubicBezTo>
                  <a:pt x="435731" y="324083"/>
                  <a:pt x="457219" y="283544"/>
                  <a:pt x="457219" y="238015"/>
                </a:cubicBezTo>
                <a:cubicBezTo>
                  <a:pt x="457219" y="170101"/>
                  <a:pt x="408946" y="111180"/>
                  <a:pt x="342424" y="9792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273" name="Google Shape;273;p31"/>
          <p:cNvGrpSpPr/>
          <p:nvPr/>
        </p:nvGrpSpPr>
        <p:grpSpPr>
          <a:xfrm>
            <a:off x="5777749" y="4070201"/>
            <a:ext cx="1817567" cy="422771"/>
            <a:chOff x="6672953" y="5415643"/>
            <a:chExt cx="2423423" cy="563695"/>
          </a:xfrm>
        </p:grpSpPr>
        <p:grpSp>
          <p:nvGrpSpPr>
            <p:cNvPr id="274" name="Google Shape;274;p31"/>
            <p:cNvGrpSpPr/>
            <p:nvPr/>
          </p:nvGrpSpPr>
          <p:grpSpPr>
            <a:xfrm>
              <a:off x="6672953" y="5415643"/>
              <a:ext cx="563696" cy="563695"/>
              <a:chOff x="6621723" y="5337277"/>
              <a:chExt cx="707820" cy="707820"/>
            </a:xfrm>
          </p:grpSpPr>
          <p:sp>
            <p:nvSpPr>
              <p:cNvPr id="275" name="Google Shape;275;p31"/>
              <p:cNvSpPr/>
              <p:nvPr/>
            </p:nvSpPr>
            <p:spPr>
              <a:xfrm rot="1800000">
                <a:off x="6716553" y="5432107"/>
                <a:ext cx="518160" cy="518160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276" name="Google Shape;276;p31"/>
              <p:cNvSpPr/>
              <p:nvPr/>
            </p:nvSpPr>
            <p:spPr>
              <a:xfrm>
                <a:off x="6652260" y="5494019"/>
                <a:ext cx="518160" cy="518161"/>
              </a:xfrm>
              <a:prstGeom prst="roundRect">
                <a:avLst>
                  <a:gd name="adj" fmla="val 16667"/>
                </a:avLst>
              </a:prstGeom>
              <a:solidFill>
                <a:srgbClr val="BF5000">
                  <a:alpha val="84705"/>
                </a:srgbClr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sp>
          <p:nvSpPr>
            <p:cNvPr id="277" name="Google Shape;277;p31"/>
            <p:cNvSpPr txBox="1"/>
            <p:nvPr/>
          </p:nvSpPr>
          <p:spPr>
            <a:xfrm>
              <a:off x="7203622" y="5474447"/>
              <a:ext cx="1892754" cy="4953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</a:t>
              </a:r>
              <a:r>
                <a:rPr lang="en-GB" sz="5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(Learn More)</a:t>
              </a:r>
              <a:endParaRPr sz="8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278" name="Google Shape;278;p31"/>
          <p:cNvSpPr/>
          <p:nvPr/>
        </p:nvSpPr>
        <p:spPr>
          <a:xfrm>
            <a:off x="5839639" y="4207461"/>
            <a:ext cx="222189" cy="222210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279" name="Google Shape;279;p31"/>
          <p:cNvGrpSpPr/>
          <p:nvPr/>
        </p:nvGrpSpPr>
        <p:grpSpPr>
          <a:xfrm>
            <a:off x="7987409" y="4070200"/>
            <a:ext cx="422772" cy="422772"/>
            <a:chOff x="9144798" y="5442174"/>
            <a:chExt cx="563696" cy="563696"/>
          </a:xfrm>
        </p:grpSpPr>
        <p:sp>
          <p:nvSpPr>
            <p:cNvPr id="280" name="Google Shape;280;p31"/>
            <p:cNvSpPr/>
            <p:nvPr/>
          </p:nvSpPr>
          <p:spPr>
            <a:xfrm rot="1800000">
              <a:off x="9220319" y="5517695"/>
              <a:ext cx="412654" cy="412654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281" name="Google Shape;281;p31"/>
            <p:cNvSpPr/>
            <p:nvPr/>
          </p:nvSpPr>
          <p:spPr>
            <a:xfrm>
              <a:off x="9169117" y="5567001"/>
              <a:ext cx="412654" cy="412654"/>
            </a:xfrm>
            <a:prstGeom prst="roundRect">
              <a:avLst>
                <a:gd name="adj" fmla="val 16667"/>
              </a:avLst>
            </a:prstGeom>
            <a:solidFill>
              <a:srgbClr val="BF5000">
                <a:alpha val="84705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282" name="Google Shape;282;p31"/>
          <p:cNvSpPr/>
          <p:nvPr/>
        </p:nvSpPr>
        <p:spPr>
          <a:xfrm>
            <a:off x="8049289" y="4207462"/>
            <a:ext cx="222209" cy="222207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283" name="Google Shape;283;p31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36426" r="36425"/>
          <a:stretch/>
        </p:blipFill>
        <p:spPr>
          <a:xfrm>
            <a:off x="5698924" y="514350"/>
            <a:ext cx="1985963" cy="4114800"/>
          </a:xfrm>
          <a:prstGeom prst="roundRect">
            <a:avLst>
              <a:gd name="adj" fmla="val 4677"/>
            </a:avLst>
          </a:prstGeom>
          <a:noFill/>
          <a:ln>
            <a:noFill/>
          </a:ln>
        </p:spPr>
      </p:pic>
      <p:pic>
        <p:nvPicPr>
          <p:cNvPr id="284" name="Google Shape;284;p31"/>
          <p:cNvPicPr preferRelativeResize="0"/>
          <p:nvPr/>
        </p:nvPicPr>
        <p:blipFill rotWithShape="1">
          <a:blip r:embed="rId3">
            <a:alphaModFix/>
          </a:blip>
          <a:srcRect l="43848" r="43848"/>
          <a:stretch/>
        </p:blipFill>
        <p:spPr>
          <a:xfrm>
            <a:off x="7714157" y="514350"/>
            <a:ext cx="900113" cy="4114800"/>
          </a:xfrm>
          <a:prstGeom prst="roundRect">
            <a:avLst>
              <a:gd name="adj" fmla="val 10318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oogle Shape;289;p32"/>
          <p:cNvGrpSpPr/>
          <p:nvPr/>
        </p:nvGrpSpPr>
        <p:grpSpPr>
          <a:xfrm>
            <a:off x="2110468" y="439835"/>
            <a:ext cx="4923065" cy="906810"/>
            <a:chOff x="533400" y="1297646"/>
            <a:chExt cx="6564086" cy="1209080"/>
          </a:xfrm>
        </p:grpSpPr>
        <p:sp>
          <p:nvSpPr>
            <p:cNvPr id="290" name="Google Shape;290;p32"/>
            <p:cNvSpPr txBox="1"/>
            <p:nvPr/>
          </p:nvSpPr>
          <p:spPr>
            <a:xfrm>
              <a:off x="533400" y="1583396"/>
              <a:ext cx="6564086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Our Solution</a:t>
              </a:r>
              <a:endParaRPr sz="1100"/>
            </a:p>
          </p:txBody>
        </p:sp>
        <p:sp>
          <p:nvSpPr>
            <p:cNvPr id="291" name="Google Shape;291;p32"/>
            <p:cNvSpPr txBox="1"/>
            <p:nvPr/>
          </p:nvSpPr>
          <p:spPr>
            <a:xfrm>
              <a:off x="757918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Unified Storage with Real-Time Sync</a:t>
              </a:r>
              <a:endParaRPr sz="1100"/>
            </a:p>
          </p:txBody>
        </p:sp>
      </p:grpSp>
      <p:sp>
        <p:nvSpPr>
          <p:cNvPr id="292" name="Google Shape;292;p32"/>
          <p:cNvSpPr/>
          <p:nvPr/>
        </p:nvSpPr>
        <p:spPr>
          <a:xfrm>
            <a:off x="514350" y="3738830"/>
            <a:ext cx="1985963" cy="658147"/>
          </a:xfrm>
          <a:prstGeom prst="roundRect">
            <a:avLst>
              <a:gd name="adj" fmla="val 11602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93" name="Google Shape;293;p32"/>
          <p:cNvSpPr/>
          <p:nvPr/>
        </p:nvSpPr>
        <p:spPr>
          <a:xfrm>
            <a:off x="6643688" y="3738830"/>
            <a:ext cx="1985963" cy="658147"/>
          </a:xfrm>
          <a:prstGeom prst="roundRect">
            <a:avLst>
              <a:gd name="adj" fmla="val 1124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94" name="Google Shape;294;p32"/>
          <p:cNvSpPr txBox="1"/>
          <p:nvPr/>
        </p:nvSpPr>
        <p:spPr>
          <a:xfrm>
            <a:off x="797549" y="4415149"/>
            <a:ext cx="1419565" cy="21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Before</a:t>
            </a:r>
            <a:endParaRPr sz="1100"/>
          </a:p>
        </p:txBody>
      </p:sp>
      <p:sp>
        <p:nvSpPr>
          <p:cNvPr id="295" name="Google Shape;295;p32"/>
          <p:cNvSpPr txBox="1"/>
          <p:nvPr/>
        </p:nvSpPr>
        <p:spPr>
          <a:xfrm>
            <a:off x="6926886" y="4415149"/>
            <a:ext cx="1419565" cy="21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After</a:t>
            </a:r>
            <a:endParaRPr sz="1100"/>
          </a:p>
        </p:txBody>
      </p:sp>
      <p:sp>
        <p:nvSpPr>
          <p:cNvPr id="296" name="Google Shape;296;p32"/>
          <p:cNvSpPr txBox="1"/>
          <p:nvPr/>
        </p:nvSpPr>
        <p:spPr>
          <a:xfrm>
            <a:off x="3076575" y="2158675"/>
            <a:ext cx="2990850" cy="594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Lorem ipsum dolor sit amet, consectetuer adipiscing elit. Maecenas porttitor congue massa. Fusce posuere, magna sed pulvinar ultricies, purus.</a:t>
            </a:r>
            <a:endParaRPr sz="1100"/>
          </a:p>
        </p:txBody>
      </p:sp>
      <p:grpSp>
        <p:nvGrpSpPr>
          <p:cNvPr id="297" name="Google Shape;297;p32"/>
          <p:cNvGrpSpPr/>
          <p:nvPr/>
        </p:nvGrpSpPr>
        <p:grpSpPr>
          <a:xfrm>
            <a:off x="2961799" y="2967512"/>
            <a:ext cx="3220402" cy="800101"/>
            <a:chOff x="685801" y="2895599"/>
            <a:chExt cx="4293870" cy="1066802"/>
          </a:xfrm>
        </p:grpSpPr>
        <p:sp>
          <p:nvSpPr>
            <p:cNvPr id="298" name="Google Shape;298;p32"/>
            <p:cNvSpPr/>
            <p:nvPr/>
          </p:nvSpPr>
          <p:spPr>
            <a:xfrm>
              <a:off x="685801" y="2895599"/>
              <a:ext cx="4293870" cy="1066802"/>
            </a:xfrm>
            <a:prstGeom prst="roundRect">
              <a:avLst>
                <a:gd name="adj" fmla="val 11905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299" name="Google Shape;299;p32"/>
            <p:cNvGrpSpPr/>
            <p:nvPr/>
          </p:nvGrpSpPr>
          <p:grpSpPr>
            <a:xfrm>
              <a:off x="823112" y="2965435"/>
              <a:ext cx="4057499" cy="927131"/>
              <a:chOff x="854362" y="3007281"/>
              <a:chExt cx="4057499" cy="927131"/>
            </a:xfrm>
          </p:grpSpPr>
          <p:grpSp>
            <p:nvGrpSpPr>
              <p:cNvPr id="300" name="Google Shape;300;p32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301" name="Google Shape;301;p32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02" name="Google Shape;302;p32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303" name="Google Shape;303;p32"/>
              <p:cNvGrpSpPr/>
              <p:nvPr/>
            </p:nvGrpSpPr>
            <p:grpSpPr>
              <a:xfrm>
                <a:off x="1757584" y="3007281"/>
                <a:ext cx="3154277" cy="927131"/>
                <a:chOff x="1757584" y="3007281"/>
                <a:chExt cx="3154277" cy="927131"/>
              </a:xfrm>
            </p:grpSpPr>
            <p:sp>
              <p:nvSpPr>
                <p:cNvPr id="304" name="Google Shape;304;p32"/>
                <p:cNvSpPr txBox="1"/>
                <p:nvPr/>
              </p:nvSpPr>
              <p:spPr>
                <a:xfrm>
                  <a:off x="1757584" y="3007281"/>
                  <a:ext cx="1995402" cy="4160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Auto Backup</a:t>
                  </a:r>
                  <a:endParaRPr sz="1100"/>
                </a:p>
              </p:txBody>
            </p:sp>
            <p:sp>
              <p:nvSpPr>
                <p:cNvPr id="305" name="Google Shape;305;p32"/>
                <p:cNvSpPr txBox="1"/>
                <p:nvPr/>
              </p:nvSpPr>
              <p:spPr>
                <a:xfrm>
                  <a:off x="1757584" y="3381375"/>
                  <a:ext cx="3154277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grpSp>
        <p:nvGrpSpPr>
          <p:cNvPr id="306" name="Google Shape;306;p32"/>
          <p:cNvGrpSpPr/>
          <p:nvPr/>
        </p:nvGrpSpPr>
        <p:grpSpPr>
          <a:xfrm>
            <a:off x="2961799" y="3829049"/>
            <a:ext cx="3220402" cy="800101"/>
            <a:chOff x="685801" y="2895599"/>
            <a:chExt cx="4293870" cy="1066802"/>
          </a:xfrm>
        </p:grpSpPr>
        <p:sp>
          <p:nvSpPr>
            <p:cNvPr id="307" name="Google Shape;307;p32"/>
            <p:cNvSpPr/>
            <p:nvPr/>
          </p:nvSpPr>
          <p:spPr>
            <a:xfrm>
              <a:off x="685801" y="2895599"/>
              <a:ext cx="4293870" cy="1066802"/>
            </a:xfrm>
            <a:prstGeom prst="roundRect">
              <a:avLst>
                <a:gd name="adj" fmla="val 8334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308" name="Google Shape;308;p32"/>
            <p:cNvGrpSpPr/>
            <p:nvPr/>
          </p:nvGrpSpPr>
          <p:grpSpPr>
            <a:xfrm>
              <a:off x="823112" y="2965435"/>
              <a:ext cx="4057499" cy="927131"/>
              <a:chOff x="854362" y="3007281"/>
              <a:chExt cx="4057499" cy="927131"/>
            </a:xfrm>
          </p:grpSpPr>
          <p:grpSp>
            <p:nvGrpSpPr>
              <p:cNvPr id="309" name="Google Shape;309;p32"/>
              <p:cNvGrpSpPr/>
              <p:nvPr/>
            </p:nvGrpSpPr>
            <p:grpSpPr>
              <a:xfrm>
                <a:off x="854362" y="3074333"/>
                <a:ext cx="729238" cy="729239"/>
                <a:chOff x="9144798" y="5442174"/>
                <a:chExt cx="563696" cy="563696"/>
              </a:xfrm>
            </p:grpSpPr>
            <p:sp>
              <p:nvSpPr>
                <p:cNvPr id="310" name="Google Shape;310;p32"/>
                <p:cNvSpPr/>
                <p:nvPr/>
              </p:nvSpPr>
              <p:spPr>
                <a:xfrm rot="1800000">
                  <a:off x="9220319" y="5517695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11" name="Google Shape;311;p32"/>
                <p:cNvSpPr/>
                <p:nvPr/>
              </p:nvSpPr>
              <p:spPr>
                <a:xfrm>
                  <a:off x="9169117" y="5567001"/>
                  <a:ext cx="412654" cy="41265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F5000">
                    <a:alpha val="84705"/>
                  </a:srgbClr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312" name="Google Shape;312;p32"/>
              <p:cNvGrpSpPr/>
              <p:nvPr/>
            </p:nvGrpSpPr>
            <p:grpSpPr>
              <a:xfrm>
                <a:off x="1757584" y="3007281"/>
                <a:ext cx="3154277" cy="927131"/>
                <a:chOff x="1757584" y="3007281"/>
                <a:chExt cx="3154277" cy="927131"/>
              </a:xfrm>
            </p:grpSpPr>
            <p:sp>
              <p:nvSpPr>
                <p:cNvPr id="313" name="Google Shape;313;p32"/>
                <p:cNvSpPr txBox="1"/>
                <p:nvPr/>
              </p:nvSpPr>
              <p:spPr>
                <a:xfrm>
                  <a:off x="1757584" y="3007281"/>
                  <a:ext cx="2389102" cy="4160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Version Control</a:t>
                  </a:r>
                  <a:endParaRPr sz="1100"/>
                </a:p>
              </p:txBody>
            </p:sp>
            <p:sp>
              <p:nvSpPr>
                <p:cNvPr id="314" name="Google Shape;314;p32"/>
                <p:cNvSpPr txBox="1"/>
                <p:nvPr/>
              </p:nvSpPr>
              <p:spPr>
                <a:xfrm>
                  <a:off x="1757584" y="3381375"/>
                  <a:ext cx="3154277" cy="553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315" name="Google Shape;315;p32"/>
          <p:cNvSpPr/>
          <p:nvPr/>
        </p:nvSpPr>
        <p:spPr>
          <a:xfrm>
            <a:off x="3149264" y="4113717"/>
            <a:ext cx="278606" cy="278605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16" name="Google Shape;316;p32"/>
          <p:cNvSpPr/>
          <p:nvPr/>
        </p:nvSpPr>
        <p:spPr>
          <a:xfrm>
            <a:off x="3149276" y="3252179"/>
            <a:ext cx="278582" cy="278608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317" name="Google Shape;317;p32"/>
          <p:cNvGrpSpPr/>
          <p:nvPr/>
        </p:nvGrpSpPr>
        <p:grpSpPr>
          <a:xfrm>
            <a:off x="589428" y="3838028"/>
            <a:ext cx="1817567" cy="422771"/>
            <a:chOff x="6672953" y="5415643"/>
            <a:chExt cx="2423423" cy="563695"/>
          </a:xfrm>
        </p:grpSpPr>
        <p:grpSp>
          <p:nvGrpSpPr>
            <p:cNvPr id="318" name="Google Shape;318;p32"/>
            <p:cNvGrpSpPr/>
            <p:nvPr/>
          </p:nvGrpSpPr>
          <p:grpSpPr>
            <a:xfrm>
              <a:off x="6672953" y="5415643"/>
              <a:ext cx="563696" cy="563695"/>
              <a:chOff x="6621723" y="5337277"/>
              <a:chExt cx="707820" cy="707820"/>
            </a:xfrm>
          </p:grpSpPr>
          <p:sp>
            <p:nvSpPr>
              <p:cNvPr id="319" name="Google Shape;319;p32"/>
              <p:cNvSpPr/>
              <p:nvPr/>
            </p:nvSpPr>
            <p:spPr>
              <a:xfrm rot="1800000">
                <a:off x="6716553" y="5432107"/>
                <a:ext cx="518160" cy="518160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320" name="Google Shape;320;p32"/>
              <p:cNvSpPr/>
              <p:nvPr/>
            </p:nvSpPr>
            <p:spPr>
              <a:xfrm>
                <a:off x="6652260" y="5494019"/>
                <a:ext cx="518160" cy="518161"/>
              </a:xfrm>
              <a:prstGeom prst="roundRect">
                <a:avLst>
                  <a:gd name="adj" fmla="val 16667"/>
                </a:avLst>
              </a:prstGeom>
              <a:solidFill>
                <a:srgbClr val="BF5000">
                  <a:alpha val="84705"/>
                </a:srgbClr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sp>
          <p:nvSpPr>
            <p:cNvPr id="321" name="Google Shape;321;p32"/>
            <p:cNvSpPr txBox="1"/>
            <p:nvPr/>
          </p:nvSpPr>
          <p:spPr>
            <a:xfrm>
              <a:off x="7203622" y="5474447"/>
              <a:ext cx="1892754" cy="4953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</a:t>
              </a:r>
              <a:r>
                <a:rPr lang="en-GB" sz="5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(Learn More)</a:t>
              </a:r>
              <a:endParaRPr sz="8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322" name="Google Shape;322;p32"/>
          <p:cNvSpPr/>
          <p:nvPr/>
        </p:nvSpPr>
        <p:spPr>
          <a:xfrm>
            <a:off x="651318" y="3975289"/>
            <a:ext cx="222189" cy="222210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323" name="Google Shape;323;p32"/>
          <p:cNvGrpSpPr/>
          <p:nvPr/>
        </p:nvGrpSpPr>
        <p:grpSpPr>
          <a:xfrm>
            <a:off x="6718765" y="3838028"/>
            <a:ext cx="1817567" cy="422771"/>
            <a:chOff x="6672953" y="5415643"/>
            <a:chExt cx="2423423" cy="563695"/>
          </a:xfrm>
        </p:grpSpPr>
        <p:grpSp>
          <p:nvGrpSpPr>
            <p:cNvPr id="324" name="Google Shape;324;p32"/>
            <p:cNvGrpSpPr/>
            <p:nvPr/>
          </p:nvGrpSpPr>
          <p:grpSpPr>
            <a:xfrm>
              <a:off x="6672953" y="5415643"/>
              <a:ext cx="563696" cy="563695"/>
              <a:chOff x="6621723" y="5337277"/>
              <a:chExt cx="707820" cy="707820"/>
            </a:xfrm>
          </p:grpSpPr>
          <p:sp>
            <p:nvSpPr>
              <p:cNvPr id="325" name="Google Shape;325;p32"/>
              <p:cNvSpPr/>
              <p:nvPr/>
            </p:nvSpPr>
            <p:spPr>
              <a:xfrm rot="1800000">
                <a:off x="6716553" y="5432107"/>
                <a:ext cx="518160" cy="518160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326" name="Google Shape;326;p32"/>
              <p:cNvSpPr/>
              <p:nvPr/>
            </p:nvSpPr>
            <p:spPr>
              <a:xfrm>
                <a:off x="6652260" y="5494019"/>
                <a:ext cx="518160" cy="518161"/>
              </a:xfrm>
              <a:prstGeom prst="roundRect">
                <a:avLst>
                  <a:gd name="adj" fmla="val 16667"/>
                </a:avLst>
              </a:prstGeom>
              <a:solidFill>
                <a:srgbClr val="BF5000">
                  <a:alpha val="84705"/>
                </a:srgbClr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sp>
          <p:nvSpPr>
            <p:cNvPr id="327" name="Google Shape;327;p32"/>
            <p:cNvSpPr txBox="1"/>
            <p:nvPr/>
          </p:nvSpPr>
          <p:spPr>
            <a:xfrm>
              <a:off x="7203622" y="5474447"/>
              <a:ext cx="1892754" cy="4953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</a:t>
              </a:r>
              <a:r>
                <a:rPr lang="en-GB" sz="5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(Learn More)</a:t>
              </a:r>
              <a:endParaRPr sz="8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328" name="Google Shape;328;p32"/>
          <p:cNvSpPr/>
          <p:nvPr/>
        </p:nvSpPr>
        <p:spPr>
          <a:xfrm>
            <a:off x="6780646" y="3975290"/>
            <a:ext cx="222209" cy="222207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329" name="Google Shape;329;p32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35618" r="35618"/>
          <a:stretch/>
        </p:blipFill>
        <p:spPr>
          <a:xfrm>
            <a:off x="514247" y="514350"/>
            <a:ext cx="1985963" cy="3883819"/>
          </a:xfrm>
          <a:prstGeom prst="roundRect">
            <a:avLst>
              <a:gd name="adj" fmla="val 4197"/>
            </a:avLst>
          </a:prstGeom>
          <a:noFill/>
          <a:ln>
            <a:noFill/>
          </a:ln>
        </p:spPr>
      </p:pic>
      <p:pic>
        <p:nvPicPr>
          <p:cNvPr id="330" name="Google Shape;330;p32" descr="A black and white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35618" r="35618"/>
          <a:stretch/>
        </p:blipFill>
        <p:spPr>
          <a:xfrm>
            <a:off x="6640765" y="514350"/>
            <a:ext cx="1985963" cy="3883819"/>
          </a:xfrm>
          <a:prstGeom prst="roundRect">
            <a:avLst>
              <a:gd name="adj" fmla="val 419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Google Shape;335;p33"/>
          <p:cNvGrpSpPr/>
          <p:nvPr/>
        </p:nvGrpSpPr>
        <p:grpSpPr>
          <a:xfrm>
            <a:off x="421821" y="439835"/>
            <a:ext cx="4923065" cy="906810"/>
            <a:chOff x="533400" y="1297646"/>
            <a:chExt cx="6564086" cy="1209080"/>
          </a:xfrm>
        </p:grpSpPr>
        <p:sp>
          <p:nvSpPr>
            <p:cNvPr id="336" name="Google Shape;336;p33"/>
            <p:cNvSpPr txBox="1"/>
            <p:nvPr/>
          </p:nvSpPr>
          <p:spPr>
            <a:xfrm>
              <a:off x="533400" y="1583396"/>
              <a:ext cx="6564086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How It Works</a:t>
              </a:r>
              <a:endParaRPr sz="1100"/>
            </a:p>
          </p:txBody>
        </p:sp>
        <p:sp>
          <p:nvSpPr>
            <p:cNvPr id="337" name="Google Shape;337;p33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A Seamless Flow from Upload to Access</a:t>
              </a:r>
              <a:endParaRPr sz="1100"/>
            </a:p>
          </p:txBody>
        </p:sp>
      </p:grpSp>
      <p:grpSp>
        <p:nvGrpSpPr>
          <p:cNvPr id="338" name="Google Shape;338;p33"/>
          <p:cNvGrpSpPr/>
          <p:nvPr/>
        </p:nvGrpSpPr>
        <p:grpSpPr>
          <a:xfrm>
            <a:off x="514350" y="3761096"/>
            <a:ext cx="1777075" cy="868054"/>
            <a:chOff x="549707" y="5014795"/>
            <a:chExt cx="2369434" cy="1157405"/>
          </a:xfrm>
        </p:grpSpPr>
        <p:sp>
          <p:nvSpPr>
            <p:cNvPr id="339" name="Google Shape;339;p33"/>
            <p:cNvSpPr txBox="1"/>
            <p:nvPr/>
          </p:nvSpPr>
          <p:spPr>
            <a:xfrm>
              <a:off x="549707" y="5558378"/>
              <a:ext cx="2369434" cy="6138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 b="0" i="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adipiscing elit. </a:t>
              </a:r>
              <a:endParaRPr sz="1100"/>
            </a:p>
          </p:txBody>
        </p:sp>
        <p:sp>
          <p:nvSpPr>
            <p:cNvPr id="340" name="Google Shape;340;p33"/>
            <p:cNvSpPr txBox="1"/>
            <p:nvPr/>
          </p:nvSpPr>
          <p:spPr>
            <a:xfrm>
              <a:off x="549707" y="5014795"/>
              <a:ext cx="2369434" cy="5019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b="0" i="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Stage 01</a:t>
              </a:r>
              <a:endParaRPr sz="15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endParaRPr>
            </a:p>
          </p:txBody>
        </p:sp>
      </p:grpSp>
      <p:grpSp>
        <p:nvGrpSpPr>
          <p:cNvPr id="341" name="Google Shape;341;p33"/>
          <p:cNvGrpSpPr/>
          <p:nvPr/>
        </p:nvGrpSpPr>
        <p:grpSpPr>
          <a:xfrm>
            <a:off x="2690702" y="3761096"/>
            <a:ext cx="1777075" cy="868054"/>
            <a:chOff x="2871992" y="5014795"/>
            <a:chExt cx="2369434" cy="1157405"/>
          </a:xfrm>
        </p:grpSpPr>
        <p:sp>
          <p:nvSpPr>
            <p:cNvPr id="342" name="Google Shape;342;p33"/>
            <p:cNvSpPr txBox="1"/>
            <p:nvPr/>
          </p:nvSpPr>
          <p:spPr>
            <a:xfrm>
              <a:off x="2871992" y="5558378"/>
              <a:ext cx="2369434" cy="6138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 b="0" i="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adipiscing elit. </a:t>
              </a:r>
              <a:endParaRPr sz="1100"/>
            </a:p>
          </p:txBody>
        </p:sp>
        <p:sp>
          <p:nvSpPr>
            <p:cNvPr id="343" name="Google Shape;343;p33"/>
            <p:cNvSpPr txBox="1"/>
            <p:nvPr/>
          </p:nvSpPr>
          <p:spPr>
            <a:xfrm>
              <a:off x="2871992" y="5014795"/>
              <a:ext cx="2369434" cy="5019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b="0" i="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Stage 02</a:t>
              </a:r>
              <a:endParaRPr sz="1500">
                <a:solidFill>
                  <a:schemeClr val="lt1"/>
                </a:solidFill>
                <a:latin typeface="Orbitron"/>
                <a:ea typeface="Orbitron"/>
                <a:cs typeface="Orbitron"/>
                <a:sym typeface="Orbitron"/>
              </a:endParaRPr>
            </a:p>
          </p:txBody>
        </p:sp>
      </p:grpSp>
      <p:grpSp>
        <p:nvGrpSpPr>
          <p:cNvPr id="344" name="Google Shape;344;p33"/>
          <p:cNvGrpSpPr/>
          <p:nvPr/>
        </p:nvGrpSpPr>
        <p:grpSpPr>
          <a:xfrm>
            <a:off x="7043406" y="3761096"/>
            <a:ext cx="1777075" cy="868054"/>
            <a:chOff x="7661707" y="5014795"/>
            <a:chExt cx="2369434" cy="1157405"/>
          </a:xfrm>
        </p:grpSpPr>
        <p:sp>
          <p:nvSpPr>
            <p:cNvPr id="345" name="Google Shape;345;p33"/>
            <p:cNvSpPr txBox="1"/>
            <p:nvPr/>
          </p:nvSpPr>
          <p:spPr>
            <a:xfrm>
              <a:off x="7661707" y="5558378"/>
              <a:ext cx="2369434" cy="6138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 b="0" i="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adipiscing elit. </a:t>
              </a:r>
              <a:endParaRPr sz="1100"/>
            </a:p>
          </p:txBody>
        </p:sp>
        <p:sp>
          <p:nvSpPr>
            <p:cNvPr id="346" name="Google Shape;346;p33"/>
            <p:cNvSpPr txBox="1"/>
            <p:nvPr/>
          </p:nvSpPr>
          <p:spPr>
            <a:xfrm>
              <a:off x="7661707" y="5014795"/>
              <a:ext cx="2369434" cy="5019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Stage 04</a:t>
              </a:r>
              <a:endParaRPr sz="1100"/>
            </a:p>
          </p:txBody>
        </p:sp>
      </p:grpSp>
      <p:grpSp>
        <p:nvGrpSpPr>
          <p:cNvPr id="347" name="Google Shape;347;p33"/>
          <p:cNvGrpSpPr/>
          <p:nvPr/>
        </p:nvGrpSpPr>
        <p:grpSpPr>
          <a:xfrm>
            <a:off x="4867055" y="3761096"/>
            <a:ext cx="1777076" cy="868054"/>
            <a:chOff x="5121707" y="5014795"/>
            <a:chExt cx="2369434" cy="1157405"/>
          </a:xfrm>
        </p:grpSpPr>
        <p:sp>
          <p:nvSpPr>
            <p:cNvPr id="348" name="Google Shape;348;p33"/>
            <p:cNvSpPr txBox="1"/>
            <p:nvPr/>
          </p:nvSpPr>
          <p:spPr>
            <a:xfrm>
              <a:off x="5121707" y="5558378"/>
              <a:ext cx="2369434" cy="6138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 b="0" i="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Lorem ipsum dolor sit amet, consectetuer adipiscing elit. </a:t>
              </a:r>
              <a:endParaRPr sz="1100"/>
            </a:p>
          </p:txBody>
        </p:sp>
        <p:sp>
          <p:nvSpPr>
            <p:cNvPr id="349" name="Google Shape;349;p33"/>
            <p:cNvSpPr txBox="1"/>
            <p:nvPr/>
          </p:nvSpPr>
          <p:spPr>
            <a:xfrm>
              <a:off x="5121707" y="5014795"/>
              <a:ext cx="2369434" cy="5019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Stage 03</a:t>
              </a:r>
              <a:endParaRPr sz="1100"/>
            </a:p>
          </p:txBody>
        </p:sp>
      </p:grpSp>
      <p:sp>
        <p:nvSpPr>
          <p:cNvPr id="350" name="Google Shape;350;p33"/>
          <p:cNvSpPr/>
          <p:nvPr/>
        </p:nvSpPr>
        <p:spPr>
          <a:xfrm>
            <a:off x="6335145" y="1488743"/>
            <a:ext cx="2394518" cy="2166014"/>
          </a:xfrm>
          <a:custGeom>
            <a:avLst/>
            <a:gdLst/>
            <a:ahLst/>
            <a:cxnLst/>
            <a:rect l="l" t="t" r="r" b="b"/>
            <a:pathLst>
              <a:path w="3192691" h="2888018" extrusionOk="0">
                <a:moveTo>
                  <a:pt x="1748682" y="0"/>
                </a:moveTo>
                <a:lnTo>
                  <a:pt x="3192691" y="1444009"/>
                </a:lnTo>
                <a:lnTo>
                  <a:pt x="1748682" y="2888018"/>
                </a:lnTo>
                <a:lnTo>
                  <a:pt x="1748682" y="2166014"/>
                </a:lnTo>
                <a:lnTo>
                  <a:pt x="0" y="2166014"/>
                </a:lnTo>
                <a:lnTo>
                  <a:pt x="722005" y="1444009"/>
                </a:lnTo>
                <a:lnTo>
                  <a:pt x="1" y="722005"/>
                </a:lnTo>
                <a:lnTo>
                  <a:pt x="1748682" y="722005"/>
                </a:lnTo>
                <a:close/>
              </a:path>
            </a:pathLst>
          </a:custGeom>
          <a:solidFill>
            <a:srgbClr val="FFA666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51" name="Google Shape;351;p33"/>
          <p:cNvSpPr/>
          <p:nvPr/>
        </p:nvSpPr>
        <p:spPr>
          <a:xfrm>
            <a:off x="4386881" y="1488743"/>
            <a:ext cx="2365942" cy="2166014"/>
          </a:xfrm>
          <a:custGeom>
            <a:avLst/>
            <a:gdLst/>
            <a:ahLst/>
            <a:cxnLst/>
            <a:rect l="l" t="t" r="r" b="b"/>
            <a:pathLst>
              <a:path w="3154590" h="2888018" extrusionOk="0">
                <a:moveTo>
                  <a:pt x="1710581" y="0"/>
                </a:moveTo>
                <a:lnTo>
                  <a:pt x="3154590" y="1444009"/>
                </a:lnTo>
                <a:lnTo>
                  <a:pt x="1710581" y="2888018"/>
                </a:lnTo>
                <a:lnTo>
                  <a:pt x="1710581" y="2166014"/>
                </a:lnTo>
                <a:lnTo>
                  <a:pt x="0" y="2166014"/>
                </a:lnTo>
                <a:lnTo>
                  <a:pt x="722005" y="1444009"/>
                </a:lnTo>
                <a:lnTo>
                  <a:pt x="1" y="722005"/>
                </a:lnTo>
                <a:lnTo>
                  <a:pt x="1710581" y="72200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52" name="Google Shape;352;p33"/>
          <p:cNvSpPr/>
          <p:nvPr/>
        </p:nvSpPr>
        <p:spPr>
          <a:xfrm>
            <a:off x="2698166" y="1488743"/>
            <a:ext cx="2106393" cy="2166014"/>
          </a:xfrm>
          <a:custGeom>
            <a:avLst/>
            <a:gdLst/>
            <a:ahLst/>
            <a:cxnLst/>
            <a:rect l="l" t="t" r="r" b="b"/>
            <a:pathLst>
              <a:path w="2808524" h="2888018" extrusionOk="0">
                <a:moveTo>
                  <a:pt x="1364515" y="0"/>
                </a:moveTo>
                <a:lnTo>
                  <a:pt x="2808524" y="1444009"/>
                </a:lnTo>
                <a:lnTo>
                  <a:pt x="1364515" y="2888018"/>
                </a:lnTo>
                <a:lnTo>
                  <a:pt x="1364515" y="2166014"/>
                </a:lnTo>
                <a:lnTo>
                  <a:pt x="0" y="2166014"/>
                </a:lnTo>
                <a:lnTo>
                  <a:pt x="722005" y="1444009"/>
                </a:lnTo>
                <a:lnTo>
                  <a:pt x="1" y="722005"/>
                </a:lnTo>
                <a:lnTo>
                  <a:pt x="1364515" y="722005"/>
                </a:lnTo>
                <a:close/>
              </a:path>
            </a:pathLst>
          </a:custGeom>
          <a:solidFill>
            <a:srgbClr val="BF50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53" name="Google Shape;353;p33"/>
          <p:cNvSpPr/>
          <p:nvPr/>
        </p:nvSpPr>
        <p:spPr>
          <a:xfrm>
            <a:off x="0" y="1488743"/>
            <a:ext cx="3115845" cy="216601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F350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" name="Google Shape;358;p34"/>
          <p:cNvGrpSpPr/>
          <p:nvPr/>
        </p:nvGrpSpPr>
        <p:grpSpPr>
          <a:xfrm>
            <a:off x="421821" y="439835"/>
            <a:ext cx="4923065" cy="1530057"/>
            <a:chOff x="533400" y="1297646"/>
            <a:chExt cx="6564086" cy="2040076"/>
          </a:xfrm>
        </p:grpSpPr>
        <p:sp>
          <p:nvSpPr>
            <p:cNvPr id="359" name="Google Shape;359;p34"/>
            <p:cNvSpPr txBox="1"/>
            <p:nvPr/>
          </p:nvSpPr>
          <p:spPr>
            <a:xfrm>
              <a:off x="533400" y="1583396"/>
              <a:ext cx="6564086" cy="1754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1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Security by Design</a:t>
              </a:r>
              <a:endParaRPr sz="1100"/>
            </a:p>
          </p:txBody>
        </p:sp>
        <p:sp>
          <p:nvSpPr>
            <p:cNvPr id="360" name="Google Shape;360;p34"/>
            <p:cNvSpPr txBox="1"/>
            <p:nvPr/>
          </p:nvSpPr>
          <p:spPr>
            <a:xfrm>
              <a:off x="533400" y="1297646"/>
              <a:ext cx="61150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Orbitron"/>
                  <a:ea typeface="Orbitron"/>
                  <a:cs typeface="Orbitron"/>
                  <a:sym typeface="Orbitron"/>
                </a:rPr>
                <a:t>Encryption, Access Control, and Compliance</a:t>
              </a:r>
              <a:endParaRPr sz="1100"/>
            </a:p>
          </p:txBody>
        </p:sp>
      </p:grpSp>
      <p:sp>
        <p:nvSpPr>
          <p:cNvPr id="361" name="Google Shape;361;p34"/>
          <p:cNvSpPr/>
          <p:nvPr/>
        </p:nvSpPr>
        <p:spPr>
          <a:xfrm>
            <a:off x="7355205" y="-457200"/>
            <a:ext cx="1274445" cy="21717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50000">
                <a:srgbClr val="843A0B"/>
              </a:gs>
              <a:gs pos="94000">
                <a:schemeClr val="accent3"/>
              </a:gs>
              <a:gs pos="100000">
                <a:schemeClr val="accent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362" name="Google Shape;362;p34"/>
          <p:cNvGrpSpPr/>
          <p:nvPr/>
        </p:nvGrpSpPr>
        <p:grpSpPr>
          <a:xfrm>
            <a:off x="514350" y="2771775"/>
            <a:ext cx="1971675" cy="1857375"/>
            <a:chOff x="685800" y="3181350"/>
            <a:chExt cx="2628900" cy="2476500"/>
          </a:xfrm>
        </p:grpSpPr>
        <p:sp>
          <p:nvSpPr>
            <p:cNvPr id="363" name="Google Shape;363;p34"/>
            <p:cNvSpPr/>
            <p:nvPr/>
          </p:nvSpPr>
          <p:spPr>
            <a:xfrm>
              <a:off x="685800" y="3181350"/>
              <a:ext cx="2628900" cy="2476500"/>
            </a:xfrm>
            <a:prstGeom prst="roundRect">
              <a:avLst>
                <a:gd name="adj" fmla="val 5264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364" name="Google Shape;364;p34"/>
            <p:cNvGrpSpPr/>
            <p:nvPr/>
          </p:nvGrpSpPr>
          <p:grpSpPr>
            <a:xfrm>
              <a:off x="768695" y="3313046"/>
              <a:ext cx="2430894" cy="2113063"/>
              <a:chOff x="932888" y="3328954"/>
              <a:chExt cx="2430894" cy="2113063"/>
            </a:xfrm>
          </p:grpSpPr>
          <p:grpSp>
            <p:nvGrpSpPr>
              <p:cNvPr id="365" name="Google Shape;365;p34"/>
              <p:cNvGrpSpPr/>
              <p:nvPr/>
            </p:nvGrpSpPr>
            <p:grpSpPr>
              <a:xfrm>
                <a:off x="932888" y="3328954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366" name="Google Shape;366;p34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367" name="Google Shape;367;p34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368" name="Google Shape;368;p34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369" name="Google Shape;369;p34"/>
                <p:cNvSpPr txBox="1"/>
                <p:nvPr/>
              </p:nvSpPr>
              <p:spPr>
                <a:xfrm>
                  <a:off x="1619250" y="3365822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Encryption</a:t>
                  </a:r>
                  <a:endParaRPr sz="1100"/>
                </a:p>
              </p:txBody>
            </p:sp>
          </p:grpSp>
          <p:sp>
            <p:nvSpPr>
              <p:cNvPr id="370" name="Google Shape;370;p34"/>
              <p:cNvSpPr txBox="1"/>
              <p:nvPr/>
            </p:nvSpPr>
            <p:spPr>
              <a:xfrm>
                <a:off x="965104" y="4133823"/>
                <a:ext cx="2390775" cy="7931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Maecenas porttitor congue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371" name="Google Shape;371;p34"/>
              <p:cNvGrpSpPr/>
              <p:nvPr/>
            </p:nvGrpSpPr>
            <p:grpSpPr>
              <a:xfrm>
                <a:off x="965104" y="5079455"/>
                <a:ext cx="2095500" cy="362562"/>
                <a:chOff x="889000" y="5185092"/>
                <a:chExt cx="2095500" cy="362562"/>
              </a:xfrm>
            </p:grpSpPr>
            <p:grpSp>
              <p:nvGrpSpPr>
                <p:cNvPr id="372" name="Google Shape;372;p34"/>
                <p:cNvGrpSpPr/>
                <p:nvPr/>
              </p:nvGrpSpPr>
              <p:grpSpPr>
                <a:xfrm>
                  <a:off x="889000" y="5185092"/>
                  <a:ext cx="1378857" cy="362562"/>
                  <a:chOff x="7170057" y="4804376"/>
                  <a:chExt cx="1378857" cy="362562"/>
                </a:xfrm>
              </p:grpSpPr>
              <p:sp>
                <p:nvSpPr>
                  <p:cNvPr id="373" name="Google Shape;373;p34"/>
                  <p:cNvSpPr/>
                  <p:nvPr/>
                </p:nvSpPr>
                <p:spPr>
                  <a:xfrm>
                    <a:off x="7170057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374" name="Google Shape;374;p34"/>
                  <p:cNvSpPr txBox="1"/>
                  <p:nvPr/>
                </p:nvSpPr>
                <p:spPr>
                  <a:xfrm>
                    <a:off x="7246438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375" name="Google Shape;375;p34"/>
                <p:cNvCxnSpPr/>
                <p:nvPr/>
              </p:nvCxnSpPr>
              <p:spPr>
                <a:xfrm>
                  <a:off x="2311400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grpSp>
        <p:nvGrpSpPr>
          <p:cNvPr id="376" name="Google Shape;376;p34"/>
          <p:cNvGrpSpPr/>
          <p:nvPr/>
        </p:nvGrpSpPr>
        <p:grpSpPr>
          <a:xfrm>
            <a:off x="4592412" y="2771775"/>
            <a:ext cx="1971675" cy="1857375"/>
            <a:chOff x="685800" y="3181350"/>
            <a:chExt cx="2628900" cy="2476500"/>
          </a:xfrm>
        </p:grpSpPr>
        <p:sp>
          <p:nvSpPr>
            <p:cNvPr id="377" name="Google Shape;377;p34"/>
            <p:cNvSpPr/>
            <p:nvPr/>
          </p:nvSpPr>
          <p:spPr>
            <a:xfrm>
              <a:off x="685800" y="3181350"/>
              <a:ext cx="2628900" cy="2476500"/>
            </a:xfrm>
            <a:prstGeom prst="roundRect">
              <a:avLst>
                <a:gd name="adj" fmla="val 6893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378" name="Google Shape;378;p34"/>
            <p:cNvGrpSpPr/>
            <p:nvPr/>
          </p:nvGrpSpPr>
          <p:grpSpPr>
            <a:xfrm>
              <a:off x="768695" y="3313046"/>
              <a:ext cx="2430894" cy="2113063"/>
              <a:chOff x="932888" y="3328954"/>
              <a:chExt cx="2430894" cy="2113063"/>
            </a:xfrm>
          </p:grpSpPr>
          <p:grpSp>
            <p:nvGrpSpPr>
              <p:cNvPr id="379" name="Google Shape;379;p34"/>
              <p:cNvGrpSpPr/>
              <p:nvPr/>
            </p:nvGrpSpPr>
            <p:grpSpPr>
              <a:xfrm>
                <a:off x="932888" y="3328954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380" name="Google Shape;380;p34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381" name="Google Shape;381;p34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382" name="Google Shape;382;p34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383" name="Google Shape;383;p34"/>
                <p:cNvSpPr txBox="1"/>
                <p:nvPr/>
              </p:nvSpPr>
              <p:spPr>
                <a:xfrm>
                  <a:off x="1619250" y="3365822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Compliance</a:t>
                  </a:r>
                  <a:endParaRPr sz="1100"/>
                </a:p>
              </p:txBody>
            </p:sp>
          </p:grpSp>
          <p:sp>
            <p:nvSpPr>
              <p:cNvPr id="384" name="Google Shape;384;p34"/>
              <p:cNvSpPr txBox="1"/>
              <p:nvPr/>
            </p:nvSpPr>
            <p:spPr>
              <a:xfrm>
                <a:off x="965104" y="4133823"/>
                <a:ext cx="2390775" cy="7931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Maecenas porttitor congue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385" name="Google Shape;385;p34"/>
              <p:cNvGrpSpPr/>
              <p:nvPr/>
            </p:nvGrpSpPr>
            <p:grpSpPr>
              <a:xfrm>
                <a:off x="965104" y="5079455"/>
                <a:ext cx="2095500" cy="362562"/>
                <a:chOff x="889000" y="5185092"/>
                <a:chExt cx="2095500" cy="362562"/>
              </a:xfrm>
            </p:grpSpPr>
            <p:grpSp>
              <p:nvGrpSpPr>
                <p:cNvPr id="386" name="Google Shape;386;p34"/>
                <p:cNvGrpSpPr/>
                <p:nvPr/>
              </p:nvGrpSpPr>
              <p:grpSpPr>
                <a:xfrm>
                  <a:off x="889000" y="5185092"/>
                  <a:ext cx="1378857" cy="362562"/>
                  <a:chOff x="7170057" y="4804376"/>
                  <a:chExt cx="1378857" cy="362562"/>
                </a:xfrm>
              </p:grpSpPr>
              <p:sp>
                <p:nvSpPr>
                  <p:cNvPr id="387" name="Google Shape;387;p34"/>
                  <p:cNvSpPr/>
                  <p:nvPr/>
                </p:nvSpPr>
                <p:spPr>
                  <a:xfrm>
                    <a:off x="7170057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388" name="Google Shape;388;p34"/>
                  <p:cNvSpPr txBox="1"/>
                  <p:nvPr/>
                </p:nvSpPr>
                <p:spPr>
                  <a:xfrm>
                    <a:off x="7246438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389" name="Google Shape;389;p34"/>
                <p:cNvCxnSpPr/>
                <p:nvPr/>
              </p:nvCxnSpPr>
              <p:spPr>
                <a:xfrm>
                  <a:off x="2311400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grpSp>
        <p:nvGrpSpPr>
          <p:cNvPr id="390" name="Google Shape;390;p34"/>
          <p:cNvGrpSpPr/>
          <p:nvPr/>
        </p:nvGrpSpPr>
        <p:grpSpPr>
          <a:xfrm>
            <a:off x="2553381" y="2771775"/>
            <a:ext cx="1971675" cy="1857375"/>
            <a:chOff x="685800" y="3181350"/>
            <a:chExt cx="2628900" cy="2476500"/>
          </a:xfrm>
        </p:grpSpPr>
        <p:sp>
          <p:nvSpPr>
            <p:cNvPr id="391" name="Google Shape;391;p34"/>
            <p:cNvSpPr/>
            <p:nvPr/>
          </p:nvSpPr>
          <p:spPr>
            <a:xfrm>
              <a:off x="685800" y="3181350"/>
              <a:ext cx="2628900" cy="2476500"/>
            </a:xfrm>
            <a:prstGeom prst="roundRect">
              <a:avLst>
                <a:gd name="adj" fmla="val 6350"/>
              </a:avLst>
            </a:prstGeom>
            <a:solidFill>
              <a:srgbClr val="211B3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grpSp>
          <p:nvGrpSpPr>
            <p:cNvPr id="392" name="Google Shape;392;p34"/>
            <p:cNvGrpSpPr/>
            <p:nvPr/>
          </p:nvGrpSpPr>
          <p:grpSpPr>
            <a:xfrm>
              <a:off x="768695" y="3313046"/>
              <a:ext cx="2430894" cy="2113063"/>
              <a:chOff x="932888" y="3328954"/>
              <a:chExt cx="2430894" cy="2113063"/>
            </a:xfrm>
          </p:grpSpPr>
          <p:grpSp>
            <p:nvGrpSpPr>
              <p:cNvPr id="393" name="Google Shape;393;p34"/>
              <p:cNvGrpSpPr/>
              <p:nvPr/>
            </p:nvGrpSpPr>
            <p:grpSpPr>
              <a:xfrm>
                <a:off x="932888" y="3328954"/>
                <a:ext cx="2430894" cy="746754"/>
                <a:chOff x="855231" y="3167824"/>
                <a:chExt cx="2430894" cy="746754"/>
              </a:xfrm>
            </p:grpSpPr>
            <p:grpSp>
              <p:nvGrpSpPr>
                <p:cNvPr id="394" name="Google Shape;394;p34"/>
                <p:cNvGrpSpPr/>
                <p:nvPr/>
              </p:nvGrpSpPr>
              <p:grpSpPr>
                <a:xfrm>
                  <a:off x="855231" y="3167824"/>
                  <a:ext cx="746755" cy="746754"/>
                  <a:chOff x="6584478" y="5426934"/>
                  <a:chExt cx="563696" cy="563696"/>
                </a:xfrm>
              </p:grpSpPr>
              <p:sp>
                <p:nvSpPr>
                  <p:cNvPr id="395" name="Google Shape;395;p34"/>
                  <p:cNvSpPr/>
                  <p:nvPr/>
                </p:nvSpPr>
                <p:spPr>
                  <a:xfrm rot="1800000">
                    <a:off x="6659999" y="5502455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396" name="Google Shape;396;p34"/>
                  <p:cNvSpPr/>
                  <p:nvPr/>
                </p:nvSpPr>
                <p:spPr>
                  <a:xfrm>
                    <a:off x="6608797" y="5551761"/>
                    <a:ext cx="412654" cy="41265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BF5000">
                      <a:alpha val="84705"/>
                    </a:srgbClr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sp>
              <p:nvSpPr>
                <p:cNvPr id="397" name="Google Shape;397;p34"/>
                <p:cNvSpPr txBox="1"/>
                <p:nvPr/>
              </p:nvSpPr>
              <p:spPr>
                <a:xfrm>
                  <a:off x="1619250" y="3365822"/>
                  <a:ext cx="1666875" cy="4217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lt1"/>
                      </a:solidFill>
                      <a:latin typeface="Orbitron"/>
                      <a:ea typeface="Orbitron"/>
                      <a:cs typeface="Orbitron"/>
                      <a:sym typeface="Orbitron"/>
                    </a:rPr>
                    <a:t>Privacy</a:t>
                  </a:r>
                  <a:endParaRPr sz="1100"/>
                </a:p>
              </p:txBody>
            </p:sp>
          </p:grpSp>
          <p:sp>
            <p:nvSpPr>
              <p:cNvPr id="398" name="Google Shape;398;p34"/>
              <p:cNvSpPr txBox="1"/>
              <p:nvPr/>
            </p:nvSpPr>
            <p:spPr>
              <a:xfrm>
                <a:off x="965104" y="4133823"/>
                <a:ext cx="2390775" cy="7931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Lorem ipsum dolor sit amet, consectetuer adipiscing elit. Maecenas porttitor congue</a:t>
                </a:r>
                <a:endParaRPr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399" name="Google Shape;399;p34"/>
              <p:cNvGrpSpPr/>
              <p:nvPr/>
            </p:nvGrpSpPr>
            <p:grpSpPr>
              <a:xfrm>
                <a:off x="965104" y="5079455"/>
                <a:ext cx="2095500" cy="362562"/>
                <a:chOff x="889000" y="5185092"/>
                <a:chExt cx="2095500" cy="362562"/>
              </a:xfrm>
            </p:grpSpPr>
            <p:grpSp>
              <p:nvGrpSpPr>
                <p:cNvPr id="400" name="Google Shape;400;p34"/>
                <p:cNvGrpSpPr/>
                <p:nvPr/>
              </p:nvGrpSpPr>
              <p:grpSpPr>
                <a:xfrm>
                  <a:off x="889000" y="5185092"/>
                  <a:ext cx="1378857" cy="362562"/>
                  <a:chOff x="7170057" y="4804376"/>
                  <a:chExt cx="1378857" cy="362562"/>
                </a:xfrm>
              </p:grpSpPr>
              <p:sp>
                <p:nvSpPr>
                  <p:cNvPr id="401" name="Google Shape;401;p34"/>
                  <p:cNvSpPr/>
                  <p:nvPr/>
                </p:nvSpPr>
                <p:spPr>
                  <a:xfrm>
                    <a:off x="7170057" y="4804376"/>
                    <a:ext cx="1378857" cy="3625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402" name="Google Shape;402;p34"/>
                  <p:cNvSpPr txBox="1"/>
                  <p:nvPr/>
                </p:nvSpPr>
                <p:spPr>
                  <a:xfrm>
                    <a:off x="7246438" y="4847158"/>
                    <a:ext cx="122609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900">
                        <a:solidFill>
                          <a:schemeClr val="lt1"/>
                        </a:solidFill>
                        <a:latin typeface="Manrope"/>
                        <a:ea typeface="Manrope"/>
                        <a:cs typeface="Manrope"/>
                        <a:sym typeface="Manrope"/>
                      </a:rPr>
                      <a:t>Read More</a:t>
                    </a:r>
                    <a:endParaRPr sz="1100"/>
                  </a:p>
                </p:txBody>
              </p:sp>
            </p:grpSp>
            <p:cxnSp>
              <p:nvCxnSpPr>
                <p:cNvPr id="403" name="Google Shape;403;p34"/>
                <p:cNvCxnSpPr/>
                <p:nvPr/>
              </p:nvCxnSpPr>
              <p:spPr>
                <a:xfrm>
                  <a:off x="2311400" y="5363299"/>
                  <a:ext cx="673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stealth" w="lg" len="lg"/>
                </a:ln>
              </p:spPr>
            </p:cxnSp>
          </p:grpSp>
        </p:grpSp>
      </p:grpSp>
      <p:sp>
        <p:nvSpPr>
          <p:cNvPr id="404" name="Google Shape;404;p34"/>
          <p:cNvSpPr/>
          <p:nvPr/>
        </p:nvSpPr>
        <p:spPr>
          <a:xfrm>
            <a:off x="4744441" y="3060266"/>
            <a:ext cx="278606" cy="278605"/>
          </a:xfrm>
          <a:custGeom>
            <a:avLst/>
            <a:gdLst/>
            <a:ahLst/>
            <a:cxnLst/>
            <a:rect l="l" t="t" r="r" b="b"/>
            <a:pathLst>
              <a:path w="457200" h="457198" extrusionOk="0">
                <a:moveTo>
                  <a:pt x="457200" y="419098"/>
                </a:moveTo>
                <a:cubicBezTo>
                  <a:pt x="457200" y="440149"/>
                  <a:pt x="440150" y="457198"/>
                  <a:pt x="419100" y="457198"/>
                </a:cubicBezTo>
                <a:cubicBezTo>
                  <a:pt x="405041" y="457198"/>
                  <a:pt x="392887" y="449483"/>
                  <a:pt x="386277" y="438148"/>
                </a:cubicBezTo>
                <a:lnTo>
                  <a:pt x="361950" y="438148"/>
                </a:lnTo>
                <a:cubicBezTo>
                  <a:pt x="330441" y="438148"/>
                  <a:pt x="304800" y="412507"/>
                  <a:pt x="304800" y="380998"/>
                </a:cubicBezTo>
                <a:lnTo>
                  <a:pt x="304800" y="285748"/>
                </a:lnTo>
                <a:cubicBezTo>
                  <a:pt x="304800" y="275214"/>
                  <a:pt x="313334" y="266698"/>
                  <a:pt x="323850" y="266698"/>
                </a:cubicBezTo>
                <a:cubicBezTo>
                  <a:pt x="334366" y="266698"/>
                  <a:pt x="342900" y="275214"/>
                  <a:pt x="342900" y="285748"/>
                </a:cubicBezTo>
                <a:lnTo>
                  <a:pt x="342900" y="380998"/>
                </a:lnTo>
                <a:cubicBezTo>
                  <a:pt x="342900" y="391514"/>
                  <a:pt x="351453" y="400048"/>
                  <a:pt x="361950" y="400048"/>
                </a:cubicBezTo>
                <a:lnTo>
                  <a:pt x="386277" y="400048"/>
                </a:lnTo>
                <a:cubicBezTo>
                  <a:pt x="392868" y="388714"/>
                  <a:pt x="405022" y="380998"/>
                  <a:pt x="419100" y="380998"/>
                </a:cubicBezTo>
                <a:cubicBezTo>
                  <a:pt x="440150" y="380998"/>
                  <a:pt x="457200" y="398048"/>
                  <a:pt x="457200" y="419098"/>
                </a:cubicBezTo>
                <a:close/>
                <a:moveTo>
                  <a:pt x="247650" y="386275"/>
                </a:moveTo>
                <a:lnTo>
                  <a:pt x="247650" y="285748"/>
                </a:lnTo>
                <a:cubicBezTo>
                  <a:pt x="247650" y="275214"/>
                  <a:pt x="239116" y="266698"/>
                  <a:pt x="228600" y="266698"/>
                </a:cubicBezTo>
                <a:cubicBezTo>
                  <a:pt x="218084" y="266698"/>
                  <a:pt x="209550" y="275214"/>
                  <a:pt x="209550" y="285748"/>
                </a:cubicBezTo>
                <a:lnTo>
                  <a:pt x="209550" y="386275"/>
                </a:lnTo>
                <a:cubicBezTo>
                  <a:pt x="198215" y="392867"/>
                  <a:pt x="190500" y="405020"/>
                  <a:pt x="190500" y="419098"/>
                </a:cubicBezTo>
                <a:cubicBezTo>
                  <a:pt x="190500" y="440149"/>
                  <a:pt x="207550" y="457198"/>
                  <a:pt x="228600" y="457198"/>
                </a:cubicBezTo>
                <a:cubicBezTo>
                  <a:pt x="249650" y="457198"/>
                  <a:pt x="266700" y="440149"/>
                  <a:pt x="266700" y="419098"/>
                </a:cubicBezTo>
                <a:cubicBezTo>
                  <a:pt x="266700" y="405040"/>
                  <a:pt x="258985" y="392886"/>
                  <a:pt x="247650" y="386275"/>
                </a:cubicBezTo>
                <a:close/>
                <a:moveTo>
                  <a:pt x="133350" y="266698"/>
                </a:moveTo>
                <a:cubicBezTo>
                  <a:pt x="122834" y="266698"/>
                  <a:pt x="114300" y="275214"/>
                  <a:pt x="114300" y="285748"/>
                </a:cubicBezTo>
                <a:lnTo>
                  <a:pt x="114300" y="380998"/>
                </a:lnTo>
                <a:cubicBezTo>
                  <a:pt x="114300" y="391514"/>
                  <a:pt x="105747" y="400048"/>
                  <a:pt x="95250" y="400048"/>
                </a:cubicBezTo>
                <a:lnTo>
                  <a:pt x="70923" y="400048"/>
                </a:lnTo>
                <a:cubicBezTo>
                  <a:pt x="64332" y="388714"/>
                  <a:pt x="52178" y="380998"/>
                  <a:pt x="38100" y="380998"/>
                </a:cubicBezTo>
                <a:cubicBezTo>
                  <a:pt x="17050" y="380998"/>
                  <a:pt x="0" y="398048"/>
                  <a:pt x="0" y="419098"/>
                </a:cubicBezTo>
                <a:cubicBezTo>
                  <a:pt x="0" y="440149"/>
                  <a:pt x="17050" y="457198"/>
                  <a:pt x="38100" y="457198"/>
                </a:cubicBezTo>
                <a:cubicBezTo>
                  <a:pt x="52159" y="457198"/>
                  <a:pt x="64313" y="449483"/>
                  <a:pt x="70923" y="438148"/>
                </a:cubicBezTo>
                <a:lnTo>
                  <a:pt x="95250" y="438148"/>
                </a:lnTo>
                <a:cubicBezTo>
                  <a:pt x="126759" y="438148"/>
                  <a:pt x="152400" y="412507"/>
                  <a:pt x="152400" y="380998"/>
                </a:cubicBezTo>
                <a:lnTo>
                  <a:pt x="152400" y="285748"/>
                </a:lnTo>
                <a:cubicBezTo>
                  <a:pt x="152400" y="275214"/>
                  <a:pt x="143866" y="266698"/>
                  <a:pt x="133350" y="266698"/>
                </a:cubicBezTo>
                <a:close/>
                <a:moveTo>
                  <a:pt x="381000" y="285748"/>
                </a:moveTo>
                <a:lnTo>
                  <a:pt x="381000" y="320858"/>
                </a:lnTo>
                <a:cubicBezTo>
                  <a:pt x="410566" y="300874"/>
                  <a:pt x="431825" y="269118"/>
                  <a:pt x="436874" y="232713"/>
                </a:cubicBezTo>
                <a:cubicBezTo>
                  <a:pt x="446570" y="162819"/>
                  <a:pt x="400012" y="101840"/>
                  <a:pt x="335966" y="88467"/>
                </a:cubicBezTo>
                <a:cubicBezTo>
                  <a:pt x="328289" y="86866"/>
                  <a:pt x="321564" y="81837"/>
                  <a:pt x="317964" y="74865"/>
                </a:cubicBezTo>
                <a:cubicBezTo>
                  <a:pt x="293846" y="28116"/>
                  <a:pt x="243897" y="-3107"/>
                  <a:pt x="186938" y="246"/>
                </a:cubicBezTo>
                <a:cubicBezTo>
                  <a:pt x="127464" y="3732"/>
                  <a:pt x="76124" y="47357"/>
                  <a:pt x="61341" y="105059"/>
                </a:cubicBezTo>
                <a:cubicBezTo>
                  <a:pt x="56502" y="123919"/>
                  <a:pt x="56102" y="142111"/>
                  <a:pt x="58826" y="159256"/>
                </a:cubicBezTo>
                <a:cubicBezTo>
                  <a:pt x="60389" y="169105"/>
                  <a:pt x="56559" y="178745"/>
                  <a:pt x="49130" y="185393"/>
                </a:cubicBezTo>
                <a:cubicBezTo>
                  <a:pt x="27584" y="204691"/>
                  <a:pt x="15278" y="234009"/>
                  <a:pt x="20079" y="266222"/>
                </a:cubicBezTo>
                <a:cubicBezTo>
                  <a:pt x="24784" y="297902"/>
                  <a:pt x="46958" y="324744"/>
                  <a:pt x="76200" y="336402"/>
                </a:cubicBezTo>
                <a:lnTo>
                  <a:pt x="76200" y="285748"/>
                </a:lnTo>
                <a:cubicBezTo>
                  <a:pt x="76200" y="254240"/>
                  <a:pt x="101841" y="228598"/>
                  <a:pt x="133350" y="228598"/>
                </a:cubicBezTo>
                <a:cubicBezTo>
                  <a:pt x="153238" y="228598"/>
                  <a:pt x="170726" y="238828"/>
                  <a:pt x="180975" y="254278"/>
                </a:cubicBezTo>
                <a:cubicBezTo>
                  <a:pt x="191224" y="238828"/>
                  <a:pt x="208712" y="228598"/>
                  <a:pt x="228600" y="228598"/>
                </a:cubicBezTo>
                <a:cubicBezTo>
                  <a:pt x="248488" y="228598"/>
                  <a:pt x="265976" y="238828"/>
                  <a:pt x="276225" y="254278"/>
                </a:cubicBezTo>
                <a:cubicBezTo>
                  <a:pt x="286474" y="238828"/>
                  <a:pt x="303962" y="228598"/>
                  <a:pt x="323850" y="228598"/>
                </a:cubicBezTo>
                <a:cubicBezTo>
                  <a:pt x="355359" y="228598"/>
                  <a:pt x="381000" y="254240"/>
                  <a:pt x="381000" y="28574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05" name="Google Shape;405;p34"/>
          <p:cNvSpPr/>
          <p:nvPr/>
        </p:nvSpPr>
        <p:spPr>
          <a:xfrm>
            <a:off x="2705422" y="3060264"/>
            <a:ext cx="278582" cy="278608"/>
          </a:xfrm>
          <a:custGeom>
            <a:avLst/>
            <a:gdLst/>
            <a:ahLst/>
            <a:cxnLst/>
            <a:rect l="l" t="t" r="r" b="b"/>
            <a:pathLst>
              <a:path w="457161" h="457204" extrusionOk="0">
                <a:moveTo>
                  <a:pt x="342919" y="342904"/>
                </a:moveTo>
                <a:cubicBezTo>
                  <a:pt x="342919" y="405940"/>
                  <a:pt x="291656" y="457204"/>
                  <a:pt x="228619" y="457204"/>
                </a:cubicBezTo>
                <a:cubicBezTo>
                  <a:pt x="165583" y="457204"/>
                  <a:pt x="114319" y="405940"/>
                  <a:pt x="114319" y="342904"/>
                </a:cubicBezTo>
                <a:cubicBezTo>
                  <a:pt x="114319" y="335227"/>
                  <a:pt x="115081" y="327531"/>
                  <a:pt x="116586" y="320082"/>
                </a:cubicBezTo>
                <a:cubicBezTo>
                  <a:pt x="118682" y="309776"/>
                  <a:pt x="128778" y="303070"/>
                  <a:pt x="139046" y="305185"/>
                </a:cubicBezTo>
                <a:cubicBezTo>
                  <a:pt x="149352" y="307281"/>
                  <a:pt x="156039" y="317339"/>
                  <a:pt x="153943" y="327645"/>
                </a:cubicBezTo>
                <a:cubicBezTo>
                  <a:pt x="152914" y="332636"/>
                  <a:pt x="152419" y="337761"/>
                  <a:pt x="152419" y="342923"/>
                </a:cubicBezTo>
                <a:cubicBezTo>
                  <a:pt x="152419" y="384947"/>
                  <a:pt x="186595" y="419123"/>
                  <a:pt x="228619" y="419123"/>
                </a:cubicBezTo>
                <a:cubicBezTo>
                  <a:pt x="270643" y="419123"/>
                  <a:pt x="304819" y="384947"/>
                  <a:pt x="304819" y="342923"/>
                </a:cubicBezTo>
                <a:cubicBezTo>
                  <a:pt x="304819" y="300899"/>
                  <a:pt x="270643" y="266723"/>
                  <a:pt x="228619" y="266723"/>
                </a:cubicBezTo>
                <a:lnTo>
                  <a:pt x="209569" y="266723"/>
                </a:lnTo>
                <a:lnTo>
                  <a:pt x="242087" y="299241"/>
                </a:lnTo>
                <a:cubicBezTo>
                  <a:pt x="249536" y="306690"/>
                  <a:pt x="249536" y="318730"/>
                  <a:pt x="242087" y="326178"/>
                </a:cubicBezTo>
                <a:cubicBezTo>
                  <a:pt x="238373" y="329893"/>
                  <a:pt x="233496" y="331760"/>
                  <a:pt x="228619" y="331760"/>
                </a:cubicBezTo>
                <a:cubicBezTo>
                  <a:pt x="223742" y="331760"/>
                  <a:pt x="218865" y="329893"/>
                  <a:pt x="215151" y="326178"/>
                </a:cubicBezTo>
                <a:lnTo>
                  <a:pt x="162763" y="273791"/>
                </a:lnTo>
                <a:cubicBezTo>
                  <a:pt x="147904" y="258951"/>
                  <a:pt x="147904" y="234776"/>
                  <a:pt x="162763" y="219917"/>
                </a:cubicBezTo>
                <a:lnTo>
                  <a:pt x="215151" y="167530"/>
                </a:lnTo>
                <a:cubicBezTo>
                  <a:pt x="222599" y="160081"/>
                  <a:pt x="234639" y="160081"/>
                  <a:pt x="242087" y="167530"/>
                </a:cubicBezTo>
                <a:cubicBezTo>
                  <a:pt x="249536" y="174978"/>
                  <a:pt x="249536" y="187018"/>
                  <a:pt x="242087" y="194466"/>
                </a:cubicBezTo>
                <a:lnTo>
                  <a:pt x="207931" y="228623"/>
                </a:lnTo>
                <a:lnTo>
                  <a:pt x="228619" y="228623"/>
                </a:lnTo>
                <a:cubicBezTo>
                  <a:pt x="291656" y="228623"/>
                  <a:pt x="342919" y="279887"/>
                  <a:pt x="342919" y="342923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25530"/>
                  <a:pt x="34385" y="366945"/>
                  <a:pt x="80429" y="377956"/>
                </a:cubicBezTo>
                <a:cubicBezTo>
                  <a:pt x="77762" y="366678"/>
                  <a:pt x="76200" y="354982"/>
                  <a:pt x="76200" y="342885"/>
                </a:cubicBezTo>
                <a:cubicBezTo>
                  <a:pt x="76200" y="332674"/>
                  <a:pt x="77229" y="322444"/>
                  <a:pt x="79229" y="312519"/>
                </a:cubicBezTo>
                <a:cubicBezTo>
                  <a:pt x="82277" y="297508"/>
                  <a:pt x="90945" y="284630"/>
                  <a:pt x="103651" y="276210"/>
                </a:cubicBezTo>
                <a:cubicBezTo>
                  <a:pt x="107937" y="273372"/>
                  <a:pt x="112586" y="271333"/>
                  <a:pt x="117367" y="269790"/>
                </a:cubicBezTo>
                <a:cubicBezTo>
                  <a:pt x="115043" y="262418"/>
                  <a:pt x="113481" y="254779"/>
                  <a:pt x="113481" y="246816"/>
                </a:cubicBezTo>
                <a:cubicBezTo>
                  <a:pt x="113481" y="226451"/>
                  <a:pt x="121406" y="207306"/>
                  <a:pt x="135788" y="192923"/>
                </a:cubicBezTo>
                <a:lnTo>
                  <a:pt x="188176" y="140536"/>
                </a:lnTo>
                <a:cubicBezTo>
                  <a:pt x="210464" y="118247"/>
                  <a:pt x="246698" y="118247"/>
                  <a:pt x="268986" y="140536"/>
                </a:cubicBezTo>
                <a:cubicBezTo>
                  <a:pt x="285159" y="156690"/>
                  <a:pt x="289427" y="180179"/>
                  <a:pt x="282131" y="200372"/>
                </a:cubicBezTo>
                <a:cubicBezTo>
                  <a:pt x="339776" y="222127"/>
                  <a:pt x="380962" y="277696"/>
                  <a:pt x="380962" y="342866"/>
                </a:cubicBezTo>
                <a:cubicBezTo>
                  <a:pt x="380962" y="350467"/>
                  <a:pt x="380219" y="357877"/>
                  <a:pt x="379133" y="365173"/>
                </a:cubicBezTo>
                <a:cubicBezTo>
                  <a:pt x="425367" y="341494"/>
                  <a:pt x="457162" y="293450"/>
                  <a:pt x="457162" y="238034"/>
                </a:cubicBezTo>
                <a:cubicBezTo>
                  <a:pt x="457162" y="170121"/>
                  <a:pt x="408889" y="111199"/>
                  <a:pt x="342367" y="97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06" name="Google Shape;406;p34"/>
          <p:cNvSpPr/>
          <p:nvPr/>
        </p:nvSpPr>
        <p:spPr>
          <a:xfrm>
            <a:off x="666373" y="3060259"/>
            <a:ext cx="278618" cy="278620"/>
          </a:xfrm>
          <a:custGeom>
            <a:avLst/>
            <a:gdLst/>
            <a:ahLst/>
            <a:cxnLst/>
            <a:rect l="l" t="t" r="r" b="b"/>
            <a:pathLst>
              <a:path w="457219" h="457223" extrusionOk="0">
                <a:moveTo>
                  <a:pt x="375704" y="377327"/>
                </a:moveTo>
                <a:cubicBezTo>
                  <a:pt x="383000" y="384890"/>
                  <a:pt x="382772" y="396968"/>
                  <a:pt x="375190" y="404264"/>
                </a:cubicBezTo>
                <a:lnTo>
                  <a:pt x="331508" y="446307"/>
                </a:lnTo>
                <a:cubicBezTo>
                  <a:pt x="324250" y="453565"/>
                  <a:pt x="314592" y="457223"/>
                  <a:pt x="304914" y="457223"/>
                </a:cubicBezTo>
                <a:cubicBezTo>
                  <a:pt x="295142" y="457223"/>
                  <a:pt x="285350" y="453508"/>
                  <a:pt x="277882" y="446041"/>
                </a:cubicBezTo>
                <a:lnTo>
                  <a:pt x="234467" y="404264"/>
                </a:lnTo>
                <a:cubicBezTo>
                  <a:pt x="226886" y="396968"/>
                  <a:pt x="226657" y="384890"/>
                  <a:pt x="233953" y="377327"/>
                </a:cubicBezTo>
                <a:cubicBezTo>
                  <a:pt x="241249" y="369745"/>
                  <a:pt x="253308" y="369517"/>
                  <a:pt x="260890" y="376813"/>
                </a:cubicBezTo>
                <a:lnTo>
                  <a:pt x="285788" y="400778"/>
                </a:lnTo>
                <a:lnTo>
                  <a:pt x="285788" y="228623"/>
                </a:lnTo>
                <a:cubicBezTo>
                  <a:pt x="285788" y="218107"/>
                  <a:pt x="294303" y="209573"/>
                  <a:pt x="304838" y="209573"/>
                </a:cubicBezTo>
                <a:cubicBezTo>
                  <a:pt x="315373" y="209573"/>
                  <a:pt x="323888" y="218107"/>
                  <a:pt x="323888" y="228623"/>
                </a:cubicBezTo>
                <a:lnTo>
                  <a:pt x="323888" y="400492"/>
                </a:lnTo>
                <a:lnTo>
                  <a:pt x="348786" y="376813"/>
                </a:lnTo>
                <a:cubicBezTo>
                  <a:pt x="356330" y="369517"/>
                  <a:pt x="368408" y="369745"/>
                  <a:pt x="375723" y="377327"/>
                </a:cubicBezTo>
                <a:close/>
                <a:moveTo>
                  <a:pt x="228619" y="295279"/>
                </a:moveTo>
                <a:cubicBezTo>
                  <a:pt x="233629" y="295279"/>
                  <a:pt x="238601" y="293317"/>
                  <a:pt x="242354" y="289431"/>
                </a:cubicBezTo>
                <a:cubicBezTo>
                  <a:pt x="249650" y="281868"/>
                  <a:pt x="249422" y="269790"/>
                  <a:pt x="241840" y="262494"/>
                </a:cubicBezTo>
                <a:lnTo>
                  <a:pt x="198425" y="220717"/>
                </a:lnTo>
                <a:cubicBezTo>
                  <a:pt x="183585" y="205858"/>
                  <a:pt x="159391" y="205858"/>
                  <a:pt x="144818" y="220451"/>
                </a:cubicBezTo>
                <a:lnTo>
                  <a:pt x="101136" y="262494"/>
                </a:lnTo>
                <a:cubicBezTo>
                  <a:pt x="93555" y="269790"/>
                  <a:pt x="93326" y="281868"/>
                  <a:pt x="100622" y="289431"/>
                </a:cubicBezTo>
                <a:cubicBezTo>
                  <a:pt x="107918" y="297013"/>
                  <a:pt x="120015" y="297241"/>
                  <a:pt x="127559" y="289945"/>
                </a:cubicBezTo>
                <a:lnTo>
                  <a:pt x="152457" y="266266"/>
                </a:lnTo>
                <a:lnTo>
                  <a:pt x="152457" y="438135"/>
                </a:lnTo>
                <a:cubicBezTo>
                  <a:pt x="152457" y="448670"/>
                  <a:pt x="160973" y="457185"/>
                  <a:pt x="171507" y="457185"/>
                </a:cubicBezTo>
                <a:cubicBezTo>
                  <a:pt x="182042" y="457185"/>
                  <a:pt x="190557" y="448670"/>
                  <a:pt x="190557" y="438135"/>
                </a:cubicBezTo>
                <a:lnTo>
                  <a:pt x="190557" y="265980"/>
                </a:lnTo>
                <a:lnTo>
                  <a:pt x="215456" y="289945"/>
                </a:lnTo>
                <a:cubicBezTo>
                  <a:pt x="219151" y="293507"/>
                  <a:pt x="223895" y="295260"/>
                  <a:pt x="228657" y="295260"/>
                </a:cubicBezTo>
                <a:close/>
                <a:moveTo>
                  <a:pt x="342424" y="97959"/>
                </a:moveTo>
                <a:cubicBezTo>
                  <a:pt x="336099" y="96702"/>
                  <a:pt x="330937" y="92758"/>
                  <a:pt x="328289" y="87120"/>
                </a:cubicBezTo>
                <a:cubicBezTo>
                  <a:pt x="298723" y="24788"/>
                  <a:pt x="230315" y="-10035"/>
                  <a:pt x="161887" y="2557"/>
                </a:cubicBezTo>
                <a:cubicBezTo>
                  <a:pt x="99555" y="13987"/>
                  <a:pt x="50692" y="63745"/>
                  <a:pt x="40272" y="126401"/>
                </a:cubicBezTo>
                <a:cubicBezTo>
                  <a:pt x="37186" y="144898"/>
                  <a:pt x="37414" y="163415"/>
                  <a:pt x="40900" y="181455"/>
                </a:cubicBezTo>
                <a:cubicBezTo>
                  <a:pt x="42043" y="187342"/>
                  <a:pt x="39510" y="193895"/>
                  <a:pt x="34309" y="198619"/>
                </a:cubicBezTo>
                <a:cubicBezTo>
                  <a:pt x="12497" y="218450"/>
                  <a:pt x="0" y="246702"/>
                  <a:pt x="0" y="276153"/>
                </a:cubicBezTo>
                <a:cubicBezTo>
                  <a:pt x="0" y="333912"/>
                  <a:pt x="46996" y="380928"/>
                  <a:pt x="104775" y="380928"/>
                </a:cubicBezTo>
                <a:lnTo>
                  <a:pt x="114300" y="380928"/>
                </a:lnTo>
                <a:lnTo>
                  <a:pt x="114300" y="333360"/>
                </a:lnTo>
                <a:lnTo>
                  <a:pt x="113233" y="333360"/>
                </a:lnTo>
                <a:cubicBezTo>
                  <a:pt x="97936" y="333055"/>
                  <a:pt x="83668" y="326826"/>
                  <a:pt x="73095" y="315815"/>
                </a:cubicBezTo>
                <a:cubicBezTo>
                  <a:pt x="62522" y="304842"/>
                  <a:pt x="56845" y="290364"/>
                  <a:pt x="57150" y="275086"/>
                </a:cubicBezTo>
                <a:cubicBezTo>
                  <a:pt x="57455" y="259808"/>
                  <a:pt x="63684" y="245578"/>
                  <a:pt x="74695" y="235005"/>
                </a:cubicBezTo>
                <a:lnTo>
                  <a:pt x="118358" y="192981"/>
                </a:lnTo>
                <a:cubicBezTo>
                  <a:pt x="132055" y="179245"/>
                  <a:pt x="151047" y="171416"/>
                  <a:pt x="171336" y="171416"/>
                </a:cubicBezTo>
                <a:lnTo>
                  <a:pt x="171621" y="171416"/>
                </a:lnTo>
                <a:cubicBezTo>
                  <a:pt x="191929" y="171492"/>
                  <a:pt x="210998" y="179417"/>
                  <a:pt x="225342" y="193762"/>
                </a:cubicBezTo>
                <a:lnTo>
                  <a:pt x="248984" y="216507"/>
                </a:lnTo>
                <a:cubicBezTo>
                  <a:pt x="254546" y="190771"/>
                  <a:pt x="277425" y="171416"/>
                  <a:pt x="304800" y="171416"/>
                </a:cubicBezTo>
                <a:cubicBezTo>
                  <a:pt x="336309" y="171416"/>
                  <a:pt x="361950" y="197057"/>
                  <a:pt x="361950" y="228566"/>
                </a:cubicBezTo>
                <a:lnTo>
                  <a:pt x="361950" y="333341"/>
                </a:lnTo>
                <a:lnTo>
                  <a:pt x="362979" y="333341"/>
                </a:lnTo>
                <a:cubicBezTo>
                  <a:pt x="377971" y="333608"/>
                  <a:pt x="391916" y="339666"/>
                  <a:pt x="402450" y="350257"/>
                </a:cubicBezTo>
                <a:cubicBezTo>
                  <a:pt x="435731" y="324083"/>
                  <a:pt x="457219" y="283544"/>
                  <a:pt x="457219" y="238015"/>
                </a:cubicBezTo>
                <a:cubicBezTo>
                  <a:pt x="457219" y="170101"/>
                  <a:pt x="408946" y="111180"/>
                  <a:pt x="342424" y="9792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407" name="Google Shape;407;p34"/>
          <p:cNvPicPr preferRelativeResize="0"/>
          <p:nvPr/>
        </p:nvPicPr>
        <p:blipFill rotWithShape="1">
          <a:blip r:embed="rId3">
            <a:alphaModFix/>
          </a:blip>
          <a:srcRect l="18458" r="18457"/>
          <a:stretch/>
        </p:blipFill>
        <p:spPr>
          <a:xfrm>
            <a:off x="5032271" y="514350"/>
            <a:ext cx="3704034" cy="3302794"/>
          </a:xfrm>
          <a:custGeom>
            <a:avLst/>
            <a:gdLst/>
            <a:ahLst/>
            <a:cxnLst/>
            <a:rect l="l" t="t" r="r" b="b"/>
            <a:pathLst>
              <a:path w="4938704" h="4402967" extrusionOk="0">
                <a:moveTo>
                  <a:pt x="413574" y="0"/>
                </a:moveTo>
                <a:lnTo>
                  <a:pt x="2220572" y="0"/>
                </a:lnTo>
                <a:cubicBezTo>
                  <a:pt x="2448355" y="0"/>
                  <a:pt x="2634145" y="185790"/>
                  <a:pt x="2634145" y="413574"/>
                </a:cubicBezTo>
                <a:lnTo>
                  <a:pt x="2634145" y="1840084"/>
                </a:lnTo>
                <a:cubicBezTo>
                  <a:pt x="2634145" y="1885895"/>
                  <a:pt x="2671049" y="1921526"/>
                  <a:pt x="2716860" y="1921526"/>
                </a:cubicBezTo>
                <a:cubicBezTo>
                  <a:pt x="2718132" y="1921526"/>
                  <a:pt x="2718132" y="1921526"/>
                  <a:pt x="2718132" y="1921526"/>
                </a:cubicBezTo>
                <a:lnTo>
                  <a:pt x="4525130" y="1921526"/>
                </a:lnTo>
                <a:cubicBezTo>
                  <a:pt x="4752914" y="1921526"/>
                  <a:pt x="4938704" y="2106044"/>
                  <a:pt x="4938704" y="2335100"/>
                </a:cubicBezTo>
                <a:lnTo>
                  <a:pt x="4938704" y="3989394"/>
                </a:lnTo>
                <a:cubicBezTo>
                  <a:pt x="4938704" y="4217177"/>
                  <a:pt x="4752914" y="4402967"/>
                  <a:pt x="4525130" y="4402967"/>
                </a:cubicBezTo>
                <a:lnTo>
                  <a:pt x="2718132" y="4402967"/>
                </a:lnTo>
                <a:cubicBezTo>
                  <a:pt x="2490349" y="4402967"/>
                  <a:pt x="2304560" y="4217177"/>
                  <a:pt x="2304560" y="3989394"/>
                </a:cubicBezTo>
                <a:lnTo>
                  <a:pt x="2304560" y="2562883"/>
                </a:lnTo>
                <a:cubicBezTo>
                  <a:pt x="2304560" y="2517072"/>
                  <a:pt x="2267655" y="2481441"/>
                  <a:pt x="2221844" y="2481441"/>
                </a:cubicBezTo>
                <a:cubicBezTo>
                  <a:pt x="2220572" y="2481441"/>
                  <a:pt x="2220572" y="2481441"/>
                  <a:pt x="2220572" y="2481441"/>
                </a:cubicBezTo>
                <a:lnTo>
                  <a:pt x="413574" y="2481441"/>
                </a:lnTo>
                <a:cubicBezTo>
                  <a:pt x="185790" y="2481441"/>
                  <a:pt x="0" y="2295651"/>
                  <a:pt x="0" y="2067868"/>
                </a:cubicBezTo>
                <a:lnTo>
                  <a:pt x="0" y="413574"/>
                </a:lnTo>
                <a:cubicBezTo>
                  <a:pt x="0" y="185790"/>
                  <a:pt x="185790" y="0"/>
                  <a:pt x="413574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laud Storag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E0C16"/>
      </a:accent1>
      <a:accent2>
        <a:srgbClr val="B100FF"/>
      </a:accent2>
      <a:accent3>
        <a:srgbClr val="FF6B00"/>
      </a:accent3>
      <a:accent4>
        <a:srgbClr val="00F6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1255</Words>
  <Application>Microsoft Office PowerPoint</Application>
  <PresentationFormat>On-screen Show (16:9)</PresentationFormat>
  <Paragraphs>287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Open Sans Light</vt:lpstr>
      <vt:lpstr>Orbitron</vt:lpstr>
      <vt:lpstr>Manrope</vt:lpstr>
      <vt:lpstr>Arial</vt:lpstr>
      <vt:lpstr>Simple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Dini</cp:lastModifiedBy>
  <cp:revision>1</cp:revision>
  <dcterms:modified xsi:type="dcterms:W3CDTF">2025-08-08T05:57:24Z</dcterms:modified>
</cp:coreProperties>
</file>