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7" r:id="rId4"/>
    <p:sldMasterId id="214748367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Manrope"/>
      <p:regular r:id="rId28"/>
      <p:bold r:id="rId29"/>
    </p:embeddedFont>
    <p:embeddedFont>
      <p:font typeface="Outfit"/>
      <p:regular r:id="rId30"/>
      <p:bold r:id="rId31"/>
    </p:embeddedFont>
    <p:embeddedFont>
      <p:font typeface="Archiv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Manrope-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anrope-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Outfit-bold.fntdata"/><Relationship Id="rId30" Type="http://schemas.openxmlformats.org/officeDocument/2006/relationships/font" Target="fonts/Outfit-regular.fntdata"/><Relationship Id="rId11" Type="http://schemas.openxmlformats.org/officeDocument/2006/relationships/slide" Target="slides/slide5.xml"/><Relationship Id="rId33" Type="http://schemas.openxmlformats.org/officeDocument/2006/relationships/font" Target="fonts/Archivo-bold.fntdata"/><Relationship Id="rId10" Type="http://schemas.openxmlformats.org/officeDocument/2006/relationships/slide" Target="slides/slide4.xml"/><Relationship Id="rId32" Type="http://schemas.openxmlformats.org/officeDocument/2006/relationships/font" Target="fonts/Archivo-regular.fntdata"/><Relationship Id="rId13" Type="http://schemas.openxmlformats.org/officeDocument/2006/relationships/slide" Target="slides/slide7.xml"/><Relationship Id="rId35" Type="http://schemas.openxmlformats.org/officeDocument/2006/relationships/font" Target="fonts/Archivo-boldItalic.fntdata"/><Relationship Id="rId12" Type="http://schemas.openxmlformats.org/officeDocument/2006/relationships/slide" Target="slides/slide6.xml"/><Relationship Id="rId34" Type="http://schemas.openxmlformats.org/officeDocument/2006/relationships/font" Target="fonts/Archivo-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71200e6f09_2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71200e6f09_2_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71200e6f09_2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371200e6f09_2_1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71200e6f09_2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371200e6f09_2_1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71200e6f09_2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371200e6f09_2_18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71200e6f09_2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371200e6f09_2_19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71200e6f09_2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g371200e6f09_2_2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71200e6f09_2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g371200e6f09_2_2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71200e6f09_2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371200e6f09_2_2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71200e6f09_2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371200e6f09_2_3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71200e6f09_2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g371200e6f09_2_4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71200e6f09_2_5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g371200e6f09_2_5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71200e6f09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g371200e6f09_2_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371200e6f09_2_5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g371200e6f09_2_58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g371200e6f09_2_6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g371200e6f09_2_60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71200e6f09_2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g371200e6f09_2_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71200e6f09_2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371200e6f09_2_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71200e6f09_2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371200e6f09_2_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71200e6f09_2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371200e6f09_2_8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71200e6f09_2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371200e6f09_2_10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71200e6f09_2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371200e6f09_2_1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71200e6f09_2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g371200e6f09_2_1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Judul">
  <p:cSld name="Slide Judul">
    <p:spTree>
      <p:nvGrpSpPr>
        <p:cNvPr id="53" name="Shape 53"/>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Judul dan Konten">
  <p:cSld name="Judul dan Konten">
    <p:spTree>
      <p:nvGrpSpPr>
        <p:cNvPr id="54" name="Shape 54"/>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er Bagian">
  <p:cSld name="Header Bagian">
    <p:spTree>
      <p:nvGrpSpPr>
        <p:cNvPr id="55" name="Shape 55"/>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ua Konten">
  <p:cSld name="Dua Konten">
    <p:spTree>
      <p:nvGrpSpPr>
        <p:cNvPr id="56" name="Shape 56"/>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bandingan">
  <p:cSld name="Perbandingan">
    <p:spTree>
      <p:nvGrpSpPr>
        <p:cNvPr id="57" name="Shape 57"/>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onten dengan Keterangan">
  <p:cSld name="Konten dengan Keterangan">
    <p:spTree>
      <p:nvGrpSpPr>
        <p:cNvPr id="58" name="Shape 58"/>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ambar dengan Keterangan">
  <p:cSld name="Gambar dengan Keterangan">
    <p:spTree>
      <p:nvGrpSpPr>
        <p:cNvPr id="59" name="Shape 5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Judul dan Teks Vertikal">
  <p:cSld name="Judul dan Teks Vertikal">
    <p:spTree>
      <p:nvGrpSpPr>
        <p:cNvPr id="60" name="Shape 6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Judul Saja">
  <p:cSld name="Judul Saja">
    <p:spTree>
      <p:nvGrpSpPr>
        <p:cNvPr id="61" name="Shape 61"/>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Kosong">
  <p:cSld name="Kosong">
    <p:spTree>
      <p:nvGrpSpPr>
        <p:cNvPr id="62" name="Shape 62"/>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Judul Vertikal dan Teks">
  <p:cSld name="Judul Vertikal dan Teks">
    <p:spTree>
      <p:nvGrpSpPr>
        <p:cNvPr id="63" name="Shape 63"/>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ta letak Kustom">
  <p:cSld name="Tata letak Kustom">
    <p:spTree>
      <p:nvGrpSpPr>
        <p:cNvPr id="64" name="Shape 64"/>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ata letak Kustom">
  <p:cSld name="1_Tata letak Kustom">
    <p:spTree>
      <p:nvGrpSpPr>
        <p:cNvPr id="65" name="Shape 65"/>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ata letak Kustom">
  <p:cSld name="2_Tata letak Kustom">
    <p:spTree>
      <p:nvGrpSpPr>
        <p:cNvPr id="66" name="Shape 66"/>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67" name="Shape 6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68" name="Shape 6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ata letak Kustom">
  <p:cSld name="3_Tata letak Kustom">
    <p:spTree>
      <p:nvGrpSpPr>
        <p:cNvPr id="70" name="Shape 70"/>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1.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50" name="Shape 50"/>
        <p:cNvGrpSpPr/>
        <p:nvPr/>
      </p:nvGrpSpPr>
      <p:grpSpPr>
        <a:xfrm>
          <a:off x="0" y="0"/>
          <a:ext cx="0" cy="0"/>
          <a:chOff x="0" y="0"/>
          <a:chExt cx="0" cy="0"/>
        </a:xfrm>
      </p:grpSpPr>
      <p:sp>
        <p:nvSpPr>
          <p:cNvPr id="51" name="Google Shape;51;p13"/>
          <p:cNvSpPr/>
          <p:nvPr/>
        </p:nvSpPr>
        <p:spPr>
          <a:xfrm>
            <a:off x="152616" y="188595"/>
            <a:ext cx="131641" cy="13164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utfit"/>
              <a:ea typeface="Outfit"/>
              <a:cs typeface="Outfit"/>
              <a:sym typeface="Outfit"/>
            </a:endParaRPr>
          </a:p>
        </p:txBody>
      </p:sp>
      <p:sp>
        <p:nvSpPr>
          <p:cNvPr id="52" name="Google Shape;52;p13"/>
          <p:cNvSpPr txBox="1"/>
          <p:nvPr/>
        </p:nvSpPr>
        <p:spPr>
          <a:xfrm>
            <a:off x="284257" y="150540"/>
            <a:ext cx="999312" cy="2077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i="0" lang="en-GB" sz="900" u="none" cap="none" strike="noStrike">
                <a:solidFill>
                  <a:schemeClr val="dk2"/>
                </a:solidFill>
                <a:latin typeface="Archivo"/>
                <a:ea typeface="Archivo"/>
                <a:cs typeface="Archivo"/>
                <a:sym typeface="Archivo"/>
              </a:rPr>
              <a:t>Safety Working</a:t>
            </a:r>
            <a:endParaRPr sz="1100"/>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pos="5472">
          <p15:clr>
            <a:srgbClr val="F26B43"/>
          </p15:clr>
        </p15:guide>
        <p15:guide id="4" pos="288">
          <p15:clr>
            <a:srgbClr val="F26B43"/>
          </p15:clr>
        </p15:guide>
        <p15:guide id="5" orient="horz" pos="2916">
          <p15:clr>
            <a:srgbClr val="F26B43"/>
          </p15:clr>
        </p15:guide>
        <p15:guide id="6" orient="horz" pos="32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8.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grpSp>
        <p:nvGrpSpPr>
          <p:cNvPr id="75" name="Google Shape;75;p32"/>
          <p:cNvGrpSpPr/>
          <p:nvPr/>
        </p:nvGrpSpPr>
        <p:grpSpPr>
          <a:xfrm>
            <a:off x="752042" y="1344826"/>
            <a:ext cx="3523349" cy="2609872"/>
            <a:chOff x="1002723" y="1675113"/>
            <a:chExt cx="4697799" cy="3479829"/>
          </a:xfrm>
        </p:grpSpPr>
        <p:sp>
          <p:nvSpPr>
            <p:cNvPr id="76" name="Google Shape;76;p32"/>
            <p:cNvSpPr txBox="1"/>
            <p:nvPr/>
          </p:nvSpPr>
          <p:spPr>
            <a:xfrm>
              <a:off x="1002724" y="1905000"/>
              <a:ext cx="4461164" cy="23083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5400">
                  <a:solidFill>
                    <a:schemeClr val="dk2"/>
                  </a:solidFill>
                  <a:latin typeface="Archivo"/>
                  <a:ea typeface="Archivo"/>
                  <a:cs typeface="Archivo"/>
                  <a:sym typeface="Archivo"/>
                </a:rPr>
                <a:t>Safety Working</a:t>
              </a:r>
              <a:endParaRPr sz="1100"/>
            </a:p>
          </p:txBody>
        </p:sp>
        <p:sp>
          <p:nvSpPr>
            <p:cNvPr id="77" name="Google Shape;77;p32"/>
            <p:cNvSpPr txBox="1"/>
            <p:nvPr/>
          </p:nvSpPr>
          <p:spPr>
            <a:xfrm>
              <a:off x="1002723" y="4257773"/>
              <a:ext cx="4697799" cy="89716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a:t>
              </a:r>
              <a:r>
                <a:rPr lang="en-GB" sz="900">
                  <a:solidFill>
                    <a:schemeClr val="accent2"/>
                  </a:solidFill>
                  <a:latin typeface="Outfit"/>
                  <a:ea typeface="Outfit"/>
                  <a:cs typeface="Outfit"/>
                  <a:sym typeface="Outfit"/>
                </a:rPr>
                <a:t>.</a:t>
              </a:r>
              <a:endParaRPr sz="1100"/>
            </a:p>
          </p:txBody>
        </p:sp>
        <p:sp>
          <p:nvSpPr>
            <p:cNvPr id="78" name="Google Shape;78;p32"/>
            <p:cNvSpPr/>
            <p:nvPr/>
          </p:nvSpPr>
          <p:spPr>
            <a:xfrm>
              <a:off x="1136072" y="1675113"/>
              <a:ext cx="319304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79" name="Google Shape;79;p32"/>
            <p:cNvSpPr/>
            <p:nvPr/>
          </p:nvSpPr>
          <p:spPr>
            <a:xfrm>
              <a:off x="4432806" y="168535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pic>
        <p:nvPicPr>
          <p:cNvPr descr="A black and white image&#10;&#10;AI-generated content may be incorrect." id="80" name="Google Shape;80;p32"/>
          <p:cNvPicPr preferRelativeResize="0"/>
          <p:nvPr/>
        </p:nvPicPr>
        <p:blipFill rotWithShape="1">
          <a:blip r:embed="rId3">
            <a:alphaModFix/>
          </a:blip>
          <a:srcRect b="0" l="31706" r="31706" t="0"/>
          <a:stretch/>
        </p:blipFill>
        <p:spPr>
          <a:xfrm>
            <a:off x="4946072" y="0"/>
            <a:ext cx="3345873" cy="5143500"/>
          </a:xfrm>
          <a:custGeom>
            <a:rect b="b" l="l" r="r" t="t"/>
            <a:pathLst>
              <a:path extrusionOk="0" h="6858000" w="4461164">
                <a:moveTo>
                  <a:pt x="0" y="0"/>
                </a:moveTo>
                <a:lnTo>
                  <a:pt x="4461164" y="0"/>
                </a:lnTo>
                <a:lnTo>
                  <a:pt x="4461164" y="6858000"/>
                </a:lnTo>
                <a:lnTo>
                  <a:pt x="0" y="6858000"/>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41"/>
          <p:cNvSpPr txBox="1"/>
          <p:nvPr/>
        </p:nvSpPr>
        <p:spPr>
          <a:xfrm>
            <a:off x="457200" y="928688"/>
            <a:ext cx="4686300"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Personal Protective Equipment  Training</a:t>
            </a:r>
            <a:endParaRPr sz="1100"/>
          </a:p>
        </p:txBody>
      </p:sp>
      <p:sp>
        <p:nvSpPr>
          <p:cNvPr id="221" name="Google Shape;221;p41"/>
          <p:cNvSpPr/>
          <p:nvPr/>
        </p:nvSpPr>
        <p:spPr>
          <a:xfrm>
            <a:off x="542925" y="777195"/>
            <a:ext cx="2394781"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22" name="Google Shape;222;p41"/>
          <p:cNvSpPr/>
          <p:nvPr/>
        </p:nvSpPr>
        <p:spPr>
          <a:xfrm>
            <a:off x="3015475" y="784877"/>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223" name="Google Shape;223;p41"/>
          <p:cNvGrpSpPr/>
          <p:nvPr/>
        </p:nvGrpSpPr>
        <p:grpSpPr>
          <a:xfrm>
            <a:off x="5272088" y="699837"/>
            <a:ext cx="3414713" cy="1406095"/>
            <a:chOff x="7029450" y="933116"/>
            <a:chExt cx="4552950" cy="1874794"/>
          </a:xfrm>
        </p:grpSpPr>
        <p:sp>
          <p:nvSpPr>
            <p:cNvPr id="224" name="Google Shape;224;p41"/>
            <p:cNvSpPr txBox="1"/>
            <p:nvPr/>
          </p:nvSpPr>
          <p:spPr>
            <a:xfrm>
              <a:off x="7029450" y="1910741"/>
              <a:ext cx="4552950" cy="89716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dk1"/>
                  </a:solidFill>
                  <a:latin typeface="Outfit"/>
                  <a:ea typeface="Outfit"/>
                  <a:cs typeface="Outfit"/>
                  <a:sym typeface="Outfit"/>
                </a:rPr>
                <a:t>Lorem ipsum dolor sit amet, consectetur adipiscing elit, sed do eiusmod tempor incididunt ut labore et dolore magna aliqua consectetur</a:t>
              </a:r>
              <a:r>
                <a:rPr lang="en-GB" sz="900">
                  <a:solidFill>
                    <a:schemeClr val="dk1"/>
                  </a:solidFill>
                  <a:latin typeface="Outfit"/>
                  <a:ea typeface="Outfit"/>
                  <a:cs typeface="Outfit"/>
                  <a:sym typeface="Outfit"/>
                </a:rPr>
                <a:t>.</a:t>
              </a:r>
              <a:endParaRPr sz="1100"/>
            </a:p>
          </p:txBody>
        </p:sp>
        <p:sp>
          <p:nvSpPr>
            <p:cNvPr id="225" name="Google Shape;225;p41"/>
            <p:cNvSpPr txBox="1"/>
            <p:nvPr/>
          </p:nvSpPr>
          <p:spPr>
            <a:xfrm>
              <a:off x="7029450" y="1541409"/>
              <a:ext cx="3667579"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accent1"/>
                  </a:solidFill>
                  <a:latin typeface="Archivo"/>
                  <a:ea typeface="Archivo"/>
                  <a:cs typeface="Archivo"/>
                  <a:sym typeface="Archivo"/>
                </a:rPr>
                <a:t>Personal Protective Equipment  </a:t>
              </a:r>
              <a:endParaRPr sz="1100"/>
            </a:p>
          </p:txBody>
        </p:sp>
        <p:pic>
          <p:nvPicPr>
            <p:cNvPr descr="Pekerja konstruksi pria dengan isian solid" id="226" name="Google Shape;226;p41"/>
            <p:cNvPicPr preferRelativeResize="0"/>
            <p:nvPr/>
          </p:nvPicPr>
          <p:blipFill rotWithShape="1">
            <a:blip r:embed="rId3">
              <a:alphaModFix/>
            </a:blip>
            <a:srcRect b="0" l="0" r="0" t="0"/>
            <a:stretch/>
          </p:blipFill>
          <p:spPr>
            <a:xfrm>
              <a:off x="7029450" y="933116"/>
              <a:ext cx="544008" cy="544008"/>
            </a:xfrm>
            <a:prstGeom prst="rect">
              <a:avLst/>
            </a:prstGeom>
            <a:noFill/>
            <a:ln>
              <a:noFill/>
            </a:ln>
          </p:spPr>
        </p:pic>
      </p:grpSp>
      <p:pic>
        <p:nvPicPr>
          <p:cNvPr descr="A black and white image&#10;&#10;AI-generated content may be incorrect." id="227" name="Google Shape;227;p41"/>
          <p:cNvPicPr preferRelativeResize="0"/>
          <p:nvPr/>
        </p:nvPicPr>
        <p:blipFill rotWithShape="1">
          <a:blip r:embed="rId4">
            <a:alphaModFix/>
          </a:blip>
          <a:srcRect b="24987" l="0" r="0" t="24987"/>
          <a:stretch/>
        </p:blipFill>
        <p:spPr>
          <a:xfrm>
            <a:off x="457200" y="2313122"/>
            <a:ext cx="8229600" cy="2316028"/>
          </a:xfrm>
          <a:custGeom>
            <a:rect b="b" l="l" r="r" t="t"/>
            <a:pathLst>
              <a:path extrusionOk="0" h="3124200" w="10972800">
                <a:moveTo>
                  <a:pt x="0" y="0"/>
                </a:moveTo>
                <a:lnTo>
                  <a:pt x="10972800" y="0"/>
                </a:lnTo>
                <a:lnTo>
                  <a:pt x="10972800" y="3124200"/>
                </a:lnTo>
                <a:lnTo>
                  <a:pt x="0" y="3124200"/>
                </a:ln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grpSp>
        <p:nvGrpSpPr>
          <p:cNvPr id="232" name="Google Shape;232;p42"/>
          <p:cNvGrpSpPr/>
          <p:nvPr/>
        </p:nvGrpSpPr>
        <p:grpSpPr>
          <a:xfrm>
            <a:off x="6913074" y="882050"/>
            <a:ext cx="1534885" cy="3379400"/>
            <a:chOff x="9217432" y="1437733"/>
            <a:chExt cx="2046514" cy="4505867"/>
          </a:xfrm>
        </p:grpSpPr>
        <p:grpSp>
          <p:nvGrpSpPr>
            <p:cNvPr id="233" name="Google Shape;233;p42"/>
            <p:cNvGrpSpPr/>
            <p:nvPr/>
          </p:nvGrpSpPr>
          <p:grpSpPr>
            <a:xfrm>
              <a:off x="9217432" y="3664524"/>
              <a:ext cx="2046514" cy="2279076"/>
              <a:chOff x="1058294" y="3219451"/>
              <a:chExt cx="2046514" cy="2279076"/>
            </a:xfrm>
          </p:grpSpPr>
          <p:sp>
            <p:nvSpPr>
              <p:cNvPr id="234" name="Google Shape;234;p42"/>
              <p:cNvSpPr/>
              <p:nvPr/>
            </p:nvSpPr>
            <p:spPr>
              <a:xfrm>
                <a:off x="1058294" y="3219451"/>
                <a:ext cx="2046514" cy="2279076"/>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235" name="Google Shape;235;p42"/>
              <p:cNvSpPr txBox="1"/>
              <p:nvPr/>
            </p:nvSpPr>
            <p:spPr>
              <a:xfrm>
                <a:off x="1245920" y="3943350"/>
                <a:ext cx="1698173" cy="118898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b="1" i="1" lang="en-GB" sz="1100">
                    <a:solidFill>
                      <a:schemeClr val="lt1"/>
                    </a:solidFill>
                    <a:latin typeface="Archivo"/>
                    <a:ea typeface="Archivo"/>
                    <a:cs typeface="Archivo"/>
                    <a:sym typeface="Archivo"/>
                  </a:rPr>
                  <a:t>Lorem ipsum dolor sit amet, consectetur adipiscing elit. In</a:t>
                </a:r>
                <a:endParaRPr sz="1100"/>
              </a:p>
            </p:txBody>
          </p:sp>
          <p:pic>
            <p:nvPicPr>
              <p:cNvPr descr="Closed quotation mark" id="236" name="Google Shape;236;p42"/>
              <p:cNvPicPr preferRelativeResize="0"/>
              <p:nvPr/>
            </p:nvPicPr>
            <p:blipFill rotWithShape="1">
              <a:blip r:embed="rId3">
                <a:alphaModFix/>
              </a:blip>
              <a:srcRect b="0" l="0" r="0" t="0"/>
              <a:stretch/>
            </p:blipFill>
            <p:spPr>
              <a:xfrm>
                <a:off x="2399049" y="3398307"/>
                <a:ext cx="545043" cy="545043"/>
              </a:xfrm>
              <a:prstGeom prst="rect">
                <a:avLst/>
              </a:prstGeom>
              <a:noFill/>
              <a:ln>
                <a:noFill/>
              </a:ln>
            </p:spPr>
          </p:pic>
        </p:grpSp>
        <p:grpSp>
          <p:nvGrpSpPr>
            <p:cNvPr id="237" name="Google Shape;237;p42"/>
            <p:cNvGrpSpPr/>
            <p:nvPr/>
          </p:nvGrpSpPr>
          <p:grpSpPr>
            <a:xfrm>
              <a:off x="9217732" y="1437733"/>
              <a:ext cx="2046214" cy="1953167"/>
              <a:chOff x="4679834" y="1437733"/>
              <a:chExt cx="2046214" cy="1953167"/>
            </a:xfrm>
          </p:grpSpPr>
          <p:sp>
            <p:nvSpPr>
              <p:cNvPr id="238" name="Google Shape;238;p42"/>
              <p:cNvSpPr/>
              <p:nvPr/>
            </p:nvSpPr>
            <p:spPr>
              <a:xfrm>
                <a:off x="4831934" y="1981200"/>
                <a:ext cx="1894114" cy="1409700"/>
              </a:xfrm>
              <a:prstGeom prst="round1Rect">
                <a:avLst>
                  <a:gd fmla="val 0" name="adj"/>
                </a:avLst>
              </a:prstGeom>
              <a:solidFill>
                <a:schemeClr val="accent1"/>
              </a:solidFill>
              <a:ln>
                <a:noFill/>
              </a:ln>
              <a:effectLst>
                <a:outerShdw blurRad="381000" rotWithShape="0" algn="l" dist="177800">
                  <a:srgbClr val="000000">
                    <a:alpha val="4705"/>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239" name="Google Shape;239;p42"/>
              <p:cNvSpPr txBox="1"/>
              <p:nvPr/>
            </p:nvSpPr>
            <p:spPr>
              <a:xfrm>
                <a:off x="5015182" y="2922546"/>
                <a:ext cx="1242744" cy="312971"/>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GB" sz="900">
                    <a:solidFill>
                      <a:schemeClr val="dk2"/>
                    </a:solidFill>
                    <a:latin typeface="Outfit"/>
                    <a:ea typeface="Outfit"/>
                    <a:cs typeface="Outfit"/>
                    <a:sym typeface="Outfit"/>
                  </a:rPr>
                  <a:t>Your text here</a:t>
                </a:r>
                <a:endParaRPr sz="1100"/>
              </a:p>
            </p:txBody>
          </p:sp>
          <p:sp>
            <p:nvSpPr>
              <p:cNvPr id="240" name="Google Shape;240;p42"/>
              <p:cNvSpPr txBox="1"/>
              <p:nvPr/>
            </p:nvSpPr>
            <p:spPr>
              <a:xfrm>
                <a:off x="5015182" y="2518334"/>
                <a:ext cx="1242744" cy="386516"/>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b="1" lang="en-GB" sz="1200">
                    <a:solidFill>
                      <a:schemeClr val="dk2"/>
                    </a:solidFill>
                    <a:latin typeface="Archivo"/>
                    <a:ea typeface="Archivo"/>
                    <a:cs typeface="Archivo"/>
                    <a:sym typeface="Archivo"/>
                  </a:rPr>
                  <a:t>15 Years</a:t>
                </a:r>
                <a:endParaRPr sz="1100"/>
              </a:p>
            </p:txBody>
          </p:sp>
          <p:sp>
            <p:nvSpPr>
              <p:cNvPr id="241" name="Google Shape;241;p42"/>
              <p:cNvSpPr/>
              <p:nvPr/>
            </p:nvSpPr>
            <p:spPr>
              <a:xfrm>
                <a:off x="4679834" y="1437733"/>
                <a:ext cx="1390766" cy="85049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42" name="Google Shape;242;p42"/>
              <p:cNvSpPr txBox="1"/>
              <p:nvPr/>
            </p:nvSpPr>
            <p:spPr>
              <a:xfrm>
                <a:off x="4792169" y="1480675"/>
                <a:ext cx="1168854" cy="67056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b="1" lang="en-GB" sz="2400">
                    <a:solidFill>
                      <a:schemeClr val="accent1"/>
                    </a:solidFill>
                    <a:latin typeface="Archivo"/>
                    <a:ea typeface="Archivo"/>
                    <a:cs typeface="Archivo"/>
                    <a:sym typeface="Archivo"/>
                  </a:rPr>
                  <a:t>30%</a:t>
                </a:r>
                <a:endParaRPr sz="1100"/>
              </a:p>
            </p:txBody>
          </p:sp>
        </p:grpSp>
      </p:grpSp>
      <p:grpSp>
        <p:nvGrpSpPr>
          <p:cNvPr id="243" name="Google Shape;243;p42"/>
          <p:cNvGrpSpPr/>
          <p:nvPr/>
        </p:nvGrpSpPr>
        <p:grpSpPr>
          <a:xfrm>
            <a:off x="589059" y="1161377"/>
            <a:ext cx="2834316" cy="2776500"/>
            <a:chOff x="785412" y="1243966"/>
            <a:chExt cx="3779088" cy="3702000"/>
          </a:xfrm>
        </p:grpSpPr>
        <p:sp>
          <p:nvSpPr>
            <p:cNvPr id="244" name="Google Shape;244;p42"/>
            <p:cNvSpPr txBox="1"/>
            <p:nvPr/>
          </p:nvSpPr>
          <p:spPr>
            <a:xfrm>
              <a:off x="785412" y="1591296"/>
              <a:ext cx="3638550" cy="23083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Safety Audits and Inspections</a:t>
              </a:r>
              <a:endParaRPr sz="1100"/>
            </a:p>
          </p:txBody>
        </p:sp>
        <p:sp>
          <p:nvSpPr>
            <p:cNvPr id="245" name="Google Shape;245;p42"/>
            <p:cNvSpPr/>
            <p:nvPr/>
          </p:nvSpPr>
          <p:spPr>
            <a:xfrm>
              <a:off x="863600" y="1243966"/>
              <a:ext cx="281189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46" name="Google Shape;246;p42"/>
            <p:cNvSpPr/>
            <p:nvPr/>
          </p:nvSpPr>
          <p:spPr>
            <a:xfrm>
              <a:off x="3774561" y="1244683"/>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47" name="Google Shape;247;p42"/>
            <p:cNvSpPr txBox="1"/>
            <p:nvPr/>
          </p:nvSpPr>
          <p:spPr>
            <a:xfrm>
              <a:off x="810923" y="4048797"/>
              <a:ext cx="3753577" cy="89716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a:t>
              </a:r>
              <a:endParaRPr sz="900">
                <a:solidFill>
                  <a:schemeClr val="accent2"/>
                </a:solidFill>
                <a:latin typeface="Outfit"/>
                <a:ea typeface="Outfit"/>
                <a:cs typeface="Outfit"/>
                <a:sym typeface="Outfit"/>
              </a:endParaRPr>
            </a:p>
          </p:txBody>
        </p:sp>
      </p:grpSp>
      <p:pic>
        <p:nvPicPr>
          <p:cNvPr descr="A black and white image&#10;&#10;AI-generated content may be incorrect." id="248" name="Google Shape;248;p42"/>
          <p:cNvPicPr preferRelativeResize="0"/>
          <p:nvPr/>
        </p:nvPicPr>
        <p:blipFill rotWithShape="1">
          <a:blip r:embed="rId4">
            <a:alphaModFix/>
          </a:blip>
          <a:srcRect b="0" l="29575" r="29575" t="0"/>
          <a:stretch/>
        </p:blipFill>
        <p:spPr>
          <a:xfrm>
            <a:off x="3754386" y="700088"/>
            <a:ext cx="2728913" cy="3757613"/>
          </a:xfrm>
          <a:custGeom>
            <a:rect b="b" l="l" r="r" t="t"/>
            <a:pathLst>
              <a:path extrusionOk="0" h="5010150" w="3524250">
                <a:moveTo>
                  <a:pt x="0" y="0"/>
                </a:moveTo>
                <a:lnTo>
                  <a:pt x="3524250" y="0"/>
                </a:lnTo>
                <a:lnTo>
                  <a:pt x="3524250" y="5010150"/>
                </a:lnTo>
                <a:lnTo>
                  <a:pt x="0" y="5010150"/>
                </a:lnTo>
                <a:close/>
              </a:path>
            </a:pathLst>
          </a:cu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3"/>
          <p:cNvSpPr txBox="1"/>
          <p:nvPr/>
        </p:nvSpPr>
        <p:spPr>
          <a:xfrm>
            <a:off x="4729163" y="907992"/>
            <a:ext cx="3843338"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Safety Working Art Gallery</a:t>
            </a:r>
            <a:endParaRPr sz="1100"/>
          </a:p>
        </p:txBody>
      </p:sp>
      <p:sp>
        <p:nvSpPr>
          <p:cNvPr id="254" name="Google Shape;254;p43"/>
          <p:cNvSpPr/>
          <p:nvPr/>
        </p:nvSpPr>
        <p:spPr>
          <a:xfrm>
            <a:off x="4729163" y="687314"/>
            <a:ext cx="2911079"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55" name="Google Shape;255;p43"/>
          <p:cNvSpPr/>
          <p:nvPr/>
        </p:nvSpPr>
        <p:spPr>
          <a:xfrm>
            <a:off x="7701053" y="687851"/>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A black and white image&#10;&#10;AI-generated content may be incorrect." id="256" name="Google Shape;256;p43"/>
          <p:cNvPicPr preferRelativeResize="0"/>
          <p:nvPr/>
        </p:nvPicPr>
        <p:blipFill rotWithShape="1">
          <a:blip r:embed="rId3">
            <a:alphaModFix/>
          </a:blip>
          <a:srcRect b="7562" l="0" r="0" t="7561"/>
          <a:stretch/>
        </p:blipFill>
        <p:spPr>
          <a:xfrm>
            <a:off x="457200" y="514349"/>
            <a:ext cx="4114800" cy="1964531"/>
          </a:xfrm>
          <a:custGeom>
            <a:rect b="b" l="l" r="r" t="t"/>
            <a:pathLst>
              <a:path extrusionOk="0" h="2619375" w="5486400">
                <a:moveTo>
                  <a:pt x="0" y="0"/>
                </a:moveTo>
                <a:lnTo>
                  <a:pt x="5486400" y="0"/>
                </a:lnTo>
                <a:lnTo>
                  <a:pt x="5486400" y="2619375"/>
                </a:lnTo>
                <a:lnTo>
                  <a:pt x="0" y="2619375"/>
                </a:lnTo>
                <a:close/>
              </a:path>
            </a:pathLst>
          </a:custGeom>
          <a:noFill/>
          <a:ln>
            <a:noFill/>
          </a:ln>
        </p:spPr>
      </p:pic>
      <p:pic>
        <p:nvPicPr>
          <p:cNvPr descr="A black and white image&#10;&#10;AI-generated content may be incorrect." id="257" name="Google Shape;257;p43"/>
          <p:cNvPicPr preferRelativeResize="0"/>
          <p:nvPr/>
        </p:nvPicPr>
        <p:blipFill rotWithShape="1">
          <a:blip r:embed="rId3">
            <a:alphaModFix/>
          </a:blip>
          <a:srcRect b="7562" l="0" r="0" t="7561"/>
          <a:stretch/>
        </p:blipFill>
        <p:spPr>
          <a:xfrm>
            <a:off x="457200" y="2664619"/>
            <a:ext cx="4114800" cy="1964532"/>
          </a:xfrm>
          <a:custGeom>
            <a:rect b="b" l="l" r="r" t="t"/>
            <a:pathLst>
              <a:path extrusionOk="0" h="2619376" w="5486400">
                <a:moveTo>
                  <a:pt x="0" y="0"/>
                </a:moveTo>
                <a:lnTo>
                  <a:pt x="5486400" y="0"/>
                </a:lnTo>
                <a:lnTo>
                  <a:pt x="5486400" y="2619376"/>
                </a:lnTo>
                <a:lnTo>
                  <a:pt x="0" y="2619376"/>
                </a:lnTo>
                <a:close/>
              </a:path>
            </a:pathLst>
          </a:custGeom>
          <a:noFill/>
          <a:ln>
            <a:noFill/>
          </a:ln>
        </p:spPr>
      </p:pic>
      <p:pic>
        <p:nvPicPr>
          <p:cNvPr descr="A black and white image&#10;&#10;AI-generated content may be incorrect." id="258" name="Google Shape;258;p43"/>
          <p:cNvPicPr preferRelativeResize="0"/>
          <p:nvPr/>
        </p:nvPicPr>
        <p:blipFill rotWithShape="1">
          <a:blip r:embed="rId3">
            <a:alphaModFix/>
          </a:blip>
          <a:srcRect b="0" l="4234" r="4233" t="0"/>
          <a:stretch/>
        </p:blipFill>
        <p:spPr>
          <a:xfrm>
            <a:off x="4757738" y="2214563"/>
            <a:ext cx="3929063" cy="2414588"/>
          </a:xfrm>
          <a:custGeom>
            <a:rect b="b" l="l" r="r" t="t"/>
            <a:pathLst>
              <a:path extrusionOk="0" h="3600451" w="5238750">
                <a:moveTo>
                  <a:pt x="0" y="0"/>
                </a:moveTo>
                <a:lnTo>
                  <a:pt x="5238750" y="0"/>
                </a:lnTo>
                <a:lnTo>
                  <a:pt x="5238750" y="3600451"/>
                </a:lnTo>
                <a:lnTo>
                  <a:pt x="0" y="3600451"/>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4"/>
          <p:cNvSpPr/>
          <p:nvPr/>
        </p:nvSpPr>
        <p:spPr>
          <a:xfrm>
            <a:off x="5814825" y="2895600"/>
            <a:ext cx="2686238" cy="153352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64" name="Google Shape;264;p44"/>
          <p:cNvSpPr/>
          <p:nvPr/>
        </p:nvSpPr>
        <p:spPr>
          <a:xfrm>
            <a:off x="1742888" y="2895600"/>
            <a:ext cx="2686238" cy="15335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65" name="Google Shape;265;p44"/>
          <p:cNvSpPr txBox="1"/>
          <p:nvPr/>
        </p:nvSpPr>
        <p:spPr>
          <a:xfrm>
            <a:off x="1563244" y="908216"/>
            <a:ext cx="6017513" cy="623248"/>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3600">
                <a:solidFill>
                  <a:schemeClr val="dk2"/>
                </a:solidFill>
                <a:latin typeface="Archivo"/>
                <a:ea typeface="Archivo"/>
                <a:cs typeface="Archivo"/>
                <a:sym typeface="Archivo"/>
              </a:rPr>
              <a:t>Safety Working Your Team</a:t>
            </a:r>
            <a:endParaRPr sz="1100"/>
          </a:p>
        </p:txBody>
      </p:sp>
      <p:grpSp>
        <p:nvGrpSpPr>
          <p:cNvPr id="266" name="Google Shape;266;p44"/>
          <p:cNvGrpSpPr/>
          <p:nvPr/>
        </p:nvGrpSpPr>
        <p:grpSpPr>
          <a:xfrm>
            <a:off x="2598539" y="705322"/>
            <a:ext cx="3946922" cy="104369"/>
            <a:chOff x="4167188" y="883279"/>
            <a:chExt cx="5262562" cy="139159"/>
          </a:xfrm>
        </p:grpSpPr>
        <p:sp>
          <p:nvSpPr>
            <p:cNvPr id="267" name="Google Shape;267;p44"/>
            <p:cNvSpPr/>
            <p:nvPr/>
          </p:nvSpPr>
          <p:spPr>
            <a:xfrm>
              <a:off x="416718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68" name="Google Shape;268;p44"/>
            <p:cNvSpPr/>
            <p:nvPr/>
          </p:nvSpPr>
          <p:spPr>
            <a:xfrm>
              <a:off x="6519983" y="88399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69" name="Google Shape;269;p44"/>
            <p:cNvSpPr/>
            <p:nvPr/>
          </p:nvSpPr>
          <p:spPr>
            <a:xfrm>
              <a:off x="719613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sp>
        <p:nvSpPr>
          <p:cNvPr id="270" name="Google Shape;270;p44"/>
          <p:cNvSpPr txBox="1"/>
          <p:nvPr/>
        </p:nvSpPr>
        <p:spPr>
          <a:xfrm>
            <a:off x="2400686" y="3107531"/>
            <a:ext cx="1742304" cy="3462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800">
                <a:solidFill>
                  <a:schemeClr val="lt1"/>
                </a:solidFill>
                <a:latin typeface="Archivo"/>
                <a:ea typeface="Archivo"/>
                <a:cs typeface="Archivo"/>
                <a:sym typeface="Archivo"/>
              </a:rPr>
              <a:t>Your Text Here</a:t>
            </a:r>
            <a:endParaRPr sz="1100"/>
          </a:p>
        </p:txBody>
      </p:sp>
      <p:sp>
        <p:nvSpPr>
          <p:cNvPr id="271" name="Google Shape;271;p44"/>
          <p:cNvSpPr txBox="1"/>
          <p:nvPr/>
        </p:nvSpPr>
        <p:spPr>
          <a:xfrm>
            <a:off x="2378869" y="3453780"/>
            <a:ext cx="1894880" cy="46512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a:t>
            </a:r>
            <a:endParaRPr sz="900">
              <a:solidFill>
                <a:schemeClr val="lt1"/>
              </a:solidFill>
              <a:latin typeface="Outfit"/>
              <a:ea typeface="Outfit"/>
              <a:cs typeface="Outfit"/>
              <a:sym typeface="Outfit"/>
            </a:endParaRPr>
          </a:p>
        </p:txBody>
      </p:sp>
      <p:sp>
        <p:nvSpPr>
          <p:cNvPr id="272" name="Google Shape;272;p44"/>
          <p:cNvSpPr txBox="1"/>
          <p:nvPr/>
        </p:nvSpPr>
        <p:spPr>
          <a:xfrm>
            <a:off x="6558173" y="3107531"/>
            <a:ext cx="1742304" cy="3462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800">
                <a:solidFill>
                  <a:schemeClr val="dk2"/>
                </a:solidFill>
                <a:latin typeface="Archivo"/>
                <a:ea typeface="Archivo"/>
                <a:cs typeface="Archivo"/>
                <a:sym typeface="Archivo"/>
              </a:rPr>
              <a:t>Your Text Here</a:t>
            </a:r>
            <a:endParaRPr sz="1100"/>
          </a:p>
        </p:txBody>
      </p:sp>
      <p:sp>
        <p:nvSpPr>
          <p:cNvPr id="273" name="Google Shape;273;p44"/>
          <p:cNvSpPr txBox="1"/>
          <p:nvPr/>
        </p:nvSpPr>
        <p:spPr>
          <a:xfrm>
            <a:off x="6536356" y="3453780"/>
            <a:ext cx="1894880" cy="46512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dk2"/>
                </a:solidFill>
                <a:latin typeface="Outfit"/>
                <a:ea typeface="Outfit"/>
                <a:cs typeface="Outfit"/>
                <a:sym typeface="Outfit"/>
              </a:rPr>
              <a:t>Lorem ipsum dolor sit amet, consectetur adipiscing.</a:t>
            </a:r>
            <a:endParaRPr sz="900">
              <a:solidFill>
                <a:schemeClr val="dk2"/>
              </a:solidFill>
              <a:latin typeface="Outfit"/>
              <a:ea typeface="Outfit"/>
              <a:cs typeface="Outfit"/>
              <a:sym typeface="Outfit"/>
            </a:endParaRPr>
          </a:p>
        </p:txBody>
      </p:sp>
      <p:sp>
        <p:nvSpPr>
          <p:cNvPr id="274" name="Google Shape;274;p44"/>
          <p:cNvSpPr/>
          <p:nvPr/>
        </p:nvSpPr>
        <p:spPr>
          <a:xfrm>
            <a:off x="2454065" y="4011960"/>
            <a:ext cx="194480" cy="194480"/>
          </a:xfrm>
          <a:prstGeom prst="star5">
            <a:avLst>
              <a:gd fmla="val 19098" name="adj"/>
              <a:gd fmla="val 105146" name="hf"/>
              <a:gd fmla="val 110557" name="vf"/>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75" name="Google Shape;275;p44"/>
          <p:cNvSpPr/>
          <p:nvPr/>
        </p:nvSpPr>
        <p:spPr>
          <a:xfrm>
            <a:off x="2751330" y="4011960"/>
            <a:ext cx="194480" cy="194480"/>
          </a:xfrm>
          <a:prstGeom prst="star5">
            <a:avLst>
              <a:gd fmla="val 19098" name="adj"/>
              <a:gd fmla="val 105146" name="hf"/>
              <a:gd fmla="val 110557" name="vf"/>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76" name="Google Shape;276;p44"/>
          <p:cNvSpPr/>
          <p:nvPr/>
        </p:nvSpPr>
        <p:spPr>
          <a:xfrm>
            <a:off x="3048595" y="4011960"/>
            <a:ext cx="194480" cy="194480"/>
          </a:xfrm>
          <a:prstGeom prst="star5">
            <a:avLst>
              <a:gd fmla="val 19098" name="adj"/>
              <a:gd fmla="val 105146" name="hf"/>
              <a:gd fmla="val 110557" name="vf"/>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77" name="Google Shape;277;p44"/>
          <p:cNvSpPr/>
          <p:nvPr/>
        </p:nvSpPr>
        <p:spPr>
          <a:xfrm>
            <a:off x="3345860" y="4011960"/>
            <a:ext cx="194480" cy="194480"/>
          </a:xfrm>
          <a:prstGeom prst="star5">
            <a:avLst>
              <a:gd fmla="val 19098" name="adj"/>
              <a:gd fmla="val 105146" name="hf"/>
              <a:gd fmla="val 110557" name="vf"/>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78" name="Google Shape;278;p44"/>
          <p:cNvSpPr/>
          <p:nvPr/>
        </p:nvSpPr>
        <p:spPr>
          <a:xfrm>
            <a:off x="6602390" y="4011960"/>
            <a:ext cx="194480" cy="194480"/>
          </a:xfrm>
          <a:prstGeom prst="star5">
            <a:avLst>
              <a:gd fmla="val 19098" name="adj"/>
              <a:gd fmla="val 105146" name="hf"/>
              <a:gd fmla="val 110557" name="vf"/>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79" name="Google Shape;279;p44"/>
          <p:cNvSpPr/>
          <p:nvPr/>
        </p:nvSpPr>
        <p:spPr>
          <a:xfrm>
            <a:off x="6899655" y="4011960"/>
            <a:ext cx="194480" cy="194480"/>
          </a:xfrm>
          <a:prstGeom prst="star5">
            <a:avLst>
              <a:gd fmla="val 19098" name="adj"/>
              <a:gd fmla="val 105146" name="hf"/>
              <a:gd fmla="val 110557" name="vf"/>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80" name="Google Shape;280;p44"/>
          <p:cNvSpPr/>
          <p:nvPr/>
        </p:nvSpPr>
        <p:spPr>
          <a:xfrm>
            <a:off x="7196920" y="4011960"/>
            <a:ext cx="194480" cy="194480"/>
          </a:xfrm>
          <a:prstGeom prst="star5">
            <a:avLst>
              <a:gd fmla="val 19098" name="adj"/>
              <a:gd fmla="val 105146" name="hf"/>
              <a:gd fmla="val 110557" name="vf"/>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81" name="Google Shape;281;p44"/>
          <p:cNvSpPr/>
          <p:nvPr/>
        </p:nvSpPr>
        <p:spPr>
          <a:xfrm>
            <a:off x="7494185" y="4011960"/>
            <a:ext cx="194480" cy="194480"/>
          </a:xfrm>
          <a:prstGeom prst="star5">
            <a:avLst>
              <a:gd fmla="val 19098" name="adj"/>
              <a:gd fmla="val 105146" name="hf"/>
              <a:gd fmla="val 110557" name="vf"/>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A black and white image&#10;&#10;AI-generated content may be incorrect." id="282" name="Google Shape;282;p44"/>
          <p:cNvPicPr preferRelativeResize="0"/>
          <p:nvPr/>
        </p:nvPicPr>
        <p:blipFill rotWithShape="1">
          <a:blip r:embed="rId3">
            <a:alphaModFix/>
          </a:blip>
          <a:srcRect b="0" l="21875" r="21874" t="0"/>
          <a:stretch/>
        </p:blipFill>
        <p:spPr>
          <a:xfrm>
            <a:off x="642938" y="2085975"/>
            <a:ext cx="1614488" cy="1614488"/>
          </a:xfrm>
          <a:custGeom>
            <a:rect b="b" l="l" r="r" t="t"/>
            <a:pathLst>
              <a:path extrusionOk="0" h="2152650" w="2152650">
                <a:moveTo>
                  <a:pt x="0" y="0"/>
                </a:moveTo>
                <a:lnTo>
                  <a:pt x="2152650" y="0"/>
                </a:lnTo>
                <a:lnTo>
                  <a:pt x="2152650" y="2152650"/>
                </a:lnTo>
                <a:lnTo>
                  <a:pt x="0" y="2152650"/>
                </a:lnTo>
                <a:close/>
              </a:path>
            </a:pathLst>
          </a:custGeom>
          <a:noFill/>
          <a:ln>
            <a:noFill/>
          </a:ln>
        </p:spPr>
      </p:pic>
      <p:pic>
        <p:nvPicPr>
          <p:cNvPr descr="A black and white image&#10;&#10;AI-generated content may be incorrect." id="283" name="Google Shape;283;p44"/>
          <p:cNvPicPr preferRelativeResize="0"/>
          <p:nvPr/>
        </p:nvPicPr>
        <p:blipFill rotWithShape="1">
          <a:blip r:embed="rId3">
            <a:alphaModFix/>
          </a:blip>
          <a:srcRect b="0" l="21875" r="21874" t="0"/>
          <a:stretch/>
        </p:blipFill>
        <p:spPr>
          <a:xfrm>
            <a:off x="4829175" y="2085975"/>
            <a:ext cx="1614488" cy="1614488"/>
          </a:xfrm>
          <a:custGeom>
            <a:rect b="b" l="l" r="r" t="t"/>
            <a:pathLst>
              <a:path extrusionOk="0" h="2152650" w="2152650">
                <a:moveTo>
                  <a:pt x="0" y="0"/>
                </a:moveTo>
                <a:lnTo>
                  <a:pt x="2152650" y="0"/>
                </a:lnTo>
                <a:lnTo>
                  <a:pt x="2152650" y="2152650"/>
                </a:lnTo>
                <a:lnTo>
                  <a:pt x="0" y="2152650"/>
                </a:ln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5"/>
          <p:cNvSpPr/>
          <p:nvPr/>
        </p:nvSpPr>
        <p:spPr>
          <a:xfrm>
            <a:off x="3629025" y="1143000"/>
            <a:ext cx="5057775" cy="3300413"/>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89" name="Google Shape;289;p45"/>
          <p:cNvSpPr txBox="1"/>
          <p:nvPr/>
        </p:nvSpPr>
        <p:spPr>
          <a:xfrm>
            <a:off x="4672013" y="1597878"/>
            <a:ext cx="3571875" cy="83099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5000">
                <a:solidFill>
                  <a:schemeClr val="lt1"/>
                </a:solidFill>
                <a:latin typeface="Archivo"/>
                <a:ea typeface="Archivo"/>
                <a:cs typeface="Archivo"/>
                <a:sym typeface="Archivo"/>
              </a:rPr>
              <a:t>Break Slide</a:t>
            </a:r>
            <a:endParaRPr sz="1100"/>
          </a:p>
        </p:txBody>
      </p:sp>
      <p:sp>
        <p:nvSpPr>
          <p:cNvPr id="290" name="Google Shape;290;p45"/>
          <p:cNvSpPr txBox="1"/>
          <p:nvPr/>
        </p:nvSpPr>
        <p:spPr>
          <a:xfrm>
            <a:off x="4729163" y="2537504"/>
            <a:ext cx="1604045" cy="3462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800">
                <a:solidFill>
                  <a:schemeClr val="lt1"/>
                </a:solidFill>
                <a:latin typeface="Archivo"/>
                <a:ea typeface="Archivo"/>
                <a:cs typeface="Archivo"/>
                <a:sym typeface="Archivo"/>
              </a:rPr>
              <a:t>10:00 – 11:00</a:t>
            </a:r>
            <a:endParaRPr sz="1100"/>
          </a:p>
        </p:txBody>
      </p:sp>
      <p:sp>
        <p:nvSpPr>
          <p:cNvPr id="291" name="Google Shape;291;p45"/>
          <p:cNvSpPr txBox="1"/>
          <p:nvPr/>
        </p:nvSpPr>
        <p:spPr>
          <a:xfrm>
            <a:off x="4729163" y="3057525"/>
            <a:ext cx="4133850"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 elit, sed do eiusmod tempor incididunt ut labore et dolore magna aliqua consectetur adipiscing adipiscing elit</a:t>
            </a:r>
            <a:r>
              <a:rPr lang="en-GB" sz="900">
                <a:solidFill>
                  <a:schemeClr val="lt1"/>
                </a:solidFill>
                <a:latin typeface="Outfit"/>
                <a:ea typeface="Outfit"/>
                <a:cs typeface="Outfit"/>
                <a:sym typeface="Outfit"/>
              </a:rPr>
              <a:t>.</a:t>
            </a:r>
            <a:endParaRPr sz="1100"/>
          </a:p>
        </p:txBody>
      </p:sp>
      <p:sp>
        <p:nvSpPr>
          <p:cNvPr id="292" name="Google Shape;292;p45"/>
          <p:cNvSpPr/>
          <p:nvPr/>
        </p:nvSpPr>
        <p:spPr>
          <a:xfrm>
            <a:off x="4729163" y="762203"/>
            <a:ext cx="2911079"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93" name="Google Shape;293;p45"/>
          <p:cNvSpPr/>
          <p:nvPr/>
        </p:nvSpPr>
        <p:spPr>
          <a:xfrm>
            <a:off x="7701053" y="762741"/>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94" name="Google Shape;294;p45"/>
          <p:cNvSpPr/>
          <p:nvPr/>
        </p:nvSpPr>
        <p:spPr>
          <a:xfrm>
            <a:off x="847725" y="4339667"/>
            <a:ext cx="2057400"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95" name="Google Shape;295;p45"/>
          <p:cNvSpPr/>
          <p:nvPr/>
        </p:nvSpPr>
        <p:spPr>
          <a:xfrm>
            <a:off x="3026660" y="4339581"/>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A black and white image&#10;&#10;AI-generated content may be incorrect." id="296" name="Google Shape;296;p45"/>
          <p:cNvPicPr preferRelativeResize="0"/>
          <p:nvPr/>
        </p:nvPicPr>
        <p:blipFill rotWithShape="1">
          <a:blip r:embed="rId3">
            <a:alphaModFix/>
          </a:blip>
          <a:srcRect b="0" l="17857" r="17857" t="0"/>
          <a:stretch/>
        </p:blipFill>
        <p:spPr>
          <a:xfrm>
            <a:off x="457200" y="514350"/>
            <a:ext cx="4114800" cy="3600450"/>
          </a:xfrm>
          <a:custGeom>
            <a:rect b="b" l="l" r="r" t="t"/>
            <a:pathLst>
              <a:path extrusionOk="0" h="4800600" w="5486400">
                <a:moveTo>
                  <a:pt x="0" y="0"/>
                </a:moveTo>
                <a:lnTo>
                  <a:pt x="5486400" y="0"/>
                </a:lnTo>
                <a:lnTo>
                  <a:pt x="5486400" y="4800600"/>
                </a:lnTo>
                <a:lnTo>
                  <a:pt x="0" y="4800600"/>
                </a:ln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grpSp>
        <p:nvGrpSpPr>
          <p:cNvPr id="301" name="Google Shape;301;p46"/>
          <p:cNvGrpSpPr/>
          <p:nvPr/>
        </p:nvGrpSpPr>
        <p:grpSpPr>
          <a:xfrm>
            <a:off x="457200" y="2555871"/>
            <a:ext cx="2471738" cy="2014538"/>
            <a:chOff x="609600" y="2933700"/>
            <a:chExt cx="3295650" cy="2686050"/>
          </a:xfrm>
        </p:grpSpPr>
        <p:sp>
          <p:nvSpPr>
            <p:cNvPr id="302" name="Google Shape;302;p46"/>
            <p:cNvSpPr/>
            <p:nvPr/>
          </p:nvSpPr>
          <p:spPr>
            <a:xfrm>
              <a:off x="609600" y="3390900"/>
              <a:ext cx="3295650" cy="2228850"/>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303" name="Google Shape;303;p46"/>
            <p:cNvGrpSpPr/>
            <p:nvPr/>
          </p:nvGrpSpPr>
          <p:grpSpPr>
            <a:xfrm>
              <a:off x="1800225" y="2933700"/>
              <a:ext cx="914400" cy="914400"/>
              <a:chOff x="1800225" y="2933700"/>
              <a:chExt cx="914400" cy="914400"/>
            </a:xfrm>
          </p:grpSpPr>
          <p:sp>
            <p:nvSpPr>
              <p:cNvPr id="304" name="Google Shape;304;p46"/>
              <p:cNvSpPr/>
              <p:nvPr/>
            </p:nvSpPr>
            <p:spPr>
              <a:xfrm>
                <a:off x="1800225" y="2933700"/>
                <a:ext cx="914400" cy="914400"/>
              </a:xfrm>
              <a:prstGeom prst="rect">
                <a:avLst/>
              </a:prstGeom>
              <a:solidFill>
                <a:schemeClr val="accent1"/>
              </a:solidFill>
              <a:ln>
                <a:noFill/>
              </a:ln>
              <a:effectLst>
                <a:outerShdw blurRad="571500" rotWithShape="0" dir="16200000" dist="38100">
                  <a:srgbClr val="000000">
                    <a:alpha val="31764"/>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Pekerja konstruksi pria dengan isian solid" id="305" name="Google Shape;305;p46"/>
              <p:cNvPicPr preferRelativeResize="0"/>
              <p:nvPr/>
            </p:nvPicPr>
            <p:blipFill rotWithShape="1">
              <a:blip r:embed="rId3">
                <a:alphaModFix/>
              </a:blip>
              <a:srcRect b="0" l="0" r="0" t="0"/>
              <a:stretch/>
            </p:blipFill>
            <p:spPr>
              <a:xfrm>
                <a:off x="1985421" y="3118896"/>
                <a:ext cx="544008" cy="544008"/>
              </a:xfrm>
              <a:prstGeom prst="rect">
                <a:avLst/>
              </a:prstGeom>
              <a:noFill/>
              <a:ln>
                <a:noFill/>
              </a:ln>
            </p:spPr>
          </p:pic>
        </p:grpSp>
        <p:sp>
          <p:nvSpPr>
            <p:cNvPr id="306" name="Google Shape;306;p46"/>
            <p:cNvSpPr txBox="1"/>
            <p:nvPr/>
          </p:nvSpPr>
          <p:spPr>
            <a:xfrm>
              <a:off x="1352369" y="4074467"/>
              <a:ext cx="1810112"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lt1"/>
                  </a:solidFill>
                  <a:latin typeface="Archivo"/>
                  <a:ea typeface="Archivo"/>
                  <a:cs typeface="Archivo"/>
                  <a:sym typeface="Archivo"/>
                </a:rPr>
                <a:t>60% - 65%</a:t>
              </a:r>
              <a:endParaRPr sz="1100"/>
            </a:p>
          </p:txBody>
        </p:sp>
        <p:sp>
          <p:nvSpPr>
            <p:cNvPr id="307" name="Google Shape;307;p46"/>
            <p:cNvSpPr txBox="1"/>
            <p:nvPr/>
          </p:nvSpPr>
          <p:spPr>
            <a:xfrm>
              <a:off x="994172" y="4599529"/>
              <a:ext cx="2526506" cy="62017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a:t>
              </a:r>
              <a:endParaRPr sz="900">
                <a:solidFill>
                  <a:schemeClr val="lt1"/>
                </a:solidFill>
                <a:latin typeface="Outfit"/>
                <a:ea typeface="Outfit"/>
                <a:cs typeface="Outfit"/>
                <a:sym typeface="Outfit"/>
              </a:endParaRPr>
            </a:p>
          </p:txBody>
        </p:sp>
      </p:grpSp>
      <p:grpSp>
        <p:nvGrpSpPr>
          <p:cNvPr id="308" name="Google Shape;308;p46"/>
          <p:cNvGrpSpPr/>
          <p:nvPr/>
        </p:nvGrpSpPr>
        <p:grpSpPr>
          <a:xfrm>
            <a:off x="3286127" y="2555871"/>
            <a:ext cx="2514597" cy="2014538"/>
            <a:chOff x="4381502" y="2933700"/>
            <a:chExt cx="3352796" cy="2686050"/>
          </a:xfrm>
        </p:grpSpPr>
        <p:sp>
          <p:nvSpPr>
            <p:cNvPr id="309" name="Google Shape;309;p46"/>
            <p:cNvSpPr/>
            <p:nvPr/>
          </p:nvSpPr>
          <p:spPr>
            <a:xfrm>
              <a:off x="4381502" y="3390900"/>
              <a:ext cx="3352796" cy="222885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310" name="Google Shape;310;p46"/>
            <p:cNvGrpSpPr/>
            <p:nvPr/>
          </p:nvGrpSpPr>
          <p:grpSpPr>
            <a:xfrm>
              <a:off x="5638800" y="2933700"/>
              <a:ext cx="914400" cy="914400"/>
              <a:chOff x="5638800" y="2933700"/>
              <a:chExt cx="914400" cy="914400"/>
            </a:xfrm>
          </p:grpSpPr>
          <p:sp>
            <p:nvSpPr>
              <p:cNvPr id="311" name="Google Shape;311;p46"/>
              <p:cNvSpPr/>
              <p:nvPr/>
            </p:nvSpPr>
            <p:spPr>
              <a:xfrm>
                <a:off x="5638800" y="2933700"/>
                <a:ext cx="914400" cy="914400"/>
              </a:xfrm>
              <a:prstGeom prst="rect">
                <a:avLst/>
              </a:prstGeom>
              <a:solidFill>
                <a:schemeClr val="dk2"/>
              </a:solidFill>
              <a:ln>
                <a:noFill/>
              </a:ln>
              <a:effectLst>
                <a:outerShdw blurRad="571500" rotWithShape="0" dir="16200000" dist="38100">
                  <a:srgbClr val="000000">
                    <a:alpha val="31764"/>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Pekerja konstruksi pria dengan isian solid" id="312" name="Google Shape;312;p46"/>
              <p:cNvPicPr preferRelativeResize="0"/>
              <p:nvPr/>
            </p:nvPicPr>
            <p:blipFill rotWithShape="1">
              <a:blip r:embed="rId4">
                <a:alphaModFix/>
              </a:blip>
              <a:srcRect b="0" l="0" r="0" t="0"/>
              <a:stretch/>
            </p:blipFill>
            <p:spPr>
              <a:xfrm>
                <a:off x="5823996" y="3118896"/>
                <a:ext cx="544008" cy="544008"/>
              </a:xfrm>
              <a:prstGeom prst="rect">
                <a:avLst/>
              </a:prstGeom>
              <a:noFill/>
              <a:ln>
                <a:noFill/>
              </a:ln>
            </p:spPr>
          </p:pic>
        </p:grpSp>
        <p:sp>
          <p:nvSpPr>
            <p:cNvPr id="313" name="Google Shape;313;p46"/>
            <p:cNvSpPr txBox="1"/>
            <p:nvPr/>
          </p:nvSpPr>
          <p:spPr>
            <a:xfrm>
              <a:off x="5152844" y="4074467"/>
              <a:ext cx="1810112"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dk1"/>
                  </a:solidFill>
                  <a:latin typeface="Archivo"/>
                  <a:ea typeface="Archivo"/>
                  <a:cs typeface="Archivo"/>
                  <a:sym typeface="Archivo"/>
                </a:rPr>
                <a:t>40% - 45%</a:t>
              </a:r>
              <a:endParaRPr sz="1100"/>
            </a:p>
          </p:txBody>
        </p:sp>
        <p:sp>
          <p:nvSpPr>
            <p:cNvPr id="314" name="Google Shape;314;p46"/>
            <p:cNvSpPr txBox="1"/>
            <p:nvPr/>
          </p:nvSpPr>
          <p:spPr>
            <a:xfrm>
              <a:off x="4794647" y="4599529"/>
              <a:ext cx="2526506" cy="62017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b="0" i="0" lang="en-GB" sz="900">
                  <a:solidFill>
                    <a:schemeClr val="dk1"/>
                  </a:solidFill>
                  <a:latin typeface="Outfit"/>
                  <a:ea typeface="Outfit"/>
                  <a:cs typeface="Outfit"/>
                  <a:sym typeface="Outfit"/>
                </a:rPr>
                <a:t>Lorem ipsum dolor sit amet, consectetur adipiscing.</a:t>
              </a:r>
              <a:endParaRPr sz="900">
                <a:solidFill>
                  <a:schemeClr val="dk1"/>
                </a:solidFill>
                <a:latin typeface="Outfit"/>
                <a:ea typeface="Outfit"/>
                <a:cs typeface="Outfit"/>
                <a:sym typeface="Outfit"/>
              </a:endParaRPr>
            </a:p>
          </p:txBody>
        </p:sp>
      </p:grpSp>
      <p:grpSp>
        <p:nvGrpSpPr>
          <p:cNvPr id="315" name="Google Shape;315;p46"/>
          <p:cNvGrpSpPr/>
          <p:nvPr/>
        </p:nvGrpSpPr>
        <p:grpSpPr>
          <a:xfrm>
            <a:off x="6172203" y="2555871"/>
            <a:ext cx="2514597" cy="2014538"/>
            <a:chOff x="8229604" y="2933700"/>
            <a:chExt cx="3352796" cy="2686050"/>
          </a:xfrm>
        </p:grpSpPr>
        <p:sp>
          <p:nvSpPr>
            <p:cNvPr id="316" name="Google Shape;316;p46"/>
            <p:cNvSpPr/>
            <p:nvPr/>
          </p:nvSpPr>
          <p:spPr>
            <a:xfrm>
              <a:off x="8229604" y="3390900"/>
              <a:ext cx="3352796" cy="2228850"/>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317" name="Google Shape;317;p46"/>
            <p:cNvGrpSpPr/>
            <p:nvPr/>
          </p:nvGrpSpPr>
          <p:grpSpPr>
            <a:xfrm>
              <a:off x="9401175" y="2933700"/>
              <a:ext cx="914400" cy="914400"/>
              <a:chOff x="9448802" y="2933700"/>
              <a:chExt cx="914400" cy="914400"/>
            </a:xfrm>
          </p:grpSpPr>
          <p:sp>
            <p:nvSpPr>
              <p:cNvPr id="318" name="Google Shape;318;p46"/>
              <p:cNvSpPr/>
              <p:nvPr/>
            </p:nvSpPr>
            <p:spPr>
              <a:xfrm>
                <a:off x="9448802" y="2933700"/>
                <a:ext cx="914400" cy="914400"/>
              </a:xfrm>
              <a:prstGeom prst="rect">
                <a:avLst/>
              </a:prstGeom>
              <a:solidFill>
                <a:schemeClr val="accent1"/>
              </a:solidFill>
              <a:ln>
                <a:noFill/>
              </a:ln>
              <a:effectLst>
                <a:outerShdw blurRad="571500" rotWithShape="0" dir="16200000" dist="38100">
                  <a:srgbClr val="000000">
                    <a:alpha val="31764"/>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Pekerja konstruksi pria dengan isian solid" id="319" name="Google Shape;319;p46"/>
              <p:cNvPicPr preferRelativeResize="0"/>
              <p:nvPr/>
            </p:nvPicPr>
            <p:blipFill rotWithShape="1">
              <a:blip r:embed="rId3">
                <a:alphaModFix/>
              </a:blip>
              <a:srcRect b="0" l="0" r="0" t="0"/>
              <a:stretch/>
            </p:blipFill>
            <p:spPr>
              <a:xfrm>
                <a:off x="9643521" y="3118896"/>
                <a:ext cx="544008" cy="544008"/>
              </a:xfrm>
              <a:prstGeom prst="rect">
                <a:avLst/>
              </a:prstGeom>
              <a:noFill/>
              <a:ln>
                <a:noFill/>
              </a:ln>
            </p:spPr>
          </p:pic>
        </p:grpSp>
        <p:sp>
          <p:nvSpPr>
            <p:cNvPr id="320" name="Google Shape;320;p46"/>
            <p:cNvSpPr txBox="1"/>
            <p:nvPr/>
          </p:nvSpPr>
          <p:spPr>
            <a:xfrm>
              <a:off x="8953319" y="4074467"/>
              <a:ext cx="1810112"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lt1"/>
                  </a:solidFill>
                  <a:latin typeface="Archivo"/>
                  <a:ea typeface="Archivo"/>
                  <a:cs typeface="Archivo"/>
                  <a:sym typeface="Archivo"/>
                </a:rPr>
                <a:t>90% - 95%</a:t>
              </a:r>
              <a:endParaRPr sz="1100"/>
            </a:p>
          </p:txBody>
        </p:sp>
        <p:sp>
          <p:nvSpPr>
            <p:cNvPr id="321" name="Google Shape;321;p46"/>
            <p:cNvSpPr txBox="1"/>
            <p:nvPr/>
          </p:nvSpPr>
          <p:spPr>
            <a:xfrm>
              <a:off x="8595122" y="4599529"/>
              <a:ext cx="2526506" cy="62017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a:t>
              </a:r>
              <a:endParaRPr sz="900">
                <a:solidFill>
                  <a:schemeClr val="lt1"/>
                </a:solidFill>
                <a:latin typeface="Outfit"/>
                <a:ea typeface="Outfit"/>
                <a:cs typeface="Outfit"/>
                <a:sym typeface="Outfit"/>
              </a:endParaRPr>
            </a:p>
          </p:txBody>
        </p:sp>
      </p:grpSp>
      <p:grpSp>
        <p:nvGrpSpPr>
          <p:cNvPr id="322" name="Google Shape;322;p46"/>
          <p:cNvGrpSpPr/>
          <p:nvPr/>
        </p:nvGrpSpPr>
        <p:grpSpPr>
          <a:xfrm>
            <a:off x="1619576" y="735487"/>
            <a:ext cx="5904850" cy="835027"/>
            <a:chOff x="2266769" y="940429"/>
            <a:chExt cx="7873133" cy="1113370"/>
          </a:xfrm>
        </p:grpSpPr>
        <p:grpSp>
          <p:nvGrpSpPr>
            <p:cNvPr id="323" name="Google Shape;323;p46"/>
            <p:cNvGrpSpPr/>
            <p:nvPr/>
          </p:nvGrpSpPr>
          <p:grpSpPr>
            <a:xfrm>
              <a:off x="3572054" y="940429"/>
              <a:ext cx="5262562" cy="139159"/>
              <a:chOff x="4167188" y="883279"/>
              <a:chExt cx="5262562" cy="139159"/>
            </a:xfrm>
          </p:grpSpPr>
          <p:sp>
            <p:nvSpPr>
              <p:cNvPr id="324" name="Google Shape;324;p46"/>
              <p:cNvSpPr/>
              <p:nvPr/>
            </p:nvSpPr>
            <p:spPr>
              <a:xfrm>
                <a:off x="416718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325" name="Google Shape;325;p46"/>
              <p:cNvSpPr/>
              <p:nvPr/>
            </p:nvSpPr>
            <p:spPr>
              <a:xfrm>
                <a:off x="6519983" y="88399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326" name="Google Shape;326;p46"/>
              <p:cNvSpPr/>
              <p:nvPr/>
            </p:nvSpPr>
            <p:spPr>
              <a:xfrm>
                <a:off x="719613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sp>
          <p:nvSpPr>
            <p:cNvPr id="327" name="Google Shape;327;p46"/>
            <p:cNvSpPr txBox="1"/>
            <p:nvPr/>
          </p:nvSpPr>
          <p:spPr>
            <a:xfrm>
              <a:off x="2266769" y="1222802"/>
              <a:ext cx="7873133" cy="8309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3600">
                  <a:solidFill>
                    <a:schemeClr val="dk2"/>
                  </a:solidFill>
                  <a:latin typeface="Archivo"/>
                  <a:ea typeface="Archivo"/>
                  <a:cs typeface="Archivo"/>
                  <a:sym typeface="Archivo"/>
                </a:rPr>
                <a:t>Responsibilities in Safety</a:t>
              </a:r>
              <a:endParaRPr sz="1100"/>
            </a:p>
          </p:txBody>
        </p:sp>
      </p:grpSp>
      <p:sp>
        <p:nvSpPr>
          <p:cNvPr id="328" name="Google Shape;328;p46"/>
          <p:cNvSpPr txBox="1"/>
          <p:nvPr/>
        </p:nvSpPr>
        <p:spPr>
          <a:xfrm>
            <a:off x="1691960" y="1575677"/>
            <a:ext cx="5760082" cy="465127"/>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 adipiscing elit</a:t>
            </a:r>
            <a:r>
              <a:rPr lang="en-GB" sz="900">
                <a:solidFill>
                  <a:schemeClr val="accent2"/>
                </a:solidFill>
                <a:latin typeface="Outfit"/>
                <a:ea typeface="Outfit"/>
                <a:cs typeface="Outfit"/>
                <a:sym typeface="Outfit"/>
              </a:rPr>
              <a:t>.</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7"/>
          <p:cNvSpPr/>
          <p:nvPr/>
        </p:nvSpPr>
        <p:spPr>
          <a:xfrm rot="-799903">
            <a:off x="2851692" y="536029"/>
            <a:ext cx="1597796" cy="1597794"/>
          </a:xfrm>
          <a:custGeom>
            <a:rect b="b" l="l" r="r" t="t"/>
            <a:pathLst>
              <a:path extrusionOk="0" h="1704965" w="1704967">
                <a:moveTo>
                  <a:pt x="1704968" y="852483"/>
                </a:moveTo>
                <a:cubicBezTo>
                  <a:pt x="1704968" y="1323296"/>
                  <a:pt x="1323298" y="1704965"/>
                  <a:pt x="852484" y="1704965"/>
                </a:cubicBezTo>
                <a:cubicBezTo>
                  <a:pt x="381670" y="1704965"/>
                  <a:pt x="0" y="1323296"/>
                  <a:pt x="0" y="852483"/>
                </a:cubicBezTo>
                <a:cubicBezTo>
                  <a:pt x="0" y="381670"/>
                  <a:pt x="381670" y="0"/>
                  <a:pt x="852484" y="0"/>
                </a:cubicBezTo>
                <a:cubicBezTo>
                  <a:pt x="1323298" y="0"/>
                  <a:pt x="1704968" y="381670"/>
                  <a:pt x="1704968" y="852483"/>
                </a:cubicBezTo>
                <a:close/>
              </a:path>
            </a:pathLst>
          </a:custGeom>
          <a:noFill/>
          <a:ln cap="rnd" cmpd="sng" w="12700">
            <a:solidFill>
              <a:schemeClr val="accent3"/>
            </a:solidFill>
            <a:prstDash val="dash"/>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4" name="Google Shape;334;p47"/>
          <p:cNvSpPr/>
          <p:nvPr/>
        </p:nvSpPr>
        <p:spPr>
          <a:xfrm>
            <a:off x="4413072" y="536076"/>
            <a:ext cx="1597691" cy="1597690"/>
          </a:xfrm>
          <a:custGeom>
            <a:rect b="b" l="l" r="r" t="t"/>
            <a:pathLst>
              <a:path extrusionOk="0" h="1704853" w="1704855">
                <a:moveTo>
                  <a:pt x="1704855" y="852427"/>
                </a:moveTo>
                <a:cubicBezTo>
                  <a:pt x="1704855" y="1323209"/>
                  <a:pt x="1323211" y="1704853"/>
                  <a:pt x="852428" y="1704853"/>
                </a:cubicBezTo>
                <a:cubicBezTo>
                  <a:pt x="381645" y="1704853"/>
                  <a:pt x="0" y="1323209"/>
                  <a:pt x="0" y="852427"/>
                </a:cubicBezTo>
                <a:cubicBezTo>
                  <a:pt x="0" y="381644"/>
                  <a:pt x="381645" y="0"/>
                  <a:pt x="852428" y="0"/>
                </a:cubicBezTo>
                <a:cubicBezTo>
                  <a:pt x="1323211" y="0"/>
                  <a:pt x="1704855" y="381644"/>
                  <a:pt x="1704855" y="852427"/>
                </a:cubicBezTo>
                <a:close/>
              </a:path>
            </a:pathLst>
          </a:custGeom>
          <a:noFill/>
          <a:ln cap="rnd" cmpd="sng" w="12700">
            <a:solidFill>
              <a:schemeClr val="accent2"/>
            </a:solidFill>
            <a:prstDash val="dash"/>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5" name="Google Shape;335;p47"/>
          <p:cNvSpPr/>
          <p:nvPr/>
        </p:nvSpPr>
        <p:spPr>
          <a:xfrm>
            <a:off x="5962046" y="536213"/>
            <a:ext cx="1597649" cy="1597647"/>
          </a:xfrm>
          <a:custGeom>
            <a:rect b="b" l="l" r="r" t="t"/>
            <a:pathLst>
              <a:path extrusionOk="0" h="1704808" w="1704810">
                <a:moveTo>
                  <a:pt x="1704810" y="852404"/>
                </a:moveTo>
                <a:cubicBezTo>
                  <a:pt x="1704810" y="1323174"/>
                  <a:pt x="1323176" y="1704809"/>
                  <a:pt x="852405" y="1704809"/>
                </a:cubicBezTo>
                <a:cubicBezTo>
                  <a:pt x="381635" y="1704809"/>
                  <a:pt x="-1" y="1323174"/>
                  <a:pt x="-1" y="852404"/>
                </a:cubicBezTo>
                <a:cubicBezTo>
                  <a:pt x="-1" y="381634"/>
                  <a:pt x="381634" y="0"/>
                  <a:pt x="852405" y="0"/>
                </a:cubicBezTo>
                <a:cubicBezTo>
                  <a:pt x="1323175" y="0"/>
                  <a:pt x="1704810" y="381634"/>
                  <a:pt x="1704810" y="852404"/>
                </a:cubicBezTo>
                <a:close/>
              </a:path>
            </a:pathLst>
          </a:custGeom>
          <a:noFill/>
          <a:ln cap="rnd" cmpd="sng" w="12700">
            <a:solidFill>
              <a:schemeClr val="accent4"/>
            </a:solidFill>
            <a:prstDash val="dash"/>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6" name="Google Shape;336;p47"/>
          <p:cNvSpPr/>
          <p:nvPr/>
        </p:nvSpPr>
        <p:spPr>
          <a:xfrm>
            <a:off x="1315280" y="536001"/>
            <a:ext cx="1597674" cy="1597672"/>
          </a:xfrm>
          <a:custGeom>
            <a:rect b="b" l="l" r="r" t="t"/>
            <a:pathLst>
              <a:path extrusionOk="0" h="1704834" w="1704837">
                <a:moveTo>
                  <a:pt x="1704837" y="852418"/>
                </a:moveTo>
                <a:cubicBezTo>
                  <a:pt x="1704837" y="1323195"/>
                  <a:pt x="1323196" y="1704835"/>
                  <a:pt x="852419" y="1704835"/>
                </a:cubicBezTo>
                <a:cubicBezTo>
                  <a:pt x="381641" y="1704835"/>
                  <a:pt x="0" y="1323195"/>
                  <a:pt x="0" y="852418"/>
                </a:cubicBezTo>
                <a:cubicBezTo>
                  <a:pt x="0" y="381640"/>
                  <a:pt x="381641" y="0"/>
                  <a:pt x="852419" y="0"/>
                </a:cubicBezTo>
                <a:cubicBezTo>
                  <a:pt x="1323196" y="0"/>
                  <a:pt x="1704837" y="381640"/>
                  <a:pt x="1704837" y="852418"/>
                </a:cubicBezTo>
                <a:close/>
              </a:path>
            </a:pathLst>
          </a:custGeom>
          <a:noFill/>
          <a:ln cap="rnd" cmpd="sng" w="12700">
            <a:solidFill>
              <a:schemeClr val="accent1"/>
            </a:solidFill>
            <a:prstDash val="dash"/>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7" name="Google Shape;337;p47"/>
          <p:cNvSpPr/>
          <p:nvPr/>
        </p:nvSpPr>
        <p:spPr>
          <a:xfrm>
            <a:off x="4319954" y="1256201"/>
            <a:ext cx="1783687" cy="984825"/>
          </a:xfrm>
          <a:custGeom>
            <a:rect b="b" l="l" r="r" t="t"/>
            <a:pathLst>
              <a:path extrusionOk="0" h="1050881" w="1903326">
                <a:moveTo>
                  <a:pt x="1804493" y="0"/>
                </a:moveTo>
                <a:cubicBezTo>
                  <a:pt x="1749717" y="0"/>
                  <a:pt x="1705272" y="44445"/>
                  <a:pt x="1705272" y="99221"/>
                </a:cubicBezTo>
                <a:cubicBezTo>
                  <a:pt x="1705272" y="514622"/>
                  <a:pt x="1367259" y="852440"/>
                  <a:pt x="951857" y="852440"/>
                </a:cubicBezTo>
                <a:cubicBezTo>
                  <a:pt x="536455" y="852440"/>
                  <a:pt x="198441" y="514622"/>
                  <a:pt x="198441" y="99221"/>
                </a:cubicBezTo>
                <a:cubicBezTo>
                  <a:pt x="198441" y="44445"/>
                  <a:pt x="153997" y="0"/>
                  <a:pt x="99221" y="0"/>
                </a:cubicBezTo>
                <a:cubicBezTo>
                  <a:pt x="44445" y="0"/>
                  <a:pt x="0" y="44445"/>
                  <a:pt x="0" y="99221"/>
                </a:cubicBezTo>
                <a:cubicBezTo>
                  <a:pt x="0" y="623979"/>
                  <a:pt x="426903" y="1050881"/>
                  <a:pt x="951662" y="1050881"/>
                </a:cubicBezTo>
                <a:cubicBezTo>
                  <a:pt x="1476421" y="1050881"/>
                  <a:pt x="1903324" y="623979"/>
                  <a:pt x="1903324" y="99221"/>
                </a:cubicBezTo>
                <a:cubicBezTo>
                  <a:pt x="1903714" y="44445"/>
                  <a:pt x="1859269" y="0"/>
                  <a:pt x="1804493" y="0"/>
                </a:cubicBez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8" name="Google Shape;338;p47"/>
          <p:cNvSpPr/>
          <p:nvPr/>
        </p:nvSpPr>
        <p:spPr>
          <a:xfrm>
            <a:off x="5869261" y="443094"/>
            <a:ext cx="1784049" cy="984825"/>
          </a:xfrm>
          <a:custGeom>
            <a:rect b="b" l="l" r="r" t="t"/>
            <a:pathLst>
              <a:path extrusionOk="0" h="1050881" w="1903713">
                <a:moveTo>
                  <a:pt x="951662" y="0"/>
                </a:moveTo>
                <a:cubicBezTo>
                  <a:pt x="426903" y="0"/>
                  <a:pt x="0" y="426902"/>
                  <a:pt x="0" y="951661"/>
                </a:cubicBezTo>
                <a:cubicBezTo>
                  <a:pt x="0" y="1006437"/>
                  <a:pt x="44445" y="1050881"/>
                  <a:pt x="99221" y="1050881"/>
                </a:cubicBezTo>
                <a:cubicBezTo>
                  <a:pt x="153997" y="1050881"/>
                  <a:pt x="198441" y="1006437"/>
                  <a:pt x="198441" y="951661"/>
                </a:cubicBezTo>
                <a:cubicBezTo>
                  <a:pt x="198441" y="536259"/>
                  <a:pt x="536455" y="198441"/>
                  <a:pt x="951857" y="198441"/>
                </a:cubicBezTo>
                <a:cubicBezTo>
                  <a:pt x="1367259" y="198441"/>
                  <a:pt x="1705272" y="536259"/>
                  <a:pt x="1705272" y="951661"/>
                </a:cubicBezTo>
                <a:cubicBezTo>
                  <a:pt x="1705272" y="1006437"/>
                  <a:pt x="1749717" y="1050881"/>
                  <a:pt x="1804493" y="1050881"/>
                </a:cubicBezTo>
                <a:cubicBezTo>
                  <a:pt x="1859269" y="1050881"/>
                  <a:pt x="1903714" y="1006437"/>
                  <a:pt x="1903714" y="951661"/>
                </a:cubicBezTo>
                <a:cubicBezTo>
                  <a:pt x="1903324" y="426902"/>
                  <a:pt x="1476421" y="0"/>
                  <a:pt x="951662" y="0"/>
                </a:cubicBezTo>
                <a:close/>
              </a:path>
            </a:pathLst>
          </a:custGeom>
          <a:solidFill>
            <a:schemeClr val="dk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39" name="Google Shape;339;p47"/>
          <p:cNvSpPr/>
          <p:nvPr/>
        </p:nvSpPr>
        <p:spPr>
          <a:xfrm>
            <a:off x="1226821" y="1241952"/>
            <a:ext cx="1783867" cy="984825"/>
          </a:xfrm>
          <a:custGeom>
            <a:rect b="b" l="l" r="r" t="t"/>
            <a:pathLst>
              <a:path extrusionOk="0" h="1050881" w="1903518">
                <a:moveTo>
                  <a:pt x="1804493" y="0"/>
                </a:moveTo>
                <a:cubicBezTo>
                  <a:pt x="1749717" y="0"/>
                  <a:pt x="1705272" y="44445"/>
                  <a:pt x="1705272" y="99221"/>
                </a:cubicBezTo>
                <a:cubicBezTo>
                  <a:pt x="1705272" y="514622"/>
                  <a:pt x="1367259" y="852440"/>
                  <a:pt x="951857" y="852440"/>
                </a:cubicBezTo>
                <a:cubicBezTo>
                  <a:pt x="536455" y="852440"/>
                  <a:pt x="198442" y="514622"/>
                  <a:pt x="198442" y="99221"/>
                </a:cubicBezTo>
                <a:cubicBezTo>
                  <a:pt x="198442" y="44445"/>
                  <a:pt x="153997" y="0"/>
                  <a:pt x="99221" y="0"/>
                </a:cubicBezTo>
                <a:cubicBezTo>
                  <a:pt x="44445" y="0"/>
                  <a:pt x="0" y="44445"/>
                  <a:pt x="0" y="99221"/>
                </a:cubicBezTo>
                <a:cubicBezTo>
                  <a:pt x="0" y="623979"/>
                  <a:pt x="426903" y="1050881"/>
                  <a:pt x="951662" y="1050881"/>
                </a:cubicBezTo>
                <a:cubicBezTo>
                  <a:pt x="1476421" y="1050881"/>
                  <a:pt x="1903519" y="623979"/>
                  <a:pt x="1903519" y="99221"/>
                </a:cubicBezTo>
                <a:cubicBezTo>
                  <a:pt x="1903519" y="44445"/>
                  <a:pt x="1859269" y="0"/>
                  <a:pt x="1804493" y="0"/>
                </a:cubicBez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0" name="Google Shape;340;p47"/>
          <p:cNvSpPr/>
          <p:nvPr/>
        </p:nvSpPr>
        <p:spPr>
          <a:xfrm>
            <a:off x="2758591" y="457343"/>
            <a:ext cx="1784049" cy="984825"/>
          </a:xfrm>
          <a:custGeom>
            <a:rect b="b" l="l" r="r" t="t"/>
            <a:pathLst>
              <a:path extrusionOk="0" h="1050881" w="1903713">
                <a:moveTo>
                  <a:pt x="951662" y="0"/>
                </a:moveTo>
                <a:cubicBezTo>
                  <a:pt x="426903" y="0"/>
                  <a:pt x="0" y="426902"/>
                  <a:pt x="0" y="951661"/>
                </a:cubicBezTo>
                <a:cubicBezTo>
                  <a:pt x="0" y="1006437"/>
                  <a:pt x="44445" y="1050882"/>
                  <a:pt x="99221" y="1050882"/>
                </a:cubicBezTo>
                <a:cubicBezTo>
                  <a:pt x="153997" y="1050882"/>
                  <a:pt x="198442" y="1006437"/>
                  <a:pt x="198442" y="951661"/>
                </a:cubicBezTo>
                <a:cubicBezTo>
                  <a:pt x="198442" y="536260"/>
                  <a:pt x="536455" y="198441"/>
                  <a:pt x="951857" y="198441"/>
                </a:cubicBezTo>
                <a:cubicBezTo>
                  <a:pt x="1367259" y="198441"/>
                  <a:pt x="1705272" y="536260"/>
                  <a:pt x="1705272" y="951661"/>
                </a:cubicBezTo>
                <a:cubicBezTo>
                  <a:pt x="1705272" y="1006437"/>
                  <a:pt x="1749717" y="1050882"/>
                  <a:pt x="1804493" y="1050882"/>
                </a:cubicBezTo>
                <a:cubicBezTo>
                  <a:pt x="1859269" y="1050882"/>
                  <a:pt x="1903714" y="1006437"/>
                  <a:pt x="1903714" y="951661"/>
                </a:cubicBezTo>
                <a:cubicBezTo>
                  <a:pt x="1903519" y="426902"/>
                  <a:pt x="1476421" y="0"/>
                  <a:pt x="951662" y="0"/>
                </a:cubicBezTo>
                <a:close/>
              </a:path>
            </a:pathLst>
          </a:custGeom>
          <a:solidFill>
            <a:schemeClr val="dk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1" name="Google Shape;341;p47"/>
          <p:cNvSpPr/>
          <p:nvPr/>
        </p:nvSpPr>
        <p:spPr>
          <a:xfrm rot="1800000">
            <a:off x="5664577" y="952506"/>
            <a:ext cx="674251" cy="674249"/>
          </a:xfrm>
          <a:custGeom>
            <a:rect b="b" l="l" r="r" t="t"/>
            <a:pathLst>
              <a:path extrusionOk="0" h="668618" w="668619">
                <a:moveTo>
                  <a:pt x="0" y="334309"/>
                </a:moveTo>
                <a:cubicBezTo>
                  <a:pt x="0" y="518910"/>
                  <a:pt x="149708" y="668619"/>
                  <a:pt x="334310" y="668619"/>
                </a:cubicBezTo>
                <a:cubicBezTo>
                  <a:pt x="518911" y="668619"/>
                  <a:pt x="668619" y="518910"/>
                  <a:pt x="668619" y="334309"/>
                </a:cubicBezTo>
                <a:cubicBezTo>
                  <a:pt x="668619" y="149708"/>
                  <a:pt x="518911" y="0"/>
                  <a:pt x="334310" y="0"/>
                </a:cubicBezTo>
                <a:cubicBezTo>
                  <a:pt x="149513" y="195"/>
                  <a:pt x="0" y="149708"/>
                  <a:pt x="0" y="334309"/>
                </a:cubicBezTo>
                <a:close/>
              </a:path>
            </a:pathLst>
          </a:custGeom>
          <a:solidFill>
            <a:srgbClr val="FFFFFF"/>
          </a:solidFill>
          <a:ln>
            <a:noFill/>
          </a:ln>
          <a:effectLst>
            <a:outerShdw blurRad="330200" sx="92000" rotWithShape="0" algn="ctr" dir="5400000" dist="114300" sy="92000">
              <a:srgbClr val="000000">
                <a:alpha val="9803"/>
              </a:srgbClr>
            </a:outerShdw>
          </a:effectLst>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2" name="Google Shape;342;p47"/>
          <p:cNvSpPr/>
          <p:nvPr/>
        </p:nvSpPr>
        <p:spPr>
          <a:xfrm rot="-900000">
            <a:off x="4109002" y="952618"/>
            <a:ext cx="674246" cy="674244"/>
          </a:xfrm>
          <a:custGeom>
            <a:rect b="b" l="l" r="r" t="t"/>
            <a:pathLst>
              <a:path extrusionOk="0" h="668612" w="668613">
                <a:moveTo>
                  <a:pt x="668613" y="334306"/>
                </a:moveTo>
                <a:cubicBezTo>
                  <a:pt x="668613" y="518938"/>
                  <a:pt x="518939" y="668612"/>
                  <a:pt x="334307" y="668612"/>
                </a:cubicBezTo>
                <a:cubicBezTo>
                  <a:pt x="149674" y="668612"/>
                  <a:pt x="0" y="518938"/>
                  <a:pt x="0" y="334306"/>
                </a:cubicBezTo>
                <a:cubicBezTo>
                  <a:pt x="0" y="149674"/>
                  <a:pt x="149674" y="0"/>
                  <a:pt x="334307" y="0"/>
                </a:cubicBezTo>
                <a:cubicBezTo>
                  <a:pt x="518939" y="0"/>
                  <a:pt x="668613" y="149674"/>
                  <a:pt x="668613" y="334306"/>
                </a:cubicBezTo>
                <a:close/>
              </a:path>
            </a:pathLst>
          </a:custGeom>
          <a:solidFill>
            <a:srgbClr val="FFFFFF"/>
          </a:solidFill>
          <a:ln>
            <a:noFill/>
          </a:ln>
          <a:effectLst>
            <a:outerShdw blurRad="330200" sx="92000" rotWithShape="0" algn="ctr" dir="5400000" dist="114300" sy="92000">
              <a:srgbClr val="000000">
                <a:alpha val="9803"/>
              </a:srgbClr>
            </a:outerShdw>
          </a:effectLst>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3" name="Google Shape;343;p47"/>
          <p:cNvSpPr/>
          <p:nvPr/>
        </p:nvSpPr>
        <p:spPr>
          <a:xfrm rot="-900000">
            <a:off x="2565325" y="952491"/>
            <a:ext cx="674246" cy="674244"/>
          </a:xfrm>
          <a:custGeom>
            <a:rect b="b" l="l" r="r" t="t"/>
            <a:pathLst>
              <a:path extrusionOk="0" h="668612" w="668613">
                <a:moveTo>
                  <a:pt x="668613" y="334306"/>
                </a:moveTo>
                <a:cubicBezTo>
                  <a:pt x="668613" y="518938"/>
                  <a:pt x="518939" y="668612"/>
                  <a:pt x="334307" y="668612"/>
                </a:cubicBezTo>
                <a:cubicBezTo>
                  <a:pt x="149674" y="668612"/>
                  <a:pt x="0" y="518938"/>
                  <a:pt x="0" y="334306"/>
                </a:cubicBezTo>
                <a:cubicBezTo>
                  <a:pt x="0" y="149674"/>
                  <a:pt x="149674" y="0"/>
                  <a:pt x="334307" y="0"/>
                </a:cubicBezTo>
                <a:cubicBezTo>
                  <a:pt x="518939" y="0"/>
                  <a:pt x="668613" y="149674"/>
                  <a:pt x="668613" y="334306"/>
                </a:cubicBezTo>
                <a:close/>
              </a:path>
            </a:pathLst>
          </a:custGeom>
          <a:solidFill>
            <a:srgbClr val="FFFFFF"/>
          </a:solidFill>
          <a:ln>
            <a:noFill/>
          </a:ln>
          <a:effectLst>
            <a:outerShdw blurRad="330200" sx="92000" rotWithShape="0" algn="ctr" dir="5400000" dist="114300" sy="92000">
              <a:srgbClr val="000000">
                <a:alpha val="9803"/>
              </a:srgbClr>
            </a:outerShdw>
          </a:effectLst>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4" name="Google Shape;344;p47"/>
          <p:cNvSpPr/>
          <p:nvPr/>
        </p:nvSpPr>
        <p:spPr>
          <a:xfrm rot="1800000">
            <a:off x="7242930" y="952506"/>
            <a:ext cx="674251" cy="674249"/>
          </a:xfrm>
          <a:custGeom>
            <a:rect b="b" l="l" r="r" t="t"/>
            <a:pathLst>
              <a:path extrusionOk="0" h="668618" w="668619">
                <a:moveTo>
                  <a:pt x="0" y="334309"/>
                </a:moveTo>
                <a:cubicBezTo>
                  <a:pt x="0" y="518910"/>
                  <a:pt x="149708" y="668619"/>
                  <a:pt x="334310" y="668619"/>
                </a:cubicBezTo>
                <a:cubicBezTo>
                  <a:pt x="518911" y="668619"/>
                  <a:pt x="668619" y="518910"/>
                  <a:pt x="668619" y="334309"/>
                </a:cubicBezTo>
                <a:cubicBezTo>
                  <a:pt x="668619" y="149708"/>
                  <a:pt x="518911" y="0"/>
                  <a:pt x="334310" y="0"/>
                </a:cubicBezTo>
                <a:cubicBezTo>
                  <a:pt x="149708" y="195"/>
                  <a:pt x="0" y="149708"/>
                  <a:pt x="0" y="334309"/>
                </a:cubicBezTo>
                <a:close/>
              </a:path>
            </a:pathLst>
          </a:custGeom>
          <a:solidFill>
            <a:srgbClr val="FFFFFF"/>
          </a:solidFill>
          <a:ln>
            <a:noFill/>
          </a:ln>
          <a:effectLst>
            <a:outerShdw blurRad="330200" sx="92000" rotWithShape="0" algn="ctr" dir="5400000" dist="114300" sy="92000">
              <a:srgbClr val="000000">
                <a:alpha val="9803"/>
              </a:srgbClr>
            </a:outerShdw>
          </a:effectLst>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345" name="Google Shape;345;p47"/>
          <p:cNvSpPr txBox="1"/>
          <p:nvPr/>
        </p:nvSpPr>
        <p:spPr>
          <a:xfrm>
            <a:off x="1370005" y="2433511"/>
            <a:ext cx="6403989" cy="465127"/>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b="0" i="0" lang="en-GB" sz="900">
                <a:solidFill>
                  <a:schemeClr val="dk1"/>
                </a:solidFill>
                <a:latin typeface="Outfit"/>
                <a:ea typeface="Outfit"/>
                <a:cs typeface="Outfit"/>
                <a:sym typeface="Outfit"/>
              </a:rPr>
              <a:t>Lorem ipsum dolor sit amet, consectetur adipiscing elit. Proin pellentesque consequat ultrices. Curabitur nulla magna, consequat quis blandit sagittis, venenatis eu tellus</a:t>
            </a:r>
            <a:r>
              <a:rPr lang="en-GB" sz="900">
                <a:solidFill>
                  <a:schemeClr val="dk1"/>
                </a:solidFill>
                <a:latin typeface="Outfit"/>
                <a:ea typeface="Outfit"/>
                <a:cs typeface="Outfit"/>
                <a:sym typeface="Outfit"/>
              </a:rPr>
              <a:t> </a:t>
            </a:r>
            <a:r>
              <a:rPr b="0" i="0" lang="en-GB" sz="900">
                <a:solidFill>
                  <a:schemeClr val="dk1"/>
                </a:solidFill>
                <a:latin typeface="Outfit"/>
                <a:ea typeface="Outfit"/>
                <a:cs typeface="Outfit"/>
                <a:sym typeface="Outfit"/>
              </a:rPr>
              <a:t>suspendisse tempus sem felis</a:t>
            </a:r>
            <a:endParaRPr sz="900">
              <a:solidFill>
                <a:schemeClr val="dk1"/>
              </a:solidFill>
              <a:latin typeface="Outfit"/>
              <a:ea typeface="Outfit"/>
              <a:cs typeface="Outfit"/>
              <a:sym typeface="Outfit"/>
            </a:endParaRPr>
          </a:p>
        </p:txBody>
      </p:sp>
      <p:sp>
        <p:nvSpPr>
          <p:cNvPr id="346" name="Google Shape;346;p47"/>
          <p:cNvSpPr txBox="1"/>
          <p:nvPr/>
        </p:nvSpPr>
        <p:spPr>
          <a:xfrm>
            <a:off x="1835370" y="884714"/>
            <a:ext cx="566768" cy="900247"/>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en-GB" sz="5400">
                <a:solidFill>
                  <a:schemeClr val="accent1"/>
                </a:solidFill>
                <a:latin typeface="Archivo"/>
                <a:ea typeface="Archivo"/>
                <a:cs typeface="Archivo"/>
                <a:sym typeface="Archivo"/>
              </a:rPr>
              <a:t>S</a:t>
            </a:r>
            <a:endParaRPr b="1" sz="5400">
              <a:solidFill>
                <a:schemeClr val="accent1"/>
              </a:solidFill>
              <a:latin typeface="Archivo"/>
              <a:ea typeface="Archivo"/>
              <a:cs typeface="Archivo"/>
              <a:sym typeface="Archivo"/>
            </a:endParaRPr>
          </a:p>
        </p:txBody>
      </p:sp>
      <p:sp>
        <p:nvSpPr>
          <p:cNvPr id="347" name="Google Shape;347;p47"/>
          <p:cNvSpPr txBox="1"/>
          <p:nvPr/>
        </p:nvSpPr>
        <p:spPr>
          <a:xfrm>
            <a:off x="3367206" y="884714"/>
            <a:ext cx="566768" cy="900247"/>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en-GB" sz="5400">
                <a:solidFill>
                  <a:schemeClr val="dk2"/>
                </a:solidFill>
                <a:latin typeface="Archivo"/>
                <a:ea typeface="Archivo"/>
                <a:cs typeface="Archivo"/>
                <a:sym typeface="Archivo"/>
              </a:rPr>
              <a:t>W</a:t>
            </a:r>
            <a:endParaRPr b="1" sz="5400">
              <a:solidFill>
                <a:schemeClr val="dk2"/>
              </a:solidFill>
              <a:latin typeface="Archivo"/>
              <a:ea typeface="Archivo"/>
              <a:cs typeface="Archivo"/>
              <a:sym typeface="Archivo"/>
            </a:endParaRPr>
          </a:p>
        </p:txBody>
      </p:sp>
      <p:sp>
        <p:nvSpPr>
          <p:cNvPr id="348" name="Google Shape;348;p47"/>
          <p:cNvSpPr txBox="1"/>
          <p:nvPr/>
        </p:nvSpPr>
        <p:spPr>
          <a:xfrm>
            <a:off x="6477486" y="884714"/>
            <a:ext cx="566768" cy="900247"/>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en-GB" sz="5400">
                <a:solidFill>
                  <a:schemeClr val="dk2"/>
                </a:solidFill>
                <a:latin typeface="Archivo"/>
                <a:ea typeface="Archivo"/>
                <a:cs typeface="Archivo"/>
                <a:sym typeface="Archivo"/>
              </a:rPr>
              <a:t>T</a:t>
            </a:r>
            <a:endParaRPr b="1" sz="5400">
              <a:solidFill>
                <a:schemeClr val="dk2"/>
              </a:solidFill>
              <a:latin typeface="Archivo"/>
              <a:ea typeface="Archivo"/>
              <a:cs typeface="Archivo"/>
              <a:sym typeface="Archivo"/>
            </a:endParaRPr>
          </a:p>
        </p:txBody>
      </p:sp>
      <p:sp>
        <p:nvSpPr>
          <p:cNvPr id="349" name="Google Shape;349;p47"/>
          <p:cNvSpPr txBox="1"/>
          <p:nvPr/>
        </p:nvSpPr>
        <p:spPr>
          <a:xfrm>
            <a:off x="4928413" y="884714"/>
            <a:ext cx="566768" cy="900247"/>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en-GB" sz="5400">
                <a:solidFill>
                  <a:schemeClr val="accent1"/>
                </a:solidFill>
                <a:latin typeface="Archivo"/>
                <a:ea typeface="Archivo"/>
                <a:cs typeface="Archivo"/>
                <a:sym typeface="Archivo"/>
              </a:rPr>
              <a:t>O</a:t>
            </a:r>
            <a:endParaRPr b="1" sz="5400">
              <a:solidFill>
                <a:schemeClr val="accent1"/>
              </a:solidFill>
              <a:latin typeface="Archivo"/>
              <a:ea typeface="Archivo"/>
              <a:cs typeface="Archivo"/>
              <a:sym typeface="Archivo"/>
            </a:endParaRPr>
          </a:p>
        </p:txBody>
      </p:sp>
      <p:sp>
        <p:nvSpPr>
          <p:cNvPr id="350" name="Google Shape;350;p47"/>
          <p:cNvSpPr/>
          <p:nvPr/>
        </p:nvSpPr>
        <p:spPr>
          <a:xfrm>
            <a:off x="914516" y="3121597"/>
            <a:ext cx="1575042" cy="1507554"/>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351" name="Google Shape;351;p47"/>
          <p:cNvGrpSpPr/>
          <p:nvPr/>
        </p:nvGrpSpPr>
        <p:grpSpPr>
          <a:xfrm>
            <a:off x="1031480" y="3314690"/>
            <a:ext cx="1341115" cy="1234628"/>
            <a:chOff x="1375307" y="4413237"/>
            <a:chExt cx="1788153" cy="1646170"/>
          </a:xfrm>
        </p:grpSpPr>
        <p:sp>
          <p:nvSpPr>
            <p:cNvPr id="352" name="Google Shape;352;p47"/>
            <p:cNvSpPr/>
            <p:nvPr/>
          </p:nvSpPr>
          <p:spPr>
            <a:xfrm>
              <a:off x="1668562" y="4413237"/>
              <a:ext cx="1201644" cy="1201644"/>
            </a:xfrm>
            <a:prstGeom prst="ellipse">
              <a:avLst/>
            </a:prstGeom>
            <a:solidFill>
              <a:schemeClr val="lt1">
                <a:alpha val="0"/>
              </a:schemeClr>
            </a:solidFill>
            <a:ln cap="flat" cmpd="sng" w="12700">
              <a:solidFill>
                <a:srgbClr val="F2F2F2">
                  <a:alpha val="29803"/>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53" name="Google Shape;353;p47"/>
            <p:cNvSpPr/>
            <p:nvPr/>
          </p:nvSpPr>
          <p:spPr>
            <a:xfrm>
              <a:off x="1668562" y="4413237"/>
              <a:ext cx="1201643" cy="1201643"/>
            </a:xfrm>
            <a:prstGeom prst="arc">
              <a:avLst>
                <a:gd fmla="val 9578923" name="adj1"/>
                <a:gd fmla="val 16217206" name="adj2"/>
              </a:avLst>
            </a:prstGeom>
            <a:noFill/>
            <a:ln cap="rnd" cmpd="sng" w="635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54" name="Google Shape;354;p47"/>
            <p:cNvSpPr txBox="1"/>
            <p:nvPr/>
          </p:nvSpPr>
          <p:spPr>
            <a:xfrm>
              <a:off x="1375307" y="56901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accent1"/>
                </a:buClr>
                <a:buSzPts val="900"/>
                <a:buFont typeface="Archivo"/>
                <a:buNone/>
              </a:pPr>
              <a:r>
                <a:rPr b="1" lang="en-GB" sz="900">
                  <a:solidFill>
                    <a:schemeClr val="accent1"/>
                  </a:solidFill>
                  <a:latin typeface="Archivo"/>
                  <a:ea typeface="Archivo"/>
                  <a:cs typeface="Archivo"/>
                  <a:sym typeface="Archivo"/>
                </a:rPr>
                <a:t>Strength</a:t>
              </a:r>
              <a:endParaRPr sz="1100"/>
            </a:p>
          </p:txBody>
        </p:sp>
        <p:sp>
          <p:nvSpPr>
            <p:cNvPr id="355" name="Google Shape;355;p47"/>
            <p:cNvSpPr/>
            <p:nvPr/>
          </p:nvSpPr>
          <p:spPr>
            <a:xfrm rot="3765013">
              <a:off x="1615551" y="5174571"/>
              <a:ext cx="239820" cy="23982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56" name="Google Shape;356;p47"/>
            <p:cNvSpPr/>
            <p:nvPr/>
          </p:nvSpPr>
          <p:spPr>
            <a:xfrm rot="9165013">
              <a:off x="1705629" y="5265811"/>
              <a:ext cx="63952" cy="55131"/>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57" name="Google Shape;357;p47"/>
            <p:cNvSpPr txBox="1"/>
            <p:nvPr/>
          </p:nvSpPr>
          <p:spPr>
            <a:xfrm>
              <a:off x="1705574" y="4752448"/>
              <a:ext cx="112761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accent1"/>
                </a:buClr>
                <a:buSzPts val="2100"/>
                <a:buFont typeface="Archivo"/>
                <a:buNone/>
              </a:pPr>
              <a:r>
                <a:rPr b="1" lang="en-GB" sz="2100">
                  <a:solidFill>
                    <a:schemeClr val="accent1"/>
                  </a:solidFill>
                  <a:latin typeface="Archivo"/>
                  <a:ea typeface="Archivo"/>
                  <a:cs typeface="Archivo"/>
                  <a:sym typeface="Archivo"/>
                </a:rPr>
                <a:t>45%</a:t>
              </a:r>
              <a:endParaRPr b="1" sz="1400">
                <a:solidFill>
                  <a:schemeClr val="accent1"/>
                </a:solidFill>
                <a:latin typeface="Archivo"/>
                <a:ea typeface="Archivo"/>
                <a:cs typeface="Archivo"/>
                <a:sym typeface="Archivo"/>
              </a:endParaRPr>
            </a:p>
          </p:txBody>
        </p:sp>
      </p:grpSp>
      <p:sp>
        <p:nvSpPr>
          <p:cNvPr id="358" name="Google Shape;358;p47"/>
          <p:cNvSpPr/>
          <p:nvPr/>
        </p:nvSpPr>
        <p:spPr>
          <a:xfrm>
            <a:off x="2847666" y="3121597"/>
            <a:ext cx="1575042" cy="1507554"/>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359" name="Google Shape;359;p47"/>
          <p:cNvGrpSpPr/>
          <p:nvPr/>
        </p:nvGrpSpPr>
        <p:grpSpPr>
          <a:xfrm>
            <a:off x="2964630" y="3314690"/>
            <a:ext cx="1341115" cy="1234628"/>
            <a:chOff x="3952840" y="4473562"/>
            <a:chExt cx="1788153" cy="1646170"/>
          </a:xfrm>
        </p:grpSpPr>
        <p:sp>
          <p:nvSpPr>
            <p:cNvPr id="360" name="Google Shape;360;p47"/>
            <p:cNvSpPr/>
            <p:nvPr/>
          </p:nvSpPr>
          <p:spPr>
            <a:xfrm>
              <a:off x="4246095" y="4473562"/>
              <a:ext cx="1201644" cy="1201644"/>
            </a:xfrm>
            <a:prstGeom prst="ellipse">
              <a:avLst/>
            </a:prstGeom>
            <a:solidFill>
              <a:schemeClr val="lt1">
                <a:alpha val="0"/>
              </a:schemeClr>
            </a:solidFill>
            <a:ln cap="flat" cmpd="sng" w="12700">
              <a:solidFill>
                <a:schemeClr val="lt1">
                  <a:alpha val="2980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61" name="Google Shape;361;p47"/>
            <p:cNvSpPr/>
            <p:nvPr/>
          </p:nvSpPr>
          <p:spPr>
            <a:xfrm>
              <a:off x="4246095" y="4473562"/>
              <a:ext cx="1201643" cy="1201643"/>
            </a:xfrm>
            <a:prstGeom prst="arc">
              <a:avLst>
                <a:gd fmla="val 5512647" name="adj1"/>
                <a:gd fmla="val 16217206" name="adj2"/>
              </a:avLst>
            </a:prstGeom>
            <a:noFill/>
            <a:ln cap="rnd" cmpd="sng" w="63500">
              <a:solidFill>
                <a:schemeClr val="dk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62" name="Google Shape;362;p47"/>
            <p:cNvSpPr txBox="1"/>
            <p:nvPr/>
          </p:nvSpPr>
          <p:spPr>
            <a:xfrm>
              <a:off x="3952840" y="5750441"/>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dk2"/>
                </a:buClr>
                <a:buSzPts val="900"/>
                <a:buFont typeface="Archivo"/>
                <a:buNone/>
              </a:pPr>
              <a:r>
                <a:rPr b="1" lang="en-GB" sz="900">
                  <a:solidFill>
                    <a:schemeClr val="dk2"/>
                  </a:solidFill>
                  <a:latin typeface="Archivo"/>
                  <a:ea typeface="Archivo"/>
                  <a:cs typeface="Archivo"/>
                  <a:sym typeface="Archivo"/>
                </a:rPr>
                <a:t>Weakness</a:t>
              </a:r>
              <a:endParaRPr sz="1100"/>
            </a:p>
          </p:txBody>
        </p:sp>
        <p:grpSp>
          <p:nvGrpSpPr>
            <p:cNvPr id="363" name="Google Shape;363;p47"/>
            <p:cNvGrpSpPr/>
            <p:nvPr/>
          </p:nvGrpSpPr>
          <p:grpSpPr>
            <a:xfrm rot="-246396">
              <a:off x="4747543" y="5549114"/>
              <a:ext cx="239820" cy="239820"/>
              <a:chOff x="7448550" y="2952750"/>
              <a:chExt cx="571500" cy="571500"/>
            </a:xfrm>
          </p:grpSpPr>
          <p:sp>
            <p:nvSpPr>
              <p:cNvPr id="364" name="Google Shape;364;p47"/>
              <p:cNvSpPr/>
              <p:nvPr/>
            </p:nvSpPr>
            <p:spPr>
              <a:xfrm>
                <a:off x="7448550" y="2952750"/>
                <a:ext cx="571500" cy="5715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65" name="Google Shape;365;p47"/>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sp>
          <p:nvSpPr>
            <p:cNvPr id="366" name="Google Shape;366;p47"/>
            <p:cNvSpPr txBox="1"/>
            <p:nvPr/>
          </p:nvSpPr>
          <p:spPr>
            <a:xfrm>
              <a:off x="4283107" y="4812773"/>
              <a:ext cx="112761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dk2"/>
                </a:buClr>
                <a:buSzPts val="2100"/>
                <a:buFont typeface="Archivo"/>
                <a:buNone/>
              </a:pPr>
              <a:r>
                <a:rPr b="1" lang="en-GB" sz="2100">
                  <a:solidFill>
                    <a:schemeClr val="dk2"/>
                  </a:solidFill>
                  <a:latin typeface="Archivo"/>
                  <a:ea typeface="Archivo"/>
                  <a:cs typeface="Archivo"/>
                  <a:sym typeface="Archivo"/>
                </a:rPr>
                <a:t>65%</a:t>
              </a:r>
              <a:endParaRPr b="1" sz="1400">
                <a:solidFill>
                  <a:schemeClr val="dk2"/>
                </a:solidFill>
                <a:latin typeface="Archivo"/>
                <a:ea typeface="Archivo"/>
                <a:cs typeface="Archivo"/>
                <a:sym typeface="Archivo"/>
              </a:endParaRPr>
            </a:p>
          </p:txBody>
        </p:sp>
      </p:grpSp>
      <p:sp>
        <p:nvSpPr>
          <p:cNvPr id="367" name="Google Shape;367;p47"/>
          <p:cNvSpPr/>
          <p:nvPr/>
        </p:nvSpPr>
        <p:spPr>
          <a:xfrm>
            <a:off x="4780816" y="3121597"/>
            <a:ext cx="1575042" cy="1507554"/>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368" name="Google Shape;368;p47"/>
          <p:cNvGrpSpPr/>
          <p:nvPr/>
        </p:nvGrpSpPr>
        <p:grpSpPr>
          <a:xfrm>
            <a:off x="4897780" y="3314690"/>
            <a:ext cx="1341115" cy="1234628"/>
            <a:chOff x="6530373" y="4654537"/>
            <a:chExt cx="1788153" cy="1646170"/>
          </a:xfrm>
        </p:grpSpPr>
        <p:sp>
          <p:nvSpPr>
            <p:cNvPr id="369" name="Google Shape;369;p47"/>
            <p:cNvSpPr/>
            <p:nvPr/>
          </p:nvSpPr>
          <p:spPr>
            <a:xfrm>
              <a:off x="6823628" y="4654537"/>
              <a:ext cx="1201644" cy="1201644"/>
            </a:xfrm>
            <a:prstGeom prst="ellipse">
              <a:avLst/>
            </a:prstGeom>
            <a:solidFill>
              <a:schemeClr val="accent1">
                <a:alpha val="0"/>
              </a:schemeClr>
            </a:solidFill>
            <a:ln cap="flat" cmpd="sng" w="12700">
              <a:solidFill>
                <a:srgbClr val="A0A1A3">
                  <a:alpha val="29411"/>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70" name="Google Shape;370;p47"/>
            <p:cNvSpPr/>
            <p:nvPr/>
          </p:nvSpPr>
          <p:spPr>
            <a:xfrm>
              <a:off x="6823628" y="4654537"/>
              <a:ext cx="1201643" cy="1201643"/>
            </a:xfrm>
            <a:prstGeom prst="arc">
              <a:avLst>
                <a:gd fmla="val 1072727" name="adj1"/>
                <a:gd fmla="val 16217206" name="adj2"/>
              </a:avLst>
            </a:prstGeom>
            <a:noFill/>
            <a:ln cap="rnd" cmpd="sng" w="635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71" name="Google Shape;371;p47"/>
            <p:cNvSpPr txBox="1"/>
            <p:nvPr/>
          </p:nvSpPr>
          <p:spPr>
            <a:xfrm>
              <a:off x="6530373" y="59314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accent1"/>
                </a:buClr>
                <a:buSzPts val="900"/>
                <a:buFont typeface="Archivo"/>
                <a:buNone/>
              </a:pPr>
              <a:r>
                <a:rPr b="1" lang="en-GB" sz="900">
                  <a:solidFill>
                    <a:schemeClr val="accent1"/>
                  </a:solidFill>
                  <a:latin typeface="Archivo"/>
                  <a:ea typeface="Archivo"/>
                  <a:cs typeface="Archivo"/>
                  <a:sym typeface="Archivo"/>
                </a:rPr>
                <a:t>Opportunities</a:t>
              </a:r>
              <a:endParaRPr sz="1100"/>
            </a:p>
          </p:txBody>
        </p:sp>
        <p:grpSp>
          <p:nvGrpSpPr>
            <p:cNvPr id="372" name="Google Shape;372;p47"/>
            <p:cNvGrpSpPr/>
            <p:nvPr/>
          </p:nvGrpSpPr>
          <p:grpSpPr>
            <a:xfrm rot="-4278087">
              <a:off x="7886854" y="5304324"/>
              <a:ext cx="239820" cy="239820"/>
              <a:chOff x="7448550" y="2952750"/>
              <a:chExt cx="571500" cy="571500"/>
            </a:xfrm>
          </p:grpSpPr>
          <p:sp>
            <p:nvSpPr>
              <p:cNvPr id="373" name="Google Shape;373;p47"/>
              <p:cNvSpPr/>
              <p:nvPr/>
            </p:nvSpPr>
            <p:spPr>
              <a:xfrm>
                <a:off x="7448550" y="2952750"/>
                <a:ext cx="571500" cy="5715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74" name="Google Shape;374;p47"/>
              <p:cNvSpPr/>
              <p:nvPr/>
            </p:nvSpPr>
            <p:spPr>
              <a:xfrm rot="5400000">
                <a:off x="7658099" y="3167062"/>
                <a:ext cx="152400" cy="131379"/>
              </a:xfrm>
              <a:prstGeom prst="triangle">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sp>
          <p:nvSpPr>
            <p:cNvPr id="375" name="Google Shape;375;p47"/>
            <p:cNvSpPr txBox="1"/>
            <p:nvPr/>
          </p:nvSpPr>
          <p:spPr>
            <a:xfrm>
              <a:off x="6860640" y="4993748"/>
              <a:ext cx="112761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accent1"/>
                </a:buClr>
                <a:buSzPts val="2100"/>
                <a:buFont typeface="Archivo"/>
                <a:buNone/>
              </a:pPr>
              <a:r>
                <a:rPr b="1" lang="en-GB" sz="2100">
                  <a:solidFill>
                    <a:schemeClr val="accent1"/>
                  </a:solidFill>
                  <a:latin typeface="Archivo"/>
                  <a:ea typeface="Archivo"/>
                  <a:cs typeface="Archivo"/>
                  <a:sym typeface="Archivo"/>
                </a:rPr>
                <a:t>75%</a:t>
              </a:r>
              <a:endParaRPr b="1" sz="1400">
                <a:solidFill>
                  <a:schemeClr val="accent1"/>
                </a:solidFill>
                <a:latin typeface="Archivo"/>
                <a:ea typeface="Archivo"/>
                <a:cs typeface="Archivo"/>
                <a:sym typeface="Archivo"/>
              </a:endParaRPr>
            </a:p>
          </p:txBody>
        </p:sp>
      </p:grpSp>
      <p:sp>
        <p:nvSpPr>
          <p:cNvPr id="376" name="Google Shape;376;p47"/>
          <p:cNvSpPr/>
          <p:nvPr/>
        </p:nvSpPr>
        <p:spPr>
          <a:xfrm>
            <a:off x="6713966" y="3121597"/>
            <a:ext cx="1575042" cy="1507554"/>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377" name="Google Shape;377;p47"/>
          <p:cNvGrpSpPr/>
          <p:nvPr/>
        </p:nvGrpSpPr>
        <p:grpSpPr>
          <a:xfrm>
            <a:off x="6830929" y="3314690"/>
            <a:ext cx="1341115" cy="1234628"/>
            <a:chOff x="9107906" y="4654537"/>
            <a:chExt cx="1788153" cy="1646170"/>
          </a:xfrm>
        </p:grpSpPr>
        <p:grpSp>
          <p:nvGrpSpPr>
            <p:cNvPr id="378" name="Google Shape;378;p47"/>
            <p:cNvGrpSpPr/>
            <p:nvPr/>
          </p:nvGrpSpPr>
          <p:grpSpPr>
            <a:xfrm>
              <a:off x="9401161" y="4654537"/>
              <a:ext cx="1201644" cy="1201644"/>
              <a:chOff x="6991808" y="3767399"/>
              <a:chExt cx="1261241" cy="1261241"/>
            </a:xfrm>
          </p:grpSpPr>
          <p:sp>
            <p:nvSpPr>
              <p:cNvPr id="379" name="Google Shape;379;p47"/>
              <p:cNvSpPr/>
              <p:nvPr/>
            </p:nvSpPr>
            <p:spPr>
              <a:xfrm>
                <a:off x="6991808" y="3767399"/>
                <a:ext cx="1261241" cy="1261241"/>
              </a:xfrm>
              <a:prstGeom prst="ellipse">
                <a:avLst/>
              </a:prstGeom>
              <a:solidFill>
                <a:schemeClr val="accent1">
                  <a:alpha val="0"/>
                </a:schemeClr>
              </a:solidFill>
              <a:ln cap="flat" cmpd="sng" w="12700">
                <a:solidFill>
                  <a:srgbClr val="D8D8D8">
                    <a:alpha val="29803"/>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80" name="Google Shape;380;p47"/>
              <p:cNvSpPr/>
              <p:nvPr/>
            </p:nvSpPr>
            <p:spPr>
              <a:xfrm>
                <a:off x="6991808" y="3767399"/>
                <a:ext cx="1261240" cy="1261240"/>
              </a:xfrm>
              <a:prstGeom prst="arc">
                <a:avLst>
                  <a:gd fmla="val 19510389" name="adj1"/>
                  <a:gd fmla="val 16217206" name="adj2"/>
                </a:avLst>
              </a:prstGeom>
              <a:noFill/>
              <a:ln cap="rnd" cmpd="sng" w="63500">
                <a:solidFill>
                  <a:schemeClr val="dk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sp>
          <p:nvSpPr>
            <p:cNvPr id="381" name="Google Shape;381;p47"/>
            <p:cNvSpPr txBox="1"/>
            <p:nvPr/>
          </p:nvSpPr>
          <p:spPr>
            <a:xfrm>
              <a:off x="9107906" y="59314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dk2"/>
                </a:buClr>
                <a:buSzPts val="900"/>
                <a:buFont typeface="Archivo"/>
                <a:buNone/>
              </a:pPr>
              <a:r>
                <a:rPr b="1" lang="en-GB" sz="900">
                  <a:solidFill>
                    <a:schemeClr val="dk2"/>
                  </a:solidFill>
                  <a:latin typeface="Archivo"/>
                  <a:ea typeface="Archivo"/>
                  <a:cs typeface="Archivo"/>
                  <a:sym typeface="Archivo"/>
                </a:rPr>
                <a:t>Threath</a:t>
              </a:r>
              <a:endParaRPr b="1" sz="900">
                <a:solidFill>
                  <a:schemeClr val="dk2"/>
                </a:solidFill>
                <a:latin typeface="Archivo"/>
                <a:ea typeface="Archivo"/>
                <a:cs typeface="Archivo"/>
                <a:sym typeface="Archivo"/>
              </a:endParaRPr>
            </a:p>
          </p:txBody>
        </p:sp>
        <p:grpSp>
          <p:nvGrpSpPr>
            <p:cNvPr id="382" name="Google Shape;382;p47"/>
            <p:cNvGrpSpPr/>
            <p:nvPr/>
          </p:nvGrpSpPr>
          <p:grpSpPr>
            <a:xfrm rot="-7200000">
              <a:off x="10394430" y="4798603"/>
              <a:ext cx="239820" cy="239820"/>
              <a:chOff x="7448550" y="2952750"/>
              <a:chExt cx="571500" cy="571500"/>
            </a:xfrm>
          </p:grpSpPr>
          <p:sp>
            <p:nvSpPr>
              <p:cNvPr id="383" name="Google Shape;383;p47"/>
              <p:cNvSpPr/>
              <p:nvPr/>
            </p:nvSpPr>
            <p:spPr>
              <a:xfrm>
                <a:off x="7448550" y="2952750"/>
                <a:ext cx="571500" cy="5715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384" name="Google Shape;384;p47"/>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sp>
          <p:nvSpPr>
            <p:cNvPr id="385" name="Google Shape;385;p47"/>
            <p:cNvSpPr txBox="1"/>
            <p:nvPr/>
          </p:nvSpPr>
          <p:spPr>
            <a:xfrm>
              <a:off x="9438173" y="4993748"/>
              <a:ext cx="112761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dk2"/>
                </a:buClr>
                <a:buSzPts val="2100"/>
                <a:buFont typeface="Archivo"/>
                <a:buNone/>
              </a:pPr>
              <a:r>
                <a:rPr b="1" lang="en-GB" sz="2100">
                  <a:solidFill>
                    <a:schemeClr val="dk2"/>
                  </a:solidFill>
                  <a:latin typeface="Archivo"/>
                  <a:ea typeface="Archivo"/>
                  <a:cs typeface="Archivo"/>
                  <a:sym typeface="Archivo"/>
                </a:rPr>
                <a:t>88%</a:t>
              </a:r>
              <a:endParaRPr b="1" sz="1400">
                <a:solidFill>
                  <a:schemeClr val="dk2"/>
                </a:solidFill>
                <a:latin typeface="Archivo"/>
                <a:ea typeface="Archivo"/>
                <a:cs typeface="Archivo"/>
                <a:sym typeface="Archivo"/>
              </a:endParaRPr>
            </a:p>
          </p:txBody>
        </p:sp>
      </p:grpSp>
      <p:pic>
        <p:nvPicPr>
          <p:cNvPr descr="Pekerja konstruksi pria dengan isian solid" id="386" name="Google Shape;386;p47"/>
          <p:cNvPicPr preferRelativeResize="0"/>
          <p:nvPr/>
        </p:nvPicPr>
        <p:blipFill rotWithShape="1">
          <a:blip r:embed="rId3">
            <a:alphaModFix/>
          </a:blip>
          <a:srcRect b="0" l="0" r="0" t="0"/>
          <a:stretch/>
        </p:blipFill>
        <p:spPr>
          <a:xfrm>
            <a:off x="2734544" y="1121708"/>
            <a:ext cx="335809" cy="335809"/>
          </a:xfrm>
          <a:prstGeom prst="rect">
            <a:avLst/>
          </a:prstGeom>
          <a:noFill/>
          <a:ln>
            <a:noFill/>
          </a:ln>
        </p:spPr>
      </p:pic>
      <p:pic>
        <p:nvPicPr>
          <p:cNvPr descr="Pekerja konstruksi pria dengan isian solid" id="387" name="Google Shape;387;p47"/>
          <p:cNvPicPr preferRelativeResize="0"/>
          <p:nvPr/>
        </p:nvPicPr>
        <p:blipFill rotWithShape="1">
          <a:blip r:embed="rId4">
            <a:alphaModFix/>
          </a:blip>
          <a:srcRect b="0" l="0" r="0" t="0"/>
          <a:stretch/>
        </p:blipFill>
        <p:spPr>
          <a:xfrm>
            <a:off x="4278221" y="1121708"/>
            <a:ext cx="335809" cy="335809"/>
          </a:xfrm>
          <a:prstGeom prst="rect">
            <a:avLst/>
          </a:prstGeom>
          <a:noFill/>
          <a:ln>
            <a:noFill/>
          </a:ln>
        </p:spPr>
      </p:pic>
      <p:pic>
        <p:nvPicPr>
          <p:cNvPr descr="Pekerja konstruksi pria dengan isian solid" id="388" name="Google Shape;388;p47"/>
          <p:cNvPicPr preferRelativeResize="0"/>
          <p:nvPr/>
        </p:nvPicPr>
        <p:blipFill rotWithShape="1">
          <a:blip r:embed="rId3">
            <a:alphaModFix/>
          </a:blip>
          <a:srcRect b="0" l="0" r="0" t="0"/>
          <a:stretch/>
        </p:blipFill>
        <p:spPr>
          <a:xfrm>
            <a:off x="5833798" y="1121708"/>
            <a:ext cx="335809" cy="335809"/>
          </a:xfrm>
          <a:prstGeom prst="rect">
            <a:avLst/>
          </a:prstGeom>
          <a:noFill/>
          <a:ln>
            <a:noFill/>
          </a:ln>
        </p:spPr>
      </p:pic>
      <p:pic>
        <p:nvPicPr>
          <p:cNvPr descr="Pekerja konstruksi pria dengan isian solid" id="389" name="Google Shape;389;p47"/>
          <p:cNvPicPr preferRelativeResize="0"/>
          <p:nvPr/>
        </p:nvPicPr>
        <p:blipFill rotWithShape="1">
          <a:blip r:embed="rId4">
            <a:alphaModFix/>
          </a:blip>
          <a:srcRect b="0" l="0" r="0" t="0"/>
          <a:stretch/>
        </p:blipFill>
        <p:spPr>
          <a:xfrm>
            <a:off x="7412151" y="1121708"/>
            <a:ext cx="335809" cy="335809"/>
          </a:xfrm>
          <a:prstGeom prst="rect">
            <a:avLst/>
          </a:prstGeom>
          <a:noFill/>
          <a:ln>
            <a:noFill/>
          </a:ln>
        </p:spPr>
      </p:pic>
      <p:grpSp>
        <p:nvGrpSpPr>
          <p:cNvPr id="390" name="Google Shape;390;p47"/>
          <p:cNvGrpSpPr/>
          <p:nvPr/>
        </p:nvGrpSpPr>
        <p:grpSpPr>
          <a:xfrm rot="5400000">
            <a:off x="7342444" y="1570118"/>
            <a:ext cx="2172602" cy="104369"/>
            <a:chOff x="4167188" y="883279"/>
            <a:chExt cx="2896803" cy="139159"/>
          </a:xfrm>
        </p:grpSpPr>
        <p:sp>
          <p:nvSpPr>
            <p:cNvPr id="391" name="Google Shape;391;p47"/>
            <p:cNvSpPr/>
            <p:nvPr/>
          </p:nvSpPr>
          <p:spPr>
            <a:xfrm>
              <a:off x="416718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392" name="Google Shape;392;p47"/>
            <p:cNvSpPr/>
            <p:nvPr/>
          </p:nvSpPr>
          <p:spPr>
            <a:xfrm>
              <a:off x="6519983" y="88399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grpSp>
        <p:nvGrpSpPr>
          <p:cNvPr id="393" name="Google Shape;393;p47"/>
          <p:cNvGrpSpPr/>
          <p:nvPr/>
        </p:nvGrpSpPr>
        <p:grpSpPr>
          <a:xfrm rot="5400000">
            <a:off x="-349888" y="1551554"/>
            <a:ext cx="2172602" cy="104369"/>
            <a:chOff x="4167188" y="883279"/>
            <a:chExt cx="2896803" cy="139159"/>
          </a:xfrm>
        </p:grpSpPr>
        <p:sp>
          <p:nvSpPr>
            <p:cNvPr id="394" name="Google Shape;394;p47"/>
            <p:cNvSpPr/>
            <p:nvPr/>
          </p:nvSpPr>
          <p:spPr>
            <a:xfrm>
              <a:off x="416718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395" name="Google Shape;395;p47"/>
            <p:cNvSpPr/>
            <p:nvPr/>
          </p:nvSpPr>
          <p:spPr>
            <a:xfrm>
              <a:off x="6519983" y="88399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48"/>
          <p:cNvSpPr/>
          <p:nvPr/>
        </p:nvSpPr>
        <p:spPr>
          <a:xfrm>
            <a:off x="5159172" y="1513114"/>
            <a:ext cx="664698" cy="301186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401" name="Google Shape;401;p48"/>
          <p:cNvSpPr/>
          <p:nvPr/>
        </p:nvSpPr>
        <p:spPr>
          <a:xfrm>
            <a:off x="6052472" y="2623645"/>
            <a:ext cx="664697" cy="190133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402" name="Google Shape;402;p48"/>
          <p:cNvSpPr/>
          <p:nvPr/>
        </p:nvSpPr>
        <p:spPr>
          <a:xfrm>
            <a:off x="6945768" y="2164019"/>
            <a:ext cx="664698" cy="23609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403" name="Google Shape;403;p48"/>
          <p:cNvSpPr/>
          <p:nvPr/>
        </p:nvSpPr>
        <p:spPr>
          <a:xfrm>
            <a:off x="7839067" y="1832855"/>
            <a:ext cx="664698" cy="2692127"/>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404" name="Google Shape;404;p48"/>
          <p:cNvSpPr txBox="1"/>
          <p:nvPr/>
        </p:nvSpPr>
        <p:spPr>
          <a:xfrm>
            <a:off x="653570" y="661330"/>
            <a:ext cx="7836861" cy="623248"/>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3600">
                <a:solidFill>
                  <a:schemeClr val="dk2"/>
                </a:solidFill>
                <a:latin typeface="Archivo"/>
                <a:ea typeface="Archivo"/>
                <a:cs typeface="Archivo"/>
                <a:sym typeface="Archivo"/>
              </a:rPr>
              <a:t>Safety Working Process Diagram </a:t>
            </a:r>
            <a:endParaRPr sz="1100"/>
          </a:p>
        </p:txBody>
      </p:sp>
      <p:grpSp>
        <p:nvGrpSpPr>
          <p:cNvPr id="405" name="Google Shape;405;p48"/>
          <p:cNvGrpSpPr/>
          <p:nvPr/>
        </p:nvGrpSpPr>
        <p:grpSpPr>
          <a:xfrm>
            <a:off x="894538" y="1671017"/>
            <a:ext cx="1575042" cy="1282822"/>
            <a:chOff x="778822" y="3931546"/>
            <a:chExt cx="2100056" cy="1710429"/>
          </a:xfrm>
        </p:grpSpPr>
        <p:sp>
          <p:nvSpPr>
            <p:cNvPr id="406" name="Google Shape;406;p48"/>
            <p:cNvSpPr/>
            <p:nvPr/>
          </p:nvSpPr>
          <p:spPr>
            <a:xfrm>
              <a:off x="778822" y="3931546"/>
              <a:ext cx="2100056" cy="1710429"/>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07" name="Google Shape;407;p48"/>
            <p:cNvSpPr txBox="1"/>
            <p:nvPr/>
          </p:nvSpPr>
          <p:spPr>
            <a:xfrm>
              <a:off x="934774" y="52113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250k attendants</a:t>
              </a:r>
              <a:endParaRPr b="1" sz="1400">
                <a:solidFill>
                  <a:schemeClr val="lt1"/>
                </a:solidFill>
                <a:latin typeface="Archivo"/>
                <a:ea typeface="Archivo"/>
                <a:cs typeface="Archivo"/>
                <a:sym typeface="Archivo"/>
              </a:endParaRPr>
            </a:p>
          </p:txBody>
        </p:sp>
        <p:sp>
          <p:nvSpPr>
            <p:cNvPr id="408" name="Google Shape;408;p48"/>
            <p:cNvSpPr txBox="1"/>
            <p:nvPr/>
          </p:nvSpPr>
          <p:spPr>
            <a:xfrm>
              <a:off x="884226" y="3953324"/>
              <a:ext cx="904095"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Day 1</a:t>
              </a:r>
              <a:endParaRPr b="1" sz="1400">
                <a:solidFill>
                  <a:schemeClr val="lt1"/>
                </a:solidFill>
                <a:latin typeface="Archivo"/>
                <a:ea typeface="Archivo"/>
                <a:cs typeface="Archivo"/>
                <a:sym typeface="Archivo"/>
              </a:endParaRPr>
            </a:p>
          </p:txBody>
        </p:sp>
        <p:grpSp>
          <p:nvGrpSpPr>
            <p:cNvPr id="409" name="Google Shape;409;p48"/>
            <p:cNvGrpSpPr/>
            <p:nvPr/>
          </p:nvGrpSpPr>
          <p:grpSpPr>
            <a:xfrm>
              <a:off x="1120300" y="4496722"/>
              <a:ext cx="1417100" cy="574170"/>
              <a:chOff x="8962357" y="4308407"/>
              <a:chExt cx="1417100" cy="865229"/>
            </a:xfrm>
          </p:grpSpPr>
          <p:grpSp>
            <p:nvGrpSpPr>
              <p:cNvPr id="410" name="Google Shape;410;p48"/>
              <p:cNvGrpSpPr/>
              <p:nvPr/>
            </p:nvGrpSpPr>
            <p:grpSpPr>
              <a:xfrm rot="-5400000">
                <a:off x="8570559" y="4700206"/>
                <a:ext cx="865228" cy="81632"/>
                <a:chOff x="6801147" y="4287450"/>
                <a:chExt cx="5286147" cy="200025"/>
              </a:xfrm>
            </p:grpSpPr>
            <p:sp>
              <p:nvSpPr>
                <p:cNvPr id="411" name="Google Shape;411;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12" name="Google Shape;412;p48"/>
                <p:cNvSpPr/>
                <p:nvPr/>
              </p:nvSpPr>
              <p:spPr>
                <a:xfrm>
                  <a:off x="6801147" y="4287450"/>
                  <a:ext cx="4442313"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13" name="Google Shape;413;p48"/>
              <p:cNvGrpSpPr/>
              <p:nvPr/>
            </p:nvGrpSpPr>
            <p:grpSpPr>
              <a:xfrm rot="-5400000">
                <a:off x="8793128" y="4700205"/>
                <a:ext cx="865229" cy="81632"/>
                <a:chOff x="6801144" y="4287450"/>
                <a:chExt cx="5286150" cy="200026"/>
              </a:xfrm>
            </p:grpSpPr>
            <p:sp>
              <p:nvSpPr>
                <p:cNvPr id="414" name="Google Shape;414;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15" name="Google Shape;415;p48"/>
                <p:cNvSpPr/>
                <p:nvPr/>
              </p:nvSpPr>
              <p:spPr>
                <a:xfrm>
                  <a:off x="6801144" y="4287451"/>
                  <a:ext cx="1959006"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16" name="Google Shape;416;p48"/>
              <p:cNvGrpSpPr/>
              <p:nvPr/>
            </p:nvGrpSpPr>
            <p:grpSpPr>
              <a:xfrm rot="-5400000">
                <a:off x="9015719" y="4700205"/>
                <a:ext cx="865228" cy="81633"/>
                <a:chOff x="6801147" y="4287450"/>
                <a:chExt cx="5286147" cy="200027"/>
              </a:xfrm>
            </p:grpSpPr>
            <p:sp>
              <p:nvSpPr>
                <p:cNvPr id="417" name="Google Shape;417;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18" name="Google Shape;418;p48"/>
                <p:cNvSpPr/>
                <p:nvPr/>
              </p:nvSpPr>
              <p:spPr>
                <a:xfrm>
                  <a:off x="6801147" y="4287452"/>
                  <a:ext cx="3006494"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19" name="Google Shape;419;p48"/>
              <p:cNvGrpSpPr/>
              <p:nvPr/>
            </p:nvGrpSpPr>
            <p:grpSpPr>
              <a:xfrm rot="-5400000">
                <a:off x="9238293" y="4700206"/>
                <a:ext cx="865228" cy="81632"/>
                <a:chOff x="6801147" y="4287450"/>
                <a:chExt cx="5286147" cy="200025"/>
              </a:xfrm>
            </p:grpSpPr>
            <p:sp>
              <p:nvSpPr>
                <p:cNvPr id="420" name="Google Shape;420;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21" name="Google Shape;421;p48"/>
                <p:cNvSpPr/>
                <p:nvPr/>
              </p:nvSpPr>
              <p:spPr>
                <a:xfrm>
                  <a:off x="6801147" y="4287450"/>
                  <a:ext cx="4442313"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22" name="Google Shape;422;p48"/>
              <p:cNvGrpSpPr/>
              <p:nvPr/>
            </p:nvGrpSpPr>
            <p:grpSpPr>
              <a:xfrm rot="-5400000">
                <a:off x="9460875" y="4700205"/>
                <a:ext cx="865228" cy="81633"/>
                <a:chOff x="6801147" y="4287450"/>
                <a:chExt cx="5286147" cy="200027"/>
              </a:xfrm>
            </p:grpSpPr>
            <p:sp>
              <p:nvSpPr>
                <p:cNvPr id="423" name="Google Shape;423;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24" name="Google Shape;424;p48"/>
                <p:cNvSpPr/>
                <p:nvPr/>
              </p:nvSpPr>
              <p:spPr>
                <a:xfrm>
                  <a:off x="6801147" y="4287452"/>
                  <a:ext cx="2671886"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25" name="Google Shape;425;p48"/>
              <p:cNvGrpSpPr/>
              <p:nvPr/>
            </p:nvGrpSpPr>
            <p:grpSpPr>
              <a:xfrm rot="-5400000">
                <a:off x="9683453" y="4700205"/>
                <a:ext cx="865228" cy="81633"/>
                <a:chOff x="6801147" y="4287450"/>
                <a:chExt cx="5286147" cy="200027"/>
              </a:xfrm>
            </p:grpSpPr>
            <p:sp>
              <p:nvSpPr>
                <p:cNvPr id="426" name="Google Shape;426;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27" name="Google Shape;427;p48"/>
                <p:cNvSpPr/>
                <p:nvPr/>
              </p:nvSpPr>
              <p:spPr>
                <a:xfrm>
                  <a:off x="6801147" y="4287452"/>
                  <a:ext cx="3748461"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28" name="Google Shape;428;p48"/>
              <p:cNvGrpSpPr/>
              <p:nvPr/>
            </p:nvGrpSpPr>
            <p:grpSpPr>
              <a:xfrm rot="-5400000">
                <a:off x="9906027" y="4700206"/>
                <a:ext cx="865228" cy="81632"/>
                <a:chOff x="6801147" y="4287450"/>
                <a:chExt cx="5286147" cy="200025"/>
              </a:xfrm>
            </p:grpSpPr>
            <p:sp>
              <p:nvSpPr>
                <p:cNvPr id="429" name="Google Shape;429;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30" name="Google Shape;430;p48"/>
                <p:cNvSpPr/>
                <p:nvPr/>
              </p:nvSpPr>
              <p:spPr>
                <a:xfrm>
                  <a:off x="6801147" y="4287450"/>
                  <a:ext cx="4442313"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cxnSp>
          <p:nvCxnSpPr>
            <p:cNvPr id="431" name="Google Shape;431;p48"/>
            <p:cNvCxnSpPr/>
            <p:nvPr/>
          </p:nvCxnSpPr>
          <p:spPr>
            <a:xfrm>
              <a:off x="1120300" y="5185454"/>
              <a:ext cx="1417100" cy="0"/>
            </a:xfrm>
            <a:prstGeom prst="straightConnector1">
              <a:avLst/>
            </a:prstGeom>
            <a:noFill/>
            <a:ln cap="flat" cmpd="sng" w="9525">
              <a:solidFill>
                <a:schemeClr val="lt1">
                  <a:alpha val="49803"/>
                </a:schemeClr>
              </a:solidFill>
              <a:prstDash val="solid"/>
              <a:miter lim="800000"/>
              <a:headEnd len="sm" w="sm" type="none"/>
              <a:tailEnd len="sm" w="sm" type="none"/>
            </a:ln>
          </p:spPr>
        </p:cxnSp>
      </p:grpSp>
      <p:grpSp>
        <p:nvGrpSpPr>
          <p:cNvPr id="432" name="Google Shape;432;p48"/>
          <p:cNvGrpSpPr/>
          <p:nvPr/>
        </p:nvGrpSpPr>
        <p:grpSpPr>
          <a:xfrm>
            <a:off x="2805739" y="1671017"/>
            <a:ext cx="1575042" cy="1282822"/>
            <a:chOff x="778822" y="3931546"/>
            <a:chExt cx="2100056" cy="1710429"/>
          </a:xfrm>
        </p:grpSpPr>
        <p:sp>
          <p:nvSpPr>
            <p:cNvPr id="433" name="Google Shape;433;p48"/>
            <p:cNvSpPr/>
            <p:nvPr/>
          </p:nvSpPr>
          <p:spPr>
            <a:xfrm>
              <a:off x="778822" y="3931546"/>
              <a:ext cx="2100056" cy="1710429"/>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34" name="Google Shape;434;p48"/>
            <p:cNvSpPr txBox="1"/>
            <p:nvPr/>
          </p:nvSpPr>
          <p:spPr>
            <a:xfrm>
              <a:off x="934774" y="52113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dk2"/>
                </a:buClr>
                <a:buSzPts val="900"/>
                <a:buFont typeface="Archivo"/>
                <a:buNone/>
              </a:pPr>
              <a:r>
                <a:rPr b="1" lang="en-GB" sz="900">
                  <a:solidFill>
                    <a:schemeClr val="dk2"/>
                  </a:solidFill>
                  <a:latin typeface="Archivo"/>
                  <a:ea typeface="Archivo"/>
                  <a:cs typeface="Archivo"/>
                  <a:sym typeface="Archivo"/>
                </a:rPr>
                <a:t>260k attendants</a:t>
              </a:r>
              <a:endParaRPr b="1" sz="1400">
                <a:solidFill>
                  <a:schemeClr val="dk2"/>
                </a:solidFill>
                <a:latin typeface="Archivo"/>
                <a:ea typeface="Archivo"/>
                <a:cs typeface="Archivo"/>
                <a:sym typeface="Archivo"/>
              </a:endParaRPr>
            </a:p>
          </p:txBody>
        </p:sp>
        <p:sp>
          <p:nvSpPr>
            <p:cNvPr id="435" name="Google Shape;435;p48"/>
            <p:cNvSpPr txBox="1"/>
            <p:nvPr/>
          </p:nvSpPr>
          <p:spPr>
            <a:xfrm>
              <a:off x="884226" y="3953324"/>
              <a:ext cx="904095"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2"/>
                </a:buClr>
                <a:buSzPts val="900"/>
                <a:buFont typeface="Archivo"/>
                <a:buNone/>
              </a:pPr>
              <a:r>
                <a:rPr b="1" lang="en-GB" sz="900">
                  <a:solidFill>
                    <a:schemeClr val="dk2"/>
                  </a:solidFill>
                  <a:latin typeface="Archivo"/>
                  <a:ea typeface="Archivo"/>
                  <a:cs typeface="Archivo"/>
                  <a:sym typeface="Archivo"/>
                </a:rPr>
                <a:t>Day 2</a:t>
              </a:r>
              <a:endParaRPr b="1" sz="1400">
                <a:solidFill>
                  <a:schemeClr val="dk2"/>
                </a:solidFill>
                <a:latin typeface="Archivo"/>
                <a:ea typeface="Archivo"/>
                <a:cs typeface="Archivo"/>
                <a:sym typeface="Archivo"/>
              </a:endParaRPr>
            </a:p>
          </p:txBody>
        </p:sp>
        <p:grpSp>
          <p:nvGrpSpPr>
            <p:cNvPr id="436" name="Google Shape;436;p48"/>
            <p:cNvGrpSpPr/>
            <p:nvPr/>
          </p:nvGrpSpPr>
          <p:grpSpPr>
            <a:xfrm>
              <a:off x="1120300" y="4496723"/>
              <a:ext cx="1417091" cy="574171"/>
              <a:chOff x="8962357" y="4308406"/>
              <a:chExt cx="1417091" cy="865230"/>
            </a:xfrm>
          </p:grpSpPr>
          <p:grpSp>
            <p:nvGrpSpPr>
              <p:cNvPr id="437" name="Google Shape;437;p48"/>
              <p:cNvGrpSpPr/>
              <p:nvPr/>
            </p:nvGrpSpPr>
            <p:grpSpPr>
              <a:xfrm rot="-5400000">
                <a:off x="8570559" y="4700206"/>
                <a:ext cx="865228" cy="81632"/>
                <a:chOff x="6801147" y="4287450"/>
                <a:chExt cx="5286147" cy="200025"/>
              </a:xfrm>
            </p:grpSpPr>
            <p:sp>
              <p:nvSpPr>
                <p:cNvPr id="438" name="Google Shape;438;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39" name="Google Shape;439;p48"/>
                <p:cNvSpPr/>
                <p:nvPr/>
              </p:nvSpPr>
              <p:spPr>
                <a:xfrm>
                  <a:off x="6801147" y="4287450"/>
                  <a:ext cx="4442313"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40" name="Google Shape;440;p48"/>
              <p:cNvGrpSpPr/>
              <p:nvPr/>
            </p:nvGrpSpPr>
            <p:grpSpPr>
              <a:xfrm rot="-5400000">
                <a:off x="8793119" y="4700205"/>
                <a:ext cx="865230" cy="81632"/>
                <a:chOff x="6801139" y="4287450"/>
                <a:chExt cx="5286155" cy="200027"/>
              </a:xfrm>
            </p:grpSpPr>
            <p:sp>
              <p:nvSpPr>
                <p:cNvPr id="441" name="Google Shape;441;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42" name="Google Shape;442;p48"/>
                <p:cNvSpPr/>
                <p:nvPr/>
              </p:nvSpPr>
              <p:spPr>
                <a:xfrm>
                  <a:off x="6801139" y="4287451"/>
                  <a:ext cx="3006496" cy="200026"/>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43" name="Google Shape;443;p48"/>
              <p:cNvGrpSpPr/>
              <p:nvPr/>
            </p:nvGrpSpPr>
            <p:grpSpPr>
              <a:xfrm rot="-5400000">
                <a:off x="9015719" y="4700205"/>
                <a:ext cx="865228" cy="81633"/>
                <a:chOff x="6801147" y="4287450"/>
                <a:chExt cx="5286147" cy="200027"/>
              </a:xfrm>
            </p:grpSpPr>
            <p:sp>
              <p:nvSpPr>
                <p:cNvPr id="444" name="Google Shape;444;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45" name="Google Shape;445;p48"/>
                <p:cNvSpPr/>
                <p:nvPr/>
              </p:nvSpPr>
              <p:spPr>
                <a:xfrm>
                  <a:off x="6801147" y="4287452"/>
                  <a:ext cx="4021852"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46" name="Google Shape;446;p48"/>
              <p:cNvGrpSpPr/>
              <p:nvPr/>
            </p:nvGrpSpPr>
            <p:grpSpPr>
              <a:xfrm rot="-5400000">
                <a:off x="9238284" y="4700206"/>
                <a:ext cx="865229" cy="81632"/>
                <a:chOff x="6801142" y="4287450"/>
                <a:chExt cx="5286152" cy="200026"/>
              </a:xfrm>
            </p:grpSpPr>
            <p:sp>
              <p:nvSpPr>
                <p:cNvPr id="447" name="Google Shape;447;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48" name="Google Shape;448;p48"/>
                <p:cNvSpPr/>
                <p:nvPr/>
              </p:nvSpPr>
              <p:spPr>
                <a:xfrm>
                  <a:off x="6801142" y="4287451"/>
                  <a:ext cx="3006513"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49" name="Google Shape;449;p48"/>
              <p:cNvGrpSpPr/>
              <p:nvPr/>
            </p:nvGrpSpPr>
            <p:grpSpPr>
              <a:xfrm rot="-5400000">
                <a:off x="9460875" y="4700205"/>
                <a:ext cx="865228" cy="81633"/>
                <a:chOff x="6801147" y="4287450"/>
                <a:chExt cx="5286147" cy="200027"/>
              </a:xfrm>
            </p:grpSpPr>
            <p:sp>
              <p:nvSpPr>
                <p:cNvPr id="450" name="Google Shape;450;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51" name="Google Shape;451;p48"/>
                <p:cNvSpPr/>
                <p:nvPr/>
              </p:nvSpPr>
              <p:spPr>
                <a:xfrm>
                  <a:off x="6801147" y="4287452"/>
                  <a:ext cx="4664877"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52" name="Google Shape;452;p48"/>
              <p:cNvGrpSpPr/>
              <p:nvPr/>
            </p:nvGrpSpPr>
            <p:grpSpPr>
              <a:xfrm rot="-5400000">
                <a:off x="9683462" y="4700205"/>
                <a:ext cx="865228" cy="81633"/>
                <a:chOff x="6801148" y="4287450"/>
                <a:chExt cx="5286146" cy="200026"/>
              </a:xfrm>
            </p:grpSpPr>
            <p:sp>
              <p:nvSpPr>
                <p:cNvPr id="453" name="Google Shape;453;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54" name="Google Shape;454;p48"/>
                <p:cNvSpPr/>
                <p:nvPr/>
              </p:nvSpPr>
              <p:spPr>
                <a:xfrm>
                  <a:off x="6801152" y="4287451"/>
                  <a:ext cx="3524908"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55" name="Google Shape;455;p48"/>
              <p:cNvGrpSpPr/>
              <p:nvPr/>
            </p:nvGrpSpPr>
            <p:grpSpPr>
              <a:xfrm rot="-5400000">
                <a:off x="9906018" y="4700206"/>
                <a:ext cx="865229" cy="81632"/>
                <a:chOff x="6801142" y="4287450"/>
                <a:chExt cx="5286152" cy="200026"/>
              </a:xfrm>
            </p:grpSpPr>
            <p:sp>
              <p:nvSpPr>
                <p:cNvPr id="456" name="Google Shape;456;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57" name="Google Shape;457;p48"/>
                <p:cNvSpPr/>
                <p:nvPr/>
              </p:nvSpPr>
              <p:spPr>
                <a:xfrm>
                  <a:off x="6801142" y="4287451"/>
                  <a:ext cx="4869521"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cxnSp>
          <p:nvCxnSpPr>
            <p:cNvPr id="458" name="Google Shape;458;p48"/>
            <p:cNvCxnSpPr/>
            <p:nvPr/>
          </p:nvCxnSpPr>
          <p:spPr>
            <a:xfrm>
              <a:off x="1120300" y="5185454"/>
              <a:ext cx="1417100" cy="0"/>
            </a:xfrm>
            <a:prstGeom prst="straightConnector1">
              <a:avLst/>
            </a:prstGeom>
            <a:noFill/>
            <a:ln cap="flat" cmpd="sng" w="9525">
              <a:solidFill>
                <a:schemeClr val="lt1">
                  <a:alpha val="49803"/>
                </a:schemeClr>
              </a:solidFill>
              <a:prstDash val="solid"/>
              <a:miter lim="800000"/>
              <a:headEnd len="sm" w="sm" type="none"/>
              <a:tailEnd len="sm" w="sm" type="none"/>
            </a:ln>
          </p:spPr>
        </p:cxnSp>
      </p:grpSp>
      <p:grpSp>
        <p:nvGrpSpPr>
          <p:cNvPr id="459" name="Google Shape;459;p48"/>
          <p:cNvGrpSpPr/>
          <p:nvPr/>
        </p:nvGrpSpPr>
        <p:grpSpPr>
          <a:xfrm>
            <a:off x="894538" y="3242161"/>
            <a:ext cx="1575042" cy="1282822"/>
            <a:chOff x="778822" y="3931546"/>
            <a:chExt cx="2100056" cy="1710429"/>
          </a:xfrm>
        </p:grpSpPr>
        <p:sp>
          <p:nvSpPr>
            <p:cNvPr id="460" name="Google Shape;460;p48"/>
            <p:cNvSpPr/>
            <p:nvPr/>
          </p:nvSpPr>
          <p:spPr>
            <a:xfrm>
              <a:off x="778822" y="3931546"/>
              <a:ext cx="2100056" cy="1710429"/>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61" name="Google Shape;461;p48"/>
            <p:cNvSpPr txBox="1"/>
            <p:nvPr/>
          </p:nvSpPr>
          <p:spPr>
            <a:xfrm>
              <a:off x="934774" y="52113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270k attendants</a:t>
              </a:r>
              <a:endParaRPr b="1" sz="1400">
                <a:solidFill>
                  <a:schemeClr val="lt1"/>
                </a:solidFill>
                <a:latin typeface="Archivo"/>
                <a:ea typeface="Archivo"/>
                <a:cs typeface="Archivo"/>
                <a:sym typeface="Archivo"/>
              </a:endParaRPr>
            </a:p>
          </p:txBody>
        </p:sp>
        <p:sp>
          <p:nvSpPr>
            <p:cNvPr id="462" name="Google Shape;462;p48"/>
            <p:cNvSpPr txBox="1"/>
            <p:nvPr/>
          </p:nvSpPr>
          <p:spPr>
            <a:xfrm>
              <a:off x="884226" y="3953324"/>
              <a:ext cx="904095"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Day 3</a:t>
              </a:r>
              <a:endParaRPr b="1" sz="1400">
                <a:solidFill>
                  <a:schemeClr val="lt1"/>
                </a:solidFill>
                <a:latin typeface="Archivo"/>
                <a:ea typeface="Archivo"/>
                <a:cs typeface="Archivo"/>
                <a:sym typeface="Archivo"/>
              </a:endParaRPr>
            </a:p>
          </p:txBody>
        </p:sp>
        <p:grpSp>
          <p:nvGrpSpPr>
            <p:cNvPr id="463" name="Google Shape;463;p48"/>
            <p:cNvGrpSpPr/>
            <p:nvPr/>
          </p:nvGrpSpPr>
          <p:grpSpPr>
            <a:xfrm>
              <a:off x="1120300" y="4496723"/>
              <a:ext cx="1417100" cy="574171"/>
              <a:chOff x="8962357" y="4308406"/>
              <a:chExt cx="1417100" cy="865230"/>
            </a:xfrm>
          </p:grpSpPr>
          <p:grpSp>
            <p:nvGrpSpPr>
              <p:cNvPr id="464" name="Google Shape;464;p48"/>
              <p:cNvGrpSpPr/>
              <p:nvPr/>
            </p:nvGrpSpPr>
            <p:grpSpPr>
              <a:xfrm rot="-5400000">
                <a:off x="8570559" y="4700206"/>
                <a:ext cx="865228" cy="81632"/>
                <a:chOff x="6801147" y="4287450"/>
                <a:chExt cx="5286147" cy="200025"/>
              </a:xfrm>
            </p:grpSpPr>
            <p:sp>
              <p:nvSpPr>
                <p:cNvPr id="465" name="Google Shape;465;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66" name="Google Shape;466;p48"/>
                <p:cNvSpPr/>
                <p:nvPr/>
              </p:nvSpPr>
              <p:spPr>
                <a:xfrm>
                  <a:off x="6801147" y="4287450"/>
                  <a:ext cx="4442313"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67" name="Google Shape;467;p48"/>
              <p:cNvGrpSpPr/>
              <p:nvPr/>
            </p:nvGrpSpPr>
            <p:grpSpPr>
              <a:xfrm rot="-5400000">
                <a:off x="8793119" y="4700205"/>
                <a:ext cx="865230" cy="81632"/>
                <a:chOff x="6801139" y="4287450"/>
                <a:chExt cx="5286155" cy="200027"/>
              </a:xfrm>
            </p:grpSpPr>
            <p:sp>
              <p:nvSpPr>
                <p:cNvPr id="468" name="Google Shape;468;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69" name="Google Shape;469;p48"/>
                <p:cNvSpPr/>
                <p:nvPr/>
              </p:nvSpPr>
              <p:spPr>
                <a:xfrm>
                  <a:off x="6801139" y="4287451"/>
                  <a:ext cx="4666334" cy="200026"/>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70" name="Google Shape;470;p48"/>
              <p:cNvGrpSpPr/>
              <p:nvPr/>
            </p:nvGrpSpPr>
            <p:grpSpPr>
              <a:xfrm rot="-5400000">
                <a:off x="9015723" y="4700204"/>
                <a:ext cx="865228" cy="81634"/>
                <a:chOff x="6801148" y="4287450"/>
                <a:chExt cx="5286146" cy="200029"/>
              </a:xfrm>
            </p:grpSpPr>
            <p:sp>
              <p:nvSpPr>
                <p:cNvPr id="471" name="Google Shape;471;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72" name="Google Shape;472;p48"/>
                <p:cNvSpPr/>
                <p:nvPr/>
              </p:nvSpPr>
              <p:spPr>
                <a:xfrm>
                  <a:off x="6801152" y="4287454"/>
                  <a:ext cx="2430171"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73" name="Google Shape;473;p48"/>
              <p:cNvGrpSpPr/>
              <p:nvPr/>
            </p:nvGrpSpPr>
            <p:grpSpPr>
              <a:xfrm rot="-5400000">
                <a:off x="9238284" y="4700206"/>
                <a:ext cx="865229" cy="81632"/>
                <a:chOff x="6801142" y="4287450"/>
                <a:chExt cx="5286152" cy="200026"/>
              </a:xfrm>
            </p:grpSpPr>
            <p:sp>
              <p:nvSpPr>
                <p:cNvPr id="474" name="Google Shape;474;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75" name="Google Shape;475;p48"/>
                <p:cNvSpPr/>
                <p:nvPr/>
              </p:nvSpPr>
              <p:spPr>
                <a:xfrm>
                  <a:off x="6801142" y="4287451"/>
                  <a:ext cx="3748490"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76" name="Google Shape;476;p48"/>
              <p:cNvGrpSpPr/>
              <p:nvPr/>
            </p:nvGrpSpPr>
            <p:grpSpPr>
              <a:xfrm rot="-5400000">
                <a:off x="9460875" y="4700205"/>
                <a:ext cx="865228" cy="81633"/>
                <a:chOff x="6801147" y="4287450"/>
                <a:chExt cx="5286147" cy="200027"/>
              </a:xfrm>
            </p:grpSpPr>
            <p:sp>
              <p:nvSpPr>
                <p:cNvPr id="477" name="Google Shape;477;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78" name="Google Shape;478;p48"/>
                <p:cNvSpPr/>
                <p:nvPr/>
              </p:nvSpPr>
              <p:spPr>
                <a:xfrm>
                  <a:off x="6801147" y="4287452"/>
                  <a:ext cx="4907452"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79" name="Google Shape;479;p48"/>
              <p:cNvGrpSpPr/>
              <p:nvPr/>
            </p:nvGrpSpPr>
            <p:grpSpPr>
              <a:xfrm rot="-5400000">
                <a:off x="9683462" y="4700205"/>
                <a:ext cx="865228" cy="81633"/>
                <a:chOff x="6801148" y="4287450"/>
                <a:chExt cx="5286146" cy="200026"/>
              </a:xfrm>
            </p:grpSpPr>
            <p:sp>
              <p:nvSpPr>
                <p:cNvPr id="480" name="Google Shape;480;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81" name="Google Shape;481;p48"/>
                <p:cNvSpPr/>
                <p:nvPr/>
              </p:nvSpPr>
              <p:spPr>
                <a:xfrm>
                  <a:off x="6801152" y="4287451"/>
                  <a:ext cx="4205938"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82" name="Google Shape;482;p48"/>
              <p:cNvGrpSpPr/>
              <p:nvPr/>
            </p:nvGrpSpPr>
            <p:grpSpPr>
              <a:xfrm rot="-5400000">
                <a:off x="9906027" y="4700206"/>
                <a:ext cx="865228" cy="81632"/>
                <a:chOff x="6801147" y="4287450"/>
                <a:chExt cx="5286147" cy="200025"/>
              </a:xfrm>
            </p:grpSpPr>
            <p:sp>
              <p:nvSpPr>
                <p:cNvPr id="483" name="Google Shape;483;p48"/>
                <p:cNvSpPr/>
                <p:nvPr/>
              </p:nvSpPr>
              <p:spPr>
                <a:xfrm>
                  <a:off x="6801148" y="4287450"/>
                  <a:ext cx="5286146" cy="200025"/>
                </a:xfrm>
                <a:prstGeom prst="rect">
                  <a:avLst/>
                </a:prstGeom>
                <a:solidFill>
                  <a:schemeClr val="lt1">
                    <a:alpha val="2431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84" name="Google Shape;484;p48"/>
                <p:cNvSpPr/>
                <p:nvPr/>
              </p:nvSpPr>
              <p:spPr>
                <a:xfrm>
                  <a:off x="6801147" y="4287450"/>
                  <a:ext cx="4442313" cy="20002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cxnSp>
          <p:nvCxnSpPr>
            <p:cNvPr id="485" name="Google Shape;485;p48"/>
            <p:cNvCxnSpPr/>
            <p:nvPr/>
          </p:nvCxnSpPr>
          <p:spPr>
            <a:xfrm>
              <a:off x="1120300" y="5185454"/>
              <a:ext cx="1417100" cy="0"/>
            </a:xfrm>
            <a:prstGeom prst="straightConnector1">
              <a:avLst/>
            </a:prstGeom>
            <a:noFill/>
            <a:ln cap="flat" cmpd="sng" w="9525">
              <a:solidFill>
                <a:schemeClr val="lt1">
                  <a:alpha val="49803"/>
                </a:schemeClr>
              </a:solidFill>
              <a:prstDash val="solid"/>
              <a:miter lim="800000"/>
              <a:headEnd len="sm" w="sm" type="none"/>
              <a:tailEnd len="sm" w="sm" type="none"/>
            </a:ln>
          </p:spPr>
        </p:cxnSp>
      </p:grpSp>
      <p:grpSp>
        <p:nvGrpSpPr>
          <p:cNvPr id="486" name="Google Shape;486;p48"/>
          <p:cNvGrpSpPr/>
          <p:nvPr/>
        </p:nvGrpSpPr>
        <p:grpSpPr>
          <a:xfrm>
            <a:off x="2805739" y="3242161"/>
            <a:ext cx="1575042" cy="1282822"/>
            <a:chOff x="778822" y="3931546"/>
            <a:chExt cx="2100056" cy="1710429"/>
          </a:xfrm>
        </p:grpSpPr>
        <p:sp>
          <p:nvSpPr>
            <p:cNvPr id="487" name="Google Shape;487;p48"/>
            <p:cNvSpPr/>
            <p:nvPr/>
          </p:nvSpPr>
          <p:spPr>
            <a:xfrm>
              <a:off x="778822" y="3931546"/>
              <a:ext cx="2100056" cy="1710429"/>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88" name="Google Shape;488;p48"/>
            <p:cNvSpPr txBox="1"/>
            <p:nvPr/>
          </p:nvSpPr>
          <p:spPr>
            <a:xfrm>
              <a:off x="934774" y="5211316"/>
              <a:ext cx="1788153" cy="369291"/>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280k attendants</a:t>
              </a:r>
              <a:endParaRPr b="1" sz="1400">
                <a:solidFill>
                  <a:schemeClr val="lt1"/>
                </a:solidFill>
                <a:latin typeface="Archivo"/>
                <a:ea typeface="Archivo"/>
                <a:cs typeface="Archivo"/>
                <a:sym typeface="Archivo"/>
              </a:endParaRPr>
            </a:p>
          </p:txBody>
        </p:sp>
        <p:sp>
          <p:nvSpPr>
            <p:cNvPr id="489" name="Google Shape;489;p48"/>
            <p:cNvSpPr txBox="1"/>
            <p:nvPr/>
          </p:nvSpPr>
          <p:spPr>
            <a:xfrm>
              <a:off x="884226" y="3953324"/>
              <a:ext cx="904095"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b="1" lang="en-GB" sz="900">
                  <a:solidFill>
                    <a:schemeClr val="lt1"/>
                  </a:solidFill>
                  <a:latin typeface="Archivo"/>
                  <a:ea typeface="Archivo"/>
                  <a:cs typeface="Archivo"/>
                  <a:sym typeface="Archivo"/>
                </a:rPr>
                <a:t>Day 4</a:t>
              </a:r>
              <a:endParaRPr b="1" sz="1400">
                <a:solidFill>
                  <a:schemeClr val="lt1"/>
                </a:solidFill>
                <a:latin typeface="Archivo"/>
                <a:ea typeface="Archivo"/>
                <a:cs typeface="Archivo"/>
                <a:sym typeface="Archivo"/>
              </a:endParaRPr>
            </a:p>
          </p:txBody>
        </p:sp>
        <p:grpSp>
          <p:nvGrpSpPr>
            <p:cNvPr id="490" name="Google Shape;490;p48"/>
            <p:cNvGrpSpPr/>
            <p:nvPr/>
          </p:nvGrpSpPr>
          <p:grpSpPr>
            <a:xfrm>
              <a:off x="1120300" y="4496725"/>
              <a:ext cx="1417091" cy="574172"/>
              <a:chOff x="8962357" y="4308406"/>
              <a:chExt cx="1417091" cy="865231"/>
            </a:xfrm>
          </p:grpSpPr>
          <p:grpSp>
            <p:nvGrpSpPr>
              <p:cNvPr id="491" name="Google Shape;491;p48"/>
              <p:cNvGrpSpPr/>
              <p:nvPr/>
            </p:nvGrpSpPr>
            <p:grpSpPr>
              <a:xfrm rot="-5400000">
                <a:off x="8570559" y="4700206"/>
                <a:ext cx="865228" cy="81632"/>
                <a:chOff x="6801147" y="4287450"/>
                <a:chExt cx="5286147" cy="200025"/>
              </a:xfrm>
            </p:grpSpPr>
            <p:sp>
              <p:nvSpPr>
                <p:cNvPr id="492" name="Google Shape;492;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93" name="Google Shape;493;p48"/>
                <p:cNvSpPr/>
                <p:nvPr/>
              </p:nvSpPr>
              <p:spPr>
                <a:xfrm>
                  <a:off x="6801147" y="4287450"/>
                  <a:ext cx="4442313"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94" name="Google Shape;494;p48"/>
              <p:cNvGrpSpPr/>
              <p:nvPr/>
            </p:nvGrpSpPr>
            <p:grpSpPr>
              <a:xfrm rot="-5400000">
                <a:off x="8793119" y="4700205"/>
                <a:ext cx="865230" cy="81632"/>
                <a:chOff x="6801139" y="4287450"/>
                <a:chExt cx="5286155" cy="200027"/>
              </a:xfrm>
            </p:grpSpPr>
            <p:sp>
              <p:nvSpPr>
                <p:cNvPr id="495" name="Google Shape;495;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96" name="Google Shape;496;p48"/>
                <p:cNvSpPr/>
                <p:nvPr/>
              </p:nvSpPr>
              <p:spPr>
                <a:xfrm>
                  <a:off x="6801139" y="4287451"/>
                  <a:ext cx="4907455" cy="20002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497" name="Google Shape;497;p48"/>
              <p:cNvGrpSpPr/>
              <p:nvPr/>
            </p:nvGrpSpPr>
            <p:grpSpPr>
              <a:xfrm rot="-5400000">
                <a:off x="9015723" y="4700205"/>
                <a:ext cx="865229" cy="81634"/>
                <a:chOff x="6801142" y="4287450"/>
                <a:chExt cx="5286152" cy="200029"/>
              </a:xfrm>
            </p:grpSpPr>
            <p:sp>
              <p:nvSpPr>
                <p:cNvPr id="498" name="Google Shape;498;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499" name="Google Shape;499;p48"/>
                <p:cNvSpPr/>
                <p:nvPr/>
              </p:nvSpPr>
              <p:spPr>
                <a:xfrm>
                  <a:off x="6801142" y="4287454"/>
                  <a:ext cx="4907462"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500" name="Google Shape;500;p48"/>
              <p:cNvGrpSpPr/>
              <p:nvPr/>
            </p:nvGrpSpPr>
            <p:grpSpPr>
              <a:xfrm rot="-5400000">
                <a:off x="9238297" y="4700206"/>
                <a:ext cx="865228" cy="81633"/>
                <a:chOff x="6801147" y="4287450"/>
                <a:chExt cx="5286147" cy="200027"/>
              </a:xfrm>
            </p:grpSpPr>
            <p:sp>
              <p:nvSpPr>
                <p:cNvPr id="501" name="Google Shape;501;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02" name="Google Shape;502;p48"/>
                <p:cNvSpPr/>
                <p:nvPr/>
              </p:nvSpPr>
              <p:spPr>
                <a:xfrm>
                  <a:off x="6801147" y="4287452"/>
                  <a:ext cx="3748499"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503" name="Google Shape;503;p48"/>
              <p:cNvGrpSpPr/>
              <p:nvPr/>
            </p:nvGrpSpPr>
            <p:grpSpPr>
              <a:xfrm rot="-5400000">
                <a:off x="9460879" y="4700205"/>
                <a:ext cx="865229" cy="81634"/>
                <a:chOff x="6801142" y="4287450"/>
                <a:chExt cx="5286152" cy="200029"/>
              </a:xfrm>
            </p:grpSpPr>
            <p:sp>
              <p:nvSpPr>
                <p:cNvPr id="504" name="Google Shape;504;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05" name="Google Shape;505;p48"/>
                <p:cNvSpPr/>
                <p:nvPr/>
              </p:nvSpPr>
              <p:spPr>
                <a:xfrm>
                  <a:off x="6801142" y="4287454"/>
                  <a:ext cx="4442345"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506" name="Google Shape;506;p48"/>
              <p:cNvGrpSpPr/>
              <p:nvPr/>
            </p:nvGrpSpPr>
            <p:grpSpPr>
              <a:xfrm rot="-5400000">
                <a:off x="9683449" y="4700205"/>
                <a:ext cx="865228" cy="81632"/>
                <a:chOff x="6801148" y="4287450"/>
                <a:chExt cx="5286146" cy="200025"/>
              </a:xfrm>
            </p:grpSpPr>
            <p:sp>
              <p:nvSpPr>
                <p:cNvPr id="507" name="Google Shape;507;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08" name="Google Shape;508;p48"/>
                <p:cNvSpPr/>
                <p:nvPr/>
              </p:nvSpPr>
              <p:spPr>
                <a:xfrm>
                  <a:off x="6801156" y="4287450"/>
                  <a:ext cx="2430199"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nvGrpSpPr>
              <p:cNvPr id="509" name="Google Shape;509;p48"/>
              <p:cNvGrpSpPr/>
              <p:nvPr/>
            </p:nvGrpSpPr>
            <p:grpSpPr>
              <a:xfrm rot="-5400000">
                <a:off x="9906018" y="4700206"/>
                <a:ext cx="865229" cy="81632"/>
                <a:chOff x="6801142" y="4287450"/>
                <a:chExt cx="5286152" cy="200026"/>
              </a:xfrm>
            </p:grpSpPr>
            <p:sp>
              <p:nvSpPr>
                <p:cNvPr id="510" name="Google Shape;510;p48"/>
                <p:cNvSpPr/>
                <p:nvPr/>
              </p:nvSpPr>
              <p:spPr>
                <a:xfrm>
                  <a:off x="6801148" y="4287450"/>
                  <a:ext cx="5286146" cy="200025"/>
                </a:xfrm>
                <a:prstGeom prst="rect">
                  <a:avLst/>
                </a:prstGeom>
                <a:solidFill>
                  <a:srgbClr val="A5A5A5">
                    <a:alpha val="2431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11" name="Google Shape;511;p48"/>
                <p:cNvSpPr/>
                <p:nvPr/>
              </p:nvSpPr>
              <p:spPr>
                <a:xfrm>
                  <a:off x="6801142" y="4287451"/>
                  <a:ext cx="4907489" cy="200025"/>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cxnSp>
          <p:nvCxnSpPr>
            <p:cNvPr id="512" name="Google Shape;512;p48"/>
            <p:cNvCxnSpPr/>
            <p:nvPr/>
          </p:nvCxnSpPr>
          <p:spPr>
            <a:xfrm>
              <a:off x="1120300" y="5185454"/>
              <a:ext cx="1417100" cy="0"/>
            </a:xfrm>
            <a:prstGeom prst="straightConnector1">
              <a:avLst/>
            </a:prstGeom>
            <a:noFill/>
            <a:ln cap="flat" cmpd="sng" w="9525">
              <a:solidFill>
                <a:schemeClr val="lt1">
                  <a:alpha val="49803"/>
                </a:schemeClr>
              </a:solidFill>
              <a:prstDash val="solid"/>
              <a:miter lim="800000"/>
              <a:headEnd len="sm" w="sm" type="none"/>
              <a:tailEnd len="sm" w="sm" type="none"/>
            </a:ln>
          </p:spPr>
        </p:cxnSp>
      </p:grpSp>
      <p:grpSp>
        <p:nvGrpSpPr>
          <p:cNvPr id="513" name="Google Shape;513;p48"/>
          <p:cNvGrpSpPr/>
          <p:nvPr/>
        </p:nvGrpSpPr>
        <p:grpSpPr>
          <a:xfrm>
            <a:off x="2598539" y="531655"/>
            <a:ext cx="3946922" cy="104369"/>
            <a:chOff x="4167188" y="883279"/>
            <a:chExt cx="5262562" cy="139159"/>
          </a:xfrm>
        </p:grpSpPr>
        <p:sp>
          <p:nvSpPr>
            <p:cNvPr id="514" name="Google Shape;514;p48"/>
            <p:cNvSpPr/>
            <p:nvPr/>
          </p:nvSpPr>
          <p:spPr>
            <a:xfrm>
              <a:off x="416718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515" name="Google Shape;515;p48"/>
            <p:cNvSpPr/>
            <p:nvPr/>
          </p:nvSpPr>
          <p:spPr>
            <a:xfrm>
              <a:off x="6519983" y="883996"/>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516" name="Google Shape;516;p48"/>
            <p:cNvSpPr/>
            <p:nvPr/>
          </p:nvSpPr>
          <p:spPr>
            <a:xfrm>
              <a:off x="7196138" y="883279"/>
              <a:ext cx="2233612"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9"/>
          <p:cNvSpPr/>
          <p:nvPr/>
        </p:nvSpPr>
        <p:spPr>
          <a:xfrm flipH="1" rot="-7972451">
            <a:off x="2673037" y="2239421"/>
            <a:ext cx="2980602" cy="2467758"/>
          </a:xfrm>
          <a:custGeom>
            <a:rect b="b" l="l" r="r" t="t"/>
            <a:pathLst>
              <a:path extrusionOk="0" h="3657930" w="4418113">
                <a:moveTo>
                  <a:pt x="30854" y="3657930"/>
                </a:moveTo>
                <a:lnTo>
                  <a:pt x="0" y="3624696"/>
                </a:lnTo>
                <a:lnTo>
                  <a:pt x="3904164" y="0"/>
                </a:lnTo>
                <a:lnTo>
                  <a:pt x="4418113" y="553576"/>
                </a:lnTo>
                <a:lnTo>
                  <a:pt x="1074410" y="3657930"/>
                </a:lnTo>
                <a:lnTo>
                  <a:pt x="30854" y="3657930"/>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2" name="Google Shape;522;p49"/>
          <p:cNvSpPr/>
          <p:nvPr/>
        </p:nvSpPr>
        <p:spPr>
          <a:xfrm rot="7972451">
            <a:off x="4079298" y="2239421"/>
            <a:ext cx="2980602" cy="2467758"/>
          </a:xfrm>
          <a:custGeom>
            <a:rect b="b" l="l" r="r" t="t"/>
            <a:pathLst>
              <a:path extrusionOk="0" h="3657930" w="4418113">
                <a:moveTo>
                  <a:pt x="30854" y="3657930"/>
                </a:moveTo>
                <a:lnTo>
                  <a:pt x="0" y="3624696"/>
                </a:lnTo>
                <a:lnTo>
                  <a:pt x="3904164" y="0"/>
                </a:lnTo>
                <a:lnTo>
                  <a:pt x="4418113" y="553576"/>
                </a:lnTo>
                <a:lnTo>
                  <a:pt x="1074410" y="3657930"/>
                </a:lnTo>
                <a:lnTo>
                  <a:pt x="30854" y="3657930"/>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3" name="Google Shape;523;p49"/>
          <p:cNvSpPr/>
          <p:nvPr/>
        </p:nvSpPr>
        <p:spPr>
          <a:xfrm>
            <a:off x="5177712" y="1350311"/>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accent1"/>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4" name="Google Shape;524;p49"/>
          <p:cNvSpPr/>
          <p:nvPr/>
        </p:nvSpPr>
        <p:spPr>
          <a:xfrm>
            <a:off x="4601491" y="2549246"/>
            <a:ext cx="509600" cy="2601640"/>
          </a:xfrm>
          <a:custGeom>
            <a:rect b="b" l="l" r="r" t="t"/>
            <a:pathLst>
              <a:path extrusionOk="0" h="3856383" w="755374">
                <a:moveTo>
                  <a:pt x="692678" y="0"/>
                </a:moveTo>
                <a:lnTo>
                  <a:pt x="755374" y="0"/>
                </a:lnTo>
                <a:lnTo>
                  <a:pt x="755374" y="3856383"/>
                </a:lnTo>
                <a:lnTo>
                  <a:pt x="0" y="3856383"/>
                </a:lnTo>
                <a:lnTo>
                  <a:pt x="0" y="755373"/>
                </a:lnTo>
                <a:lnTo>
                  <a:pt x="1433" y="755373"/>
                </a:lnTo>
                <a:lnTo>
                  <a:pt x="692678" y="0"/>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5" name="Google Shape;525;p49"/>
          <p:cNvSpPr/>
          <p:nvPr/>
        </p:nvSpPr>
        <p:spPr>
          <a:xfrm>
            <a:off x="4602459" y="2327975"/>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dk2"/>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6" name="Google Shape;526;p49"/>
          <p:cNvSpPr/>
          <p:nvPr/>
        </p:nvSpPr>
        <p:spPr>
          <a:xfrm>
            <a:off x="3428250" y="2471332"/>
            <a:ext cx="509600" cy="2679556"/>
          </a:xfrm>
          <a:custGeom>
            <a:rect b="b" l="l" r="r" t="t"/>
            <a:pathLst>
              <a:path extrusionOk="0" h="4184374" w="755374">
                <a:moveTo>
                  <a:pt x="0" y="0"/>
                </a:moveTo>
                <a:lnTo>
                  <a:pt x="6486" y="0"/>
                </a:lnTo>
                <a:lnTo>
                  <a:pt x="755374" y="804439"/>
                </a:lnTo>
                <a:lnTo>
                  <a:pt x="755374" y="4184374"/>
                </a:lnTo>
                <a:lnTo>
                  <a:pt x="0" y="4184374"/>
                </a:lnTo>
                <a:lnTo>
                  <a:pt x="0" y="0"/>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7" name="Google Shape;527;p49"/>
          <p:cNvSpPr/>
          <p:nvPr/>
        </p:nvSpPr>
        <p:spPr>
          <a:xfrm flipH="1">
            <a:off x="2245103" y="2260085"/>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accent1"/>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8" name="Google Shape;528;p49"/>
          <p:cNvSpPr/>
          <p:nvPr/>
        </p:nvSpPr>
        <p:spPr>
          <a:xfrm rot="2868115">
            <a:off x="3351671" y="3847518"/>
            <a:ext cx="1604026" cy="1151885"/>
          </a:xfrm>
          <a:custGeom>
            <a:rect b="b" l="l" r="r" t="t"/>
            <a:pathLst>
              <a:path extrusionOk="0" h="1707425" w="2377629">
                <a:moveTo>
                  <a:pt x="0" y="11702"/>
                </a:moveTo>
                <a:lnTo>
                  <a:pt x="10610" y="0"/>
                </a:lnTo>
                <a:lnTo>
                  <a:pt x="1111671" y="0"/>
                </a:lnTo>
                <a:lnTo>
                  <a:pt x="2377629" y="1147823"/>
                </a:lnTo>
                <a:lnTo>
                  <a:pt x="1870247" y="1707425"/>
                </a:lnTo>
                <a:lnTo>
                  <a:pt x="0" y="11702"/>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29" name="Google Shape;529;p49"/>
          <p:cNvSpPr/>
          <p:nvPr/>
        </p:nvSpPr>
        <p:spPr>
          <a:xfrm flipH="1">
            <a:off x="2848004" y="3239890"/>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dk2"/>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30" name="Google Shape;530;p49"/>
          <p:cNvSpPr/>
          <p:nvPr/>
        </p:nvSpPr>
        <p:spPr>
          <a:xfrm flipH="1">
            <a:off x="2856034" y="1330037"/>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dk2"/>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31" name="Google Shape;531;p49"/>
          <p:cNvSpPr/>
          <p:nvPr/>
        </p:nvSpPr>
        <p:spPr>
          <a:xfrm flipH="1" rot="-2868115">
            <a:off x="4776296" y="3847518"/>
            <a:ext cx="1604026" cy="1151885"/>
          </a:xfrm>
          <a:custGeom>
            <a:rect b="b" l="l" r="r" t="t"/>
            <a:pathLst>
              <a:path extrusionOk="0" h="1707425" w="2377629">
                <a:moveTo>
                  <a:pt x="0" y="11702"/>
                </a:moveTo>
                <a:lnTo>
                  <a:pt x="10610" y="0"/>
                </a:lnTo>
                <a:lnTo>
                  <a:pt x="1111671" y="0"/>
                </a:lnTo>
                <a:lnTo>
                  <a:pt x="2377629" y="1147823"/>
                </a:lnTo>
                <a:lnTo>
                  <a:pt x="1870247" y="1707425"/>
                </a:lnTo>
                <a:lnTo>
                  <a:pt x="0" y="11702"/>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532" name="Google Shape;532;p49"/>
          <p:cNvSpPr/>
          <p:nvPr/>
        </p:nvSpPr>
        <p:spPr>
          <a:xfrm>
            <a:off x="5211931" y="3239890"/>
            <a:ext cx="1688759" cy="938736"/>
          </a:xfrm>
          <a:custGeom>
            <a:rect b="b" l="l" r="r" t="t"/>
            <a:pathLst>
              <a:path extrusionOk="0" h="1391478" w="2503228">
                <a:moveTo>
                  <a:pt x="1807489" y="0"/>
                </a:moveTo>
                <a:lnTo>
                  <a:pt x="2503228" y="695739"/>
                </a:lnTo>
                <a:lnTo>
                  <a:pt x="1807489" y="1391478"/>
                </a:lnTo>
                <a:lnTo>
                  <a:pt x="1807489" y="1083363"/>
                </a:lnTo>
                <a:lnTo>
                  <a:pt x="0" y="1083363"/>
                </a:lnTo>
                <a:lnTo>
                  <a:pt x="709432" y="308115"/>
                </a:lnTo>
                <a:lnTo>
                  <a:pt x="1807489" y="308115"/>
                </a:lnTo>
                <a:lnTo>
                  <a:pt x="1807489" y="0"/>
                </a:lnTo>
                <a:close/>
              </a:path>
            </a:pathLst>
          </a:custGeom>
          <a:solidFill>
            <a:schemeClr val="accent1"/>
          </a:solidFill>
          <a:ln>
            <a:noFill/>
          </a:ln>
          <a:effectLst>
            <a:outerShdw blurRad="50800" rotWithShape="0" algn="t" dir="5400000" dist="381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533" name="Google Shape;533;p49"/>
          <p:cNvGrpSpPr/>
          <p:nvPr/>
        </p:nvGrpSpPr>
        <p:grpSpPr>
          <a:xfrm>
            <a:off x="6997592" y="1412492"/>
            <a:ext cx="1688758" cy="766217"/>
            <a:chOff x="9330123" y="1883322"/>
            <a:chExt cx="2251678" cy="1021622"/>
          </a:xfrm>
        </p:grpSpPr>
        <p:sp>
          <p:nvSpPr>
            <p:cNvPr id="534" name="Google Shape;534;p49"/>
            <p:cNvSpPr/>
            <p:nvPr/>
          </p:nvSpPr>
          <p:spPr>
            <a:xfrm>
              <a:off x="9330123" y="1883322"/>
              <a:ext cx="2251678" cy="1021622"/>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35" name="Google Shape;535;p49"/>
            <p:cNvGrpSpPr/>
            <p:nvPr/>
          </p:nvGrpSpPr>
          <p:grpSpPr>
            <a:xfrm>
              <a:off x="9574961" y="2062542"/>
              <a:ext cx="1781195" cy="663183"/>
              <a:chOff x="9744055" y="2063735"/>
              <a:chExt cx="1781195" cy="663183"/>
            </a:xfrm>
          </p:grpSpPr>
          <p:sp>
            <p:nvSpPr>
              <p:cNvPr id="536" name="Google Shape;536;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lang="en-GB" sz="900">
                    <a:solidFill>
                      <a:schemeClr val="lt1"/>
                    </a:solidFill>
                    <a:latin typeface="Archivo"/>
                    <a:ea typeface="Archivo"/>
                    <a:cs typeface="Archivo"/>
                    <a:sym typeface="Archivo"/>
                  </a:rPr>
                  <a:t>2500+ deals</a:t>
                </a:r>
                <a:endParaRPr sz="1400">
                  <a:solidFill>
                    <a:schemeClr val="lt1"/>
                  </a:solidFill>
                  <a:latin typeface="Archivo"/>
                  <a:ea typeface="Archivo"/>
                  <a:cs typeface="Archivo"/>
                  <a:sym typeface="Archivo"/>
                </a:endParaRPr>
              </a:p>
            </p:txBody>
          </p:sp>
          <p:sp>
            <p:nvSpPr>
              <p:cNvPr id="537" name="Google Shape;537;p49"/>
              <p:cNvSpPr txBox="1"/>
              <p:nvPr/>
            </p:nvSpPr>
            <p:spPr>
              <a:xfrm>
                <a:off x="9979046" y="2063735"/>
                <a:ext cx="1546204"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1100"/>
                  <a:buFont typeface="Archivo"/>
                  <a:buNone/>
                </a:pPr>
                <a:r>
                  <a:rPr b="1" lang="en-GB" sz="1100">
                    <a:solidFill>
                      <a:schemeClr val="lt1"/>
                    </a:solidFill>
                    <a:latin typeface="Archivo"/>
                    <a:ea typeface="Archivo"/>
                    <a:cs typeface="Archivo"/>
                    <a:sym typeface="Archivo"/>
                  </a:rPr>
                  <a:t>Data Safety01</a:t>
                </a:r>
                <a:endParaRPr sz="1400">
                  <a:solidFill>
                    <a:schemeClr val="lt1"/>
                  </a:solidFill>
                  <a:latin typeface="Archivo"/>
                  <a:ea typeface="Archivo"/>
                  <a:cs typeface="Archivo"/>
                  <a:sym typeface="Archivo"/>
                </a:endParaRPr>
              </a:p>
            </p:txBody>
          </p:sp>
          <p:grpSp>
            <p:nvGrpSpPr>
              <p:cNvPr id="538" name="Google Shape;538;p49"/>
              <p:cNvGrpSpPr/>
              <p:nvPr/>
            </p:nvGrpSpPr>
            <p:grpSpPr>
              <a:xfrm>
                <a:off x="9744055" y="2196204"/>
                <a:ext cx="191978" cy="191978"/>
                <a:chOff x="7448550" y="2952750"/>
                <a:chExt cx="571500" cy="571500"/>
              </a:xfrm>
            </p:grpSpPr>
            <p:sp>
              <p:nvSpPr>
                <p:cNvPr id="539" name="Google Shape;539;p49"/>
                <p:cNvSpPr/>
                <p:nvPr/>
              </p:nvSpPr>
              <p:spPr>
                <a:xfrm>
                  <a:off x="7448550" y="2952750"/>
                  <a:ext cx="571500" cy="5715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40" name="Google Shape;540;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nvGrpSpPr>
          <p:cNvPr id="541" name="Google Shape;541;p49"/>
          <p:cNvGrpSpPr/>
          <p:nvPr/>
        </p:nvGrpSpPr>
        <p:grpSpPr>
          <a:xfrm>
            <a:off x="6408837" y="2414234"/>
            <a:ext cx="1688758" cy="766217"/>
            <a:chOff x="9330123" y="1883322"/>
            <a:chExt cx="2251678" cy="1021622"/>
          </a:xfrm>
        </p:grpSpPr>
        <p:sp>
          <p:nvSpPr>
            <p:cNvPr id="542" name="Google Shape;542;p49"/>
            <p:cNvSpPr/>
            <p:nvPr/>
          </p:nvSpPr>
          <p:spPr>
            <a:xfrm>
              <a:off x="9330123" y="1883322"/>
              <a:ext cx="2251678" cy="1021622"/>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43" name="Google Shape;543;p49"/>
            <p:cNvGrpSpPr/>
            <p:nvPr/>
          </p:nvGrpSpPr>
          <p:grpSpPr>
            <a:xfrm>
              <a:off x="9574961" y="2062542"/>
              <a:ext cx="1953767" cy="663183"/>
              <a:chOff x="9744055" y="2063735"/>
              <a:chExt cx="1953767" cy="663183"/>
            </a:xfrm>
          </p:grpSpPr>
          <p:sp>
            <p:nvSpPr>
              <p:cNvPr id="544" name="Google Shape;544;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accent2"/>
                  </a:buClr>
                  <a:buSzPts val="900"/>
                  <a:buFont typeface="Archivo"/>
                  <a:buNone/>
                </a:pPr>
                <a:r>
                  <a:rPr lang="en-GB" sz="900">
                    <a:solidFill>
                      <a:schemeClr val="accent2"/>
                    </a:solidFill>
                    <a:latin typeface="Archivo"/>
                    <a:ea typeface="Archivo"/>
                    <a:cs typeface="Archivo"/>
                    <a:sym typeface="Archivo"/>
                  </a:rPr>
                  <a:t>3000+ deals</a:t>
                </a:r>
                <a:endParaRPr sz="1400">
                  <a:solidFill>
                    <a:schemeClr val="accent2"/>
                  </a:solidFill>
                  <a:latin typeface="Archivo"/>
                  <a:ea typeface="Archivo"/>
                  <a:cs typeface="Archivo"/>
                  <a:sym typeface="Archivo"/>
                </a:endParaRPr>
              </a:p>
            </p:txBody>
          </p:sp>
          <p:sp>
            <p:nvSpPr>
              <p:cNvPr id="545" name="Google Shape;545;p49"/>
              <p:cNvSpPr txBox="1"/>
              <p:nvPr/>
            </p:nvSpPr>
            <p:spPr>
              <a:xfrm>
                <a:off x="9979045" y="2063735"/>
                <a:ext cx="1718777"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2"/>
                  </a:buClr>
                  <a:buSzPts val="1100"/>
                  <a:buFont typeface="Archivo"/>
                  <a:buNone/>
                </a:pPr>
                <a:r>
                  <a:rPr b="1" lang="en-GB" sz="1100">
                    <a:solidFill>
                      <a:schemeClr val="dk2"/>
                    </a:solidFill>
                    <a:latin typeface="Archivo"/>
                    <a:ea typeface="Archivo"/>
                    <a:cs typeface="Archivo"/>
                    <a:sym typeface="Archivo"/>
                  </a:rPr>
                  <a:t>Data Safety 02</a:t>
                </a:r>
                <a:endParaRPr sz="1400">
                  <a:solidFill>
                    <a:schemeClr val="dk2"/>
                  </a:solidFill>
                  <a:latin typeface="Archivo"/>
                  <a:ea typeface="Archivo"/>
                  <a:cs typeface="Archivo"/>
                  <a:sym typeface="Archivo"/>
                </a:endParaRPr>
              </a:p>
            </p:txBody>
          </p:sp>
          <p:grpSp>
            <p:nvGrpSpPr>
              <p:cNvPr id="546" name="Google Shape;546;p49"/>
              <p:cNvGrpSpPr/>
              <p:nvPr/>
            </p:nvGrpSpPr>
            <p:grpSpPr>
              <a:xfrm>
                <a:off x="9744055" y="2196204"/>
                <a:ext cx="191978" cy="191978"/>
                <a:chOff x="7448550" y="2952750"/>
                <a:chExt cx="571500" cy="571500"/>
              </a:xfrm>
            </p:grpSpPr>
            <p:sp>
              <p:nvSpPr>
                <p:cNvPr id="547" name="Google Shape;547;p49"/>
                <p:cNvSpPr/>
                <p:nvPr/>
              </p:nvSpPr>
              <p:spPr>
                <a:xfrm>
                  <a:off x="7448550" y="2952750"/>
                  <a:ext cx="571500" cy="5715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48" name="Google Shape;548;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nvGrpSpPr>
          <p:cNvPr id="549" name="Google Shape;549;p49"/>
          <p:cNvGrpSpPr/>
          <p:nvPr/>
        </p:nvGrpSpPr>
        <p:grpSpPr>
          <a:xfrm>
            <a:off x="7018669" y="3363002"/>
            <a:ext cx="1688758" cy="766217"/>
            <a:chOff x="9330123" y="1883322"/>
            <a:chExt cx="2251678" cy="1021622"/>
          </a:xfrm>
        </p:grpSpPr>
        <p:sp>
          <p:nvSpPr>
            <p:cNvPr id="550" name="Google Shape;550;p49"/>
            <p:cNvSpPr/>
            <p:nvPr/>
          </p:nvSpPr>
          <p:spPr>
            <a:xfrm>
              <a:off x="9330123" y="1883322"/>
              <a:ext cx="2251678" cy="1021622"/>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51" name="Google Shape;551;p49"/>
            <p:cNvGrpSpPr/>
            <p:nvPr/>
          </p:nvGrpSpPr>
          <p:grpSpPr>
            <a:xfrm>
              <a:off x="9574961" y="2062542"/>
              <a:ext cx="1891653" cy="663183"/>
              <a:chOff x="9744055" y="2063735"/>
              <a:chExt cx="1891653" cy="663183"/>
            </a:xfrm>
          </p:grpSpPr>
          <p:sp>
            <p:nvSpPr>
              <p:cNvPr id="552" name="Google Shape;552;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lang="en-GB" sz="900">
                    <a:solidFill>
                      <a:schemeClr val="lt1"/>
                    </a:solidFill>
                    <a:latin typeface="Archivo"/>
                    <a:ea typeface="Archivo"/>
                    <a:cs typeface="Archivo"/>
                    <a:sym typeface="Archivo"/>
                  </a:rPr>
                  <a:t>3500+ deals</a:t>
                </a:r>
                <a:endParaRPr sz="1400">
                  <a:solidFill>
                    <a:schemeClr val="lt1"/>
                  </a:solidFill>
                  <a:latin typeface="Archivo"/>
                  <a:ea typeface="Archivo"/>
                  <a:cs typeface="Archivo"/>
                  <a:sym typeface="Archivo"/>
                </a:endParaRPr>
              </a:p>
            </p:txBody>
          </p:sp>
          <p:sp>
            <p:nvSpPr>
              <p:cNvPr id="553" name="Google Shape;553;p49"/>
              <p:cNvSpPr txBox="1"/>
              <p:nvPr/>
            </p:nvSpPr>
            <p:spPr>
              <a:xfrm>
                <a:off x="9979046" y="2063735"/>
                <a:ext cx="1656662"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1100"/>
                  <a:buFont typeface="Archivo"/>
                  <a:buNone/>
                </a:pPr>
                <a:r>
                  <a:rPr b="1" lang="en-GB" sz="1100">
                    <a:solidFill>
                      <a:schemeClr val="lt1"/>
                    </a:solidFill>
                    <a:latin typeface="Archivo"/>
                    <a:ea typeface="Archivo"/>
                    <a:cs typeface="Archivo"/>
                    <a:sym typeface="Archivo"/>
                  </a:rPr>
                  <a:t>Data Safety 03</a:t>
                </a:r>
                <a:endParaRPr sz="1400">
                  <a:solidFill>
                    <a:schemeClr val="lt1"/>
                  </a:solidFill>
                  <a:latin typeface="Archivo"/>
                  <a:ea typeface="Archivo"/>
                  <a:cs typeface="Archivo"/>
                  <a:sym typeface="Archivo"/>
                </a:endParaRPr>
              </a:p>
            </p:txBody>
          </p:sp>
          <p:grpSp>
            <p:nvGrpSpPr>
              <p:cNvPr id="554" name="Google Shape;554;p49"/>
              <p:cNvGrpSpPr/>
              <p:nvPr/>
            </p:nvGrpSpPr>
            <p:grpSpPr>
              <a:xfrm>
                <a:off x="9744055" y="2196204"/>
                <a:ext cx="191978" cy="191978"/>
                <a:chOff x="7448550" y="2952750"/>
                <a:chExt cx="571500" cy="571500"/>
              </a:xfrm>
            </p:grpSpPr>
            <p:sp>
              <p:nvSpPr>
                <p:cNvPr id="555" name="Google Shape;555;p49"/>
                <p:cNvSpPr/>
                <p:nvPr/>
              </p:nvSpPr>
              <p:spPr>
                <a:xfrm>
                  <a:off x="7448550" y="2952750"/>
                  <a:ext cx="571500" cy="5715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56" name="Google Shape;556;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nvGrpSpPr>
          <p:cNvPr id="557" name="Google Shape;557;p49"/>
          <p:cNvGrpSpPr/>
          <p:nvPr/>
        </p:nvGrpSpPr>
        <p:grpSpPr>
          <a:xfrm>
            <a:off x="331428" y="1383658"/>
            <a:ext cx="2358473" cy="2666763"/>
            <a:chOff x="441904" y="1844878"/>
            <a:chExt cx="3144631" cy="3555684"/>
          </a:xfrm>
        </p:grpSpPr>
        <p:grpSp>
          <p:nvGrpSpPr>
            <p:cNvPr id="558" name="Google Shape;558;p49"/>
            <p:cNvGrpSpPr/>
            <p:nvPr/>
          </p:nvGrpSpPr>
          <p:grpSpPr>
            <a:xfrm>
              <a:off x="1248978" y="4378940"/>
              <a:ext cx="2251678" cy="1021622"/>
              <a:chOff x="9330123" y="1883322"/>
              <a:chExt cx="2251678" cy="1021622"/>
            </a:xfrm>
          </p:grpSpPr>
          <p:sp>
            <p:nvSpPr>
              <p:cNvPr id="559" name="Google Shape;559;p49"/>
              <p:cNvSpPr/>
              <p:nvPr/>
            </p:nvSpPr>
            <p:spPr>
              <a:xfrm>
                <a:off x="9330123" y="1883322"/>
                <a:ext cx="2251678" cy="1021622"/>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60" name="Google Shape;560;p49"/>
              <p:cNvGrpSpPr/>
              <p:nvPr/>
            </p:nvGrpSpPr>
            <p:grpSpPr>
              <a:xfrm>
                <a:off x="9574961" y="2062542"/>
                <a:ext cx="1884085" cy="663183"/>
                <a:chOff x="9744055" y="2063735"/>
                <a:chExt cx="1884085" cy="663183"/>
              </a:xfrm>
            </p:grpSpPr>
            <p:sp>
              <p:nvSpPr>
                <p:cNvPr id="561" name="Google Shape;561;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1"/>
                    </a:buClr>
                    <a:buSzPts val="900"/>
                    <a:buFont typeface="Archivo"/>
                    <a:buNone/>
                  </a:pPr>
                  <a:r>
                    <a:rPr lang="en-GB" sz="900">
                      <a:solidFill>
                        <a:schemeClr val="dk1"/>
                      </a:solidFill>
                      <a:latin typeface="Archivo"/>
                      <a:ea typeface="Archivo"/>
                      <a:cs typeface="Archivo"/>
                      <a:sym typeface="Archivo"/>
                    </a:rPr>
                    <a:t>5000+ deals</a:t>
                  </a:r>
                  <a:endParaRPr sz="1400">
                    <a:solidFill>
                      <a:schemeClr val="dk1"/>
                    </a:solidFill>
                    <a:latin typeface="Archivo"/>
                    <a:ea typeface="Archivo"/>
                    <a:cs typeface="Archivo"/>
                    <a:sym typeface="Archivo"/>
                  </a:endParaRPr>
                </a:p>
              </p:txBody>
            </p:sp>
            <p:sp>
              <p:nvSpPr>
                <p:cNvPr id="562" name="Google Shape;562;p49"/>
                <p:cNvSpPr txBox="1"/>
                <p:nvPr/>
              </p:nvSpPr>
              <p:spPr>
                <a:xfrm>
                  <a:off x="9979045" y="2063735"/>
                  <a:ext cx="1649095"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2"/>
                    </a:buClr>
                    <a:buSzPts val="1100"/>
                    <a:buFont typeface="Archivo"/>
                    <a:buNone/>
                  </a:pPr>
                  <a:r>
                    <a:rPr b="1" lang="en-GB" sz="1100">
                      <a:solidFill>
                        <a:schemeClr val="dk2"/>
                      </a:solidFill>
                      <a:latin typeface="Archivo"/>
                      <a:ea typeface="Archivo"/>
                      <a:cs typeface="Archivo"/>
                      <a:sym typeface="Archivo"/>
                    </a:rPr>
                    <a:t>Data Safety 06</a:t>
                  </a:r>
                  <a:endParaRPr sz="1400">
                    <a:solidFill>
                      <a:schemeClr val="dk2"/>
                    </a:solidFill>
                    <a:latin typeface="Archivo"/>
                    <a:ea typeface="Archivo"/>
                    <a:cs typeface="Archivo"/>
                    <a:sym typeface="Archivo"/>
                  </a:endParaRPr>
                </a:p>
              </p:txBody>
            </p:sp>
            <p:grpSp>
              <p:nvGrpSpPr>
                <p:cNvPr id="563" name="Google Shape;563;p49"/>
                <p:cNvGrpSpPr/>
                <p:nvPr/>
              </p:nvGrpSpPr>
              <p:grpSpPr>
                <a:xfrm>
                  <a:off x="9744055" y="2196204"/>
                  <a:ext cx="191978" cy="191978"/>
                  <a:chOff x="7448550" y="2952750"/>
                  <a:chExt cx="571500" cy="571500"/>
                </a:xfrm>
              </p:grpSpPr>
              <p:sp>
                <p:nvSpPr>
                  <p:cNvPr id="564" name="Google Shape;564;p49"/>
                  <p:cNvSpPr/>
                  <p:nvPr/>
                </p:nvSpPr>
                <p:spPr>
                  <a:xfrm>
                    <a:off x="7448550" y="2952750"/>
                    <a:ext cx="571500" cy="5715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65" name="Google Shape;565;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nvGrpSpPr>
            <p:cNvPr id="566" name="Google Shape;566;p49"/>
            <p:cNvGrpSpPr/>
            <p:nvPr/>
          </p:nvGrpSpPr>
          <p:grpSpPr>
            <a:xfrm>
              <a:off x="441904" y="3095117"/>
              <a:ext cx="2251678" cy="1021622"/>
              <a:chOff x="9330123" y="1883322"/>
              <a:chExt cx="2251678" cy="1021622"/>
            </a:xfrm>
          </p:grpSpPr>
          <p:sp>
            <p:nvSpPr>
              <p:cNvPr id="567" name="Google Shape;567;p49"/>
              <p:cNvSpPr/>
              <p:nvPr/>
            </p:nvSpPr>
            <p:spPr>
              <a:xfrm>
                <a:off x="9330123" y="1883322"/>
                <a:ext cx="2251678" cy="1021622"/>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68" name="Google Shape;568;p49"/>
              <p:cNvGrpSpPr/>
              <p:nvPr/>
            </p:nvGrpSpPr>
            <p:grpSpPr>
              <a:xfrm>
                <a:off x="9574961" y="2062542"/>
                <a:ext cx="1910445" cy="663183"/>
                <a:chOff x="9744055" y="2063735"/>
                <a:chExt cx="1910445" cy="663183"/>
              </a:xfrm>
            </p:grpSpPr>
            <p:sp>
              <p:nvSpPr>
                <p:cNvPr id="569" name="Google Shape;569;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Archivo"/>
                    <a:buNone/>
                  </a:pPr>
                  <a:r>
                    <a:rPr lang="en-GB" sz="900">
                      <a:solidFill>
                        <a:schemeClr val="lt1"/>
                      </a:solidFill>
                      <a:latin typeface="Archivo"/>
                      <a:ea typeface="Archivo"/>
                      <a:cs typeface="Archivo"/>
                      <a:sym typeface="Archivo"/>
                    </a:rPr>
                    <a:t>4500+ deals</a:t>
                  </a:r>
                  <a:endParaRPr sz="1400">
                    <a:solidFill>
                      <a:schemeClr val="lt1"/>
                    </a:solidFill>
                    <a:latin typeface="Archivo"/>
                    <a:ea typeface="Archivo"/>
                    <a:cs typeface="Archivo"/>
                    <a:sym typeface="Archivo"/>
                  </a:endParaRPr>
                </a:p>
              </p:txBody>
            </p:sp>
            <p:sp>
              <p:nvSpPr>
                <p:cNvPr id="570" name="Google Shape;570;p49"/>
                <p:cNvSpPr txBox="1"/>
                <p:nvPr/>
              </p:nvSpPr>
              <p:spPr>
                <a:xfrm>
                  <a:off x="9979046" y="2063735"/>
                  <a:ext cx="1675454"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1100"/>
                    <a:buFont typeface="Archivo"/>
                    <a:buNone/>
                  </a:pPr>
                  <a:r>
                    <a:rPr b="1" lang="en-GB" sz="1100">
                      <a:solidFill>
                        <a:schemeClr val="lt1"/>
                      </a:solidFill>
                      <a:latin typeface="Archivo"/>
                      <a:ea typeface="Archivo"/>
                      <a:cs typeface="Archivo"/>
                      <a:sym typeface="Archivo"/>
                    </a:rPr>
                    <a:t>Data Safety 05</a:t>
                  </a:r>
                  <a:endParaRPr sz="1400">
                    <a:solidFill>
                      <a:schemeClr val="lt1"/>
                    </a:solidFill>
                    <a:latin typeface="Archivo"/>
                    <a:ea typeface="Archivo"/>
                    <a:cs typeface="Archivo"/>
                    <a:sym typeface="Archivo"/>
                  </a:endParaRPr>
                </a:p>
              </p:txBody>
            </p:sp>
            <p:grpSp>
              <p:nvGrpSpPr>
                <p:cNvPr id="571" name="Google Shape;571;p49"/>
                <p:cNvGrpSpPr/>
                <p:nvPr/>
              </p:nvGrpSpPr>
              <p:grpSpPr>
                <a:xfrm>
                  <a:off x="9744055" y="2196204"/>
                  <a:ext cx="191978" cy="191978"/>
                  <a:chOff x="7448550" y="2952750"/>
                  <a:chExt cx="571500" cy="571500"/>
                </a:xfrm>
              </p:grpSpPr>
              <p:sp>
                <p:nvSpPr>
                  <p:cNvPr id="572" name="Google Shape;572;p49"/>
                  <p:cNvSpPr/>
                  <p:nvPr/>
                </p:nvSpPr>
                <p:spPr>
                  <a:xfrm>
                    <a:off x="7448550" y="2952750"/>
                    <a:ext cx="571500" cy="5715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73" name="Google Shape;573;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nvGrpSpPr>
            <p:cNvPr id="574" name="Google Shape;574;p49"/>
            <p:cNvGrpSpPr/>
            <p:nvPr/>
          </p:nvGrpSpPr>
          <p:grpSpPr>
            <a:xfrm>
              <a:off x="1334857" y="1844878"/>
              <a:ext cx="2251678" cy="1021622"/>
              <a:chOff x="9330123" y="1883322"/>
              <a:chExt cx="2251678" cy="1021622"/>
            </a:xfrm>
          </p:grpSpPr>
          <p:sp>
            <p:nvSpPr>
              <p:cNvPr id="575" name="Google Shape;575;p49"/>
              <p:cNvSpPr/>
              <p:nvPr/>
            </p:nvSpPr>
            <p:spPr>
              <a:xfrm>
                <a:off x="9330123" y="1883322"/>
                <a:ext cx="2251678" cy="1021622"/>
              </a:xfrm>
              <a:prstGeom prst="rect">
                <a:avLst/>
              </a:prstGeom>
              <a:solidFill>
                <a:schemeClr val="accent1"/>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nvGrpSpPr>
              <p:cNvPr id="576" name="Google Shape;576;p49"/>
              <p:cNvGrpSpPr/>
              <p:nvPr/>
            </p:nvGrpSpPr>
            <p:grpSpPr>
              <a:xfrm>
                <a:off x="9574961" y="2062542"/>
                <a:ext cx="1916413" cy="663183"/>
                <a:chOff x="9744055" y="2063735"/>
                <a:chExt cx="1916413" cy="663183"/>
              </a:xfrm>
            </p:grpSpPr>
            <p:sp>
              <p:nvSpPr>
                <p:cNvPr id="577" name="Google Shape;577;p49"/>
                <p:cNvSpPr txBox="1"/>
                <p:nvPr/>
              </p:nvSpPr>
              <p:spPr>
                <a:xfrm>
                  <a:off x="9979046" y="2357627"/>
                  <a:ext cx="1546204" cy="369291"/>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1"/>
                    </a:buClr>
                    <a:buSzPts val="900"/>
                    <a:buFont typeface="Archivo"/>
                    <a:buNone/>
                  </a:pPr>
                  <a:r>
                    <a:rPr lang="en-GB" sz="900">
                      <a:solidFill>
                        <a:schemeClr val="dk1"/>
                      </a:solidFill>
                      <a:latin typeface="Archivo"/>
                      <a:ea typeface="Archivo"/>
                      <a:cs typeface="Archivo"/>
                      <a:sym typeface="Archivo"/>
                    </a:rPr>
                    <a:t>4000+ deals</a:t>
                  </a:r>
                  <a:endParaRPr sz="1400">
                    <a:solidFill>
                      <a:schemeClr val="dk1"/>
                    </a:solidFill>
                    <a:latin typeface="Archivo"/>
                    <a:ea typeface="Archivo"/>
                    <a:cs typeface="Archivo"/>
                    <a:sym typeface="Archivo"/>
                  </a:endParaRPr>
                </a:p>
              </p:txBody>
            </p:sp>
            <p:sp>
              <p:nvSpPr>
                <p:cNvPr id="578" name="Google Shape;578;p49"/>
                <p:cNvSpPr txBox="1"/>
                <p:nvPr/>
              </p:nvSpPr>
              <p:spPr>
                <a:xfrm>
                  <a:off x="9979046" y="2063735"/>
                  <a:ext cx="1681422" cy="4154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dk2"/>
                    </a:buClr>
                    <a:buSzPts val="1100"/>
                    <a:buFont typeface="Archivo"/>
                    <a:buNone/>
                  </a:pPr>
                  <a:r>
                    <a:rPr b="1" lang="en-GB" sz="1100">
                      <a:solidFill>
                        <a:schemeClr val="dk2"/>
                      </a:solidFill>
                      <a:latin typeface="Archivo"/>
                      <a:ea typeface="Archivo"/>
                      <a:cs typeface="Archivo"/>
                      <a:sym typeface="Archivo"/>
                    </a:rPr>
                    <a:t>Data Safety 04</a:t>
                  </a:r>
                  <a:endParaRPr sz="1400">
                    <a:solidFill>
                      <a:schemeClr val="dk2"/>
                    </a:solidFill>
                    <a:latin typeface="Archivo"/>
                    <a:ea typeface="Archivo"/>
                    <a:cs typeface="Archivo"/>
                    <a:sym typeface="Archivo"/>
                  </a:endParaRPr>
                </a:p>
              </p:txBody>
            </p:sp>
            <p:grpSp>
              <p:nvGrpSpPr>
                <p:cNvPr id="579" name="Google Shape;579;p49"/>
                <p:cNvGrpSpPr/>
                <p:nvPr/>
              </p:nvGrpSpPr>
              <p:grpSpPr>
                <a:xfrm>
                  <a:off x="9744055" y="2196204"/>
                  <a:ext cx="191978" cy="191978"/>
                  <a:chOff x="7448550" y="2952750"/>
                  <a:chExt cx="571500" cy="571500"/>
                </a:xfrm>
              </p:grpSpPr>
              <p:sp>
                <p:nvSpPr>
                  <p:cNvPr id="580" name="Google Shape;580;p49"/>
                  <p:cNvSpPr/>
                  <p:nvPr/>
                </p:nvSpPr>
                <p:spPr>
                  <a:xfrm>
                    <a:off x="7448550" y="2952750"/>
                    <a:ext cx="571500" cy="5715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sp>
                <p:nvSpPr>
                  <p:cNvPr id="581" name="Google Shape;581;p49"/>
                  <p:cNvSpPr/>
                  <p:nvPr/>
                </p:nvSpPr>
                <p:spPr>
                  <a:xfrm rot="5400000">
                    <a:off x="7658099" y="3167062"/>
                    <a:ext cx="152400" cy="131379"/>
                  </a:xfrm>
                  <a:prstGeom prst="triangle">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rgbClr val="3F3F3F"/>
                      </a:solidFill>
                      <a:latin typeface="Archivo"/>
                      <a:ea typeface="Archivo"/>
                      <a:cs typeface="Archivo"/>
                      <a:sym typeface="Archivo"/>
                    </a:endParaRPr>
                  </a:p>
                </p:txBody>
              </p:sp>
            </p:grpSp>
          </p:grpSp>
        </p:grpSp>
      </p:grpSp>
      <p:pic>
        <p:nvPicPr>
          <p:cNvPr descr="Pekerja konstruksi pria dengan isian solid" id="582" name="Google Shape;582;p49"/>
          <p:cNvPicPr preferRelativeResize="0"/>
          <p:nvPr/>
        </p:nvPicPr>
        <p:blipFill rotWithShape="1">
          <a:blip r:embed="rId3">
            <a:alphaModFix/>
          </a:blip>
          <a:srcRect b="0" l="0" r="0" t="0"/>
          <a:stretch/>
        </p:blipFill>
        <p:spPr>
          <a:xfrm>
            <a:off x="2470539" y="2611550"/>
            <a:ext cx="223821" cy="223821"/>
          </a:xfrm>
          <a:prstGeom prst="rect">
            <a:avLst/>
          </a:prstGeom>
          <a:noFill/>
          <a:ln>
            <a:noFill/>
          </a:ln>
        </p:spPr>
      </p:pic>
      <p:pic>
        <p:nvPicPr>
          <p:cNvPr descr="Pekerja konstruksi pria dengan isian solid" id="583" name="Google Shape;583;p49"/>
          <p:cNvPicPr preferRelativeResize="0"/>
          <p:nvPr/>
        </p:nvPicPr>
        <p:blipFill rotWithShape="1">
          <a:blip r:embed="rId3">
            <a:alphaModFix/>
          </a:blip>
          <a:srcRect b="0" l="0" r="0" t="0"/>
          <a:stretch/>
        </p:blipFill>
        <p:spPr>
          <a:xfrm>
            <a:off x="6387447" y="1687970"/>
            <a:ext cx="223821" cy="223821"/>
          </a:xfrm>
          <a:prstGeom prst="rect">
            <a:avLst/>
          </a:prstGeom>
          <a:noFill/>
          <a:ln>
            <a:noFill/>
          </a:ln>
        </p:spPr>
      </p:pic>
      <p:pic>
        <p:nvPicPr>
          <p:cNvPr descr="Pekerja konstruksi pria dengan isian solid" id="584" name="Google Shape;584;p49"/>
          <p:cNvPicPr preferRelativeResize="0"/>
          <p:nvPr/>
        </p:nvPicPr>
        <p:blipFill rotWithShape="1">
          <a:blip r:embed="rId3">
            <a:alphaModFix/>
          </a:blip>
          <a:srcRect b="0" l="0" r="0" t="0"/>
          <a:stretch/>
        </p:blipFill>
        <p:spPr>
          <a:xfrm>
            <a:off x="6397184" y="3603719"/>
            <a:ext cx="223821" cy="223821"/>
          </a:xfrm>
          <a:prstGeom prst="rect">
            <a:avLst/>
          </a:prstGeom>
          <a:noFill/>
          <a:ln>
            <a:noFill/>
          </a:ln>
        </p:spPr>
      </p:pic>
      <p:pic>
        <p:nvPicPr>
          <p:cNvPr descr="Pekerja konstruksi pria dengan isian solid" id="585" name="Google Shape;585;p49"/>
          <p:cNvPicPr preferRelativeResize="0"/>
          <p:nvPr/>
        </p:nvPicPr>
        <p:blipFill rotWithShape="1">
          <a:blip r:embed="rId4">
            <a:alphaModFix/>
          </a:blip>
          <a:srcRect b="0" l="0" r="0" t="0"/>
          <a:stretch/>
        </p:blipFill>
        <p:spPr>
          <a:xfrm>
            <a:off x="5771358" y="2672022"/>
            <a:ext cx="223821" cy="223821"/>
          </a:xfrm>
          <a:prstGeom prst="rect">
            <a:avLst/>
          </a:prstGeom>
          <a:noFill/>
          <a:ln>
            <a:noFill/>
          </a:ln>
        </p:spPr>
      </p:pic>
      <p:pic>
        <p:nvPicPr>
          <p:cNvPr descr="Pekerja konstruksi pria dengan isian solid" id="586" name="Google Shape;586;p49"/>
          <p:cNvPicPr preferRelativeResize="0"/>
          <p:nvPr/>
        </p:nvPicPr>
        <p:blipFill rotWithShape="1">
          <a:blip r:embed="rId4">
            <a:alphaModFix/>
          </a:blip>
          <a:srcRect b="0" l="0" r="0" t="0"/>
          <a:stretch/>
        </p:blipFill>
        <p:spPr>
          <a:xfrm>
            <a:off x="3088619" y="1693178"/>
            <a:ext cx="223821" cy="223821"/>
          </a:xfrm>
          <a:prstGeom prst="rect">
            <a:avLst/>
          </a:prstGeom>
          <a:noFill/>
          <a:ln>
            <a:noFill/>
          </a:ln>
        </p:spPr>
      </p:pic>
      <p:pic>
        <p:nvPicPr>
          <p:cNvPr descr="Pekerja konstruksi pria dengan isian solid" id="587" name="Google Shape;587;p49"/>
          <p:cNvPicPr preferRelativeResize="0"/>
          <p:nvPr/>
        </p:nvPicPr>
        <p:blipFill rotWithShape="1">
          <a:blip r:embed="rId4">
            <a:alphaModFix/>
          </a:blip>
          <a:srcRect b="0" l="0" r="0" t="0"/>
          <a:stretch/>
        </p:blipFill>
        <p:spPr>
          <a:xfrm>
            <a:off x="3076391" y="3605200"/>
            <a:ext cx="223821" cy="223821"/>
          </a:xfrm>
          <a:prstGeom prst="rect">
            <a:avLst/>
          </a:prstGeom>
          <a:noFill/>
          <a:ln>
            <a:noFill/>
          </a:ln>
        </p:spPr>
      </p:pic>
      <p:grpSp>
        <p:nvGrpSpPr>
          <p:cNvPr id="588" name="Google Shape;588;p49"/>
          <p:cNvGrpSpPr/>
          <p:nvPr/>
        </p:nvGrpSpPr>
        <p:grpSpPr>
          <a:xfrm>
            <a:off x="2410480" y="531655"/>
            <a:ext cx="4323041" cy="672252"/>
            <a:chOff x="3213973" y="708873"/>
            <a:chExt cx="5764054" cy="896336"/>
          </a:xfrm>
        </p:grpSpPr>
        <p:sp>
          <p:nvSpPr>
            <p:cNvPr id="589" name="Google Shape;589;p49"/>
            <p:cNvSpPr txBox="1"/>
            <p:nvPr/>
          </p:nvSpPr>
          <p:spPr>
            <a:xfrm>
              <a:off x="3213973" y="774212"/>
              <a:ext cx="5764054" cy="8309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3600">
                  <a:solidFill>
                    <a:schemeClr val="dk2"/>
                  </a:solidFill>
                  <a:latin typeface="Archivo"/>
                  <a:ea typeface="Archivo"/>
                  <a:cs typeface="Archivo"/>
                  <a:sym typeface="Archivo"/>
                </a:rPr>
                <a:t>Safety Infographic</a:t>
              </a:r>
              <a:endParaRPr sz="1100"/>
            </a:p>
          </p:txBody>
        </p:sp>
        <p:grpSp>
          <p:nvGrpSpPr>
            <p:cNvPr id="590" name="Google Shape;590;p49"/>
            <p:cNvGrpSpPr/>
            <p:nvPr/>
          </p:nvGrpSpPr>
          <p:grpSpPr>
            <a:xfrm>
              <a:off x="3464719" y="708873"/>
              <a:ext cx="5262562" cy="66056"/>
              <a:chOff x="4167188" y="883279"/>
              <a:chExt cx="5262562" cy="66056"/>
            </a:xfrm>
          </p:grpSpPr>
          <p:sp>
            <p:nvSpPr>
              <p:cNvPr id="591" name="Google Shape;591;p49"/>
              <p:cNvSpPr/>
              <p:nvPr/>
            </p:nvSpPr>
            <p:spPr>
              <a:xfrm>
                <a:off x="4167188" y="883279"/>
                <a:ext cx="2233612" cy="6533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592" name="Google Shape;592;p49"/>
              <p:cNvSpPr/>
              <p:nvPr/>
            </p:nvSpPr>
            <p:spPr>
              <a:xfrm>
                <a:off x="6519983" y="883996"/>
                <a:ext cx="544008" cy="6533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593" name="Google Shape;593;p49"/>
              <p:cNvSpPr/>
              <p:nvPr/>
            </p:nvSpPr>
            <p:spPr>
              <a:xfrm>
                <a:off x="7196138" y="883279"/>
                <a:ext cx="2233612" cy="6533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grpSp>
        <p:nvGrpSpPr>
          <p:cNvPr id="598" name="Google Shape;598;p50"/>
          <p:cNvGrpSpPr/>
          <p:nvPr/>
        </p:nvGrpSpPr>
        <p:grpSpPr>
          <a:xfrm>
            <a:off x="1142638" y="1540187"/>
            <a:ext cx="6853132" cy="2722083"/>
            <a:chOff x="1814464" y="2053582"/>
            <a:chExt cx="9137509" cy="3629444"/>
          </a:xfrm>
        </p:grpSpPr>
        <p:grpSp>
          <p:nvGrpSpPr>
            <p:cNvPr id="599" name="Google Shape;599;p50"/>
            <p:cNvGrpSpPr/>
            <p:nvPr/>
          </p:nvGrpSpPr>
          <p:grpSpPr>
            <a:xfrm>
              <a:off x="1814464" y="2053582"/>
              <a:ext cx="9137509" cy="3609080"/>
              <a:chOff x="1154575" y="1664969"/>
              <a:chExt cx="9859360" cy="3894191"/>
            </a:xfrm>
          </p:grpSpPr>
          <p:sp>
            <p:nvSpPr>
              <p:cNvPr id="600" name="Google Shape;600;p50"/>
              <p:cNvSpPr/>
              <p:nvPr/>
            </p:nvSpPr>
            <p:spPr>
              <a:xfrm flipH="1" rot="8100000">
                <a:off x="1516007" y="3199337"/>
                <a:ext cx="844620" cy="1372138"/>
              </a:xfrm>
              <a:custGeom>
                <a:rect b="b" l="l" r="r" t="t"/>
                <a:pathLst>
                  <a:path extrusionOk="0" h="1138673" w="877031">
                    <a:moveTo>
                      <a:pt x="0" y="0"/>
                    </a:moveTo>
                    <a:lnTo>
                      <a:pt x="877031" y="0"/>
                    </a:lnTo>
                    <a:lnTo>
                      <a:pt x="877031" y="1138673"/>
                    </a:lnTo>
                    <a:lnTo>
                      <a:pt x="0" y="1138672"/>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1" name="Google Shape;601;p50"/>
              <p:cNvSpPr/>
              <p:nvPr/>
            </p:nvSpPr>
            <p:spPr>
              <a:xfrm flipH="1" rot="8100000">
                <a:off x="1953396" y="3048208"/>
                <a:ext cx="2682504" cy="1830634"/>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2" name="Google Shape;602;p50"/>
              <p:cNvSpPr/>
              <p:nvPr/>
            </p:nvSpPr>
            <p:spPr>
              <a:xfrm rot="2700000">
                <a:off x="3986463" y="2361053"/>
                <a:ext cx="2682504" cy="1830634"/>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03" name="Google Shape;603;p50"/>
              <p:cNvGrpSpPr/>
              <p:nvPr/>
            </p:nvGrpSpPr>
            <p:grpSpPr>
              <a:xfrm flipH="1" rot="10800000">
                <a:off x="3746412" y="2648549"/>
                <a:ext cx="931553" cy="895777"/>
                <a:chOff x="3112533" y="3874236"/>
                <a:chExt cx="892591" cy="895777"/>
              </a:xfrm>
            </p:grpSpPr>
            <p:sp>
              <p:nvSpPr>
                <p:cNvPr id="604" name="Google Shape;604;p50"/>
                <p:cNvSpPr/>
                <p:nvPr/>
              </p:nvSpPr>
              <p:spPr>
                <a:xfrm rot="2700000">
                  <a:off x="3516665" y="3958042"/>
                  <a:ext cx="404653" cy="404653"/>
                </a:xfrm>
                <a:custGeom>
                  <a:rect b="b" l="l" r="r" t="t"/>
                  <a:pathLst>
                    <a:path extrusionOk="0" h="404653" w="404653">
                      <a:moveTo>
                        <a:pt x="0" y="0"/>
                      </a:moveTo>
                      <a:lnTo>
                        <a:pt x="404653" y="0"/>
                      </a:lnTo>
                      <a:lnTo>
                        <a:pt x="404653" y="404653"/>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5" name="Google Shape;605;p50"/>
                <p:cNvSpPr/>
                <p:nvPr/>
              </p:nvSpPr>
              <p:spPr>
                <a:xfrm rot="2700000">
                  <a:off x="3204126" y="4236172"/>
                  <a:ext cx="442248" cy="442248"/>
                </a:xfrm>
                <a:custGeom>
                  <a:rect b="b" l="l" r="r" t="t"/>
                  <a:pathLst>
                    <a:path extrusionOk="0" h="442248" w="442248">
                      <a:moveTo>
                        <a:pt x="0" y="442248"/>
                      </a:moveTo>
                      <a:lnTo>
                        <a:pt x="442248" y="0"/>
                      </a:lnTo>
                      <a:lnTo>
                        <a:pt x="442248" y="442248"/>
                      </a:lnTo>
                      <a:lnTo>
                        <a:pt x="0" y="442248"/>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sp>
            <p:nvSpPr>
              <p:cNvPr id="606" name="Google Shape;606;p50"/>
              <p:cNvSpPr/>
              <p:nvPr/>
            </p:nvSpPr>
            <p:spPr>
              <a:xfrm flipH="1" rot="8100000">
                <a:off x="5546617" y="3249985"/>
                <a:ext cx="877031" cy="1188379"/>
              </a:xfrm>
              <a:custGeom>
                <a:rect b="b" l="l" r="r" t="t"/>
                <a:pathLst>
                  <a:path extrusionOk="0" h="1138672" w="877031">
                    <a:moveTo>
                      <a:pt x="0" y="835434"/>
                    </a:moveTo>
                    <a:lnTo>
                      <a:pt x="23284" y="835434"/>
                    </a:lnTo>
                    <a:lnTo>
                      <a:pt x="23284" y="1115388"/>
                    </a:lnTo>
                    <a:lnTo>
                      <a:pt x="0" y="1138672"/>
                    </a:lnTo>
                    <a:close/>
                    <a:moveTo>
                      <a:pt x="503395" y="0"/>
                    </a:moveTo>
                    <a:lnTo>
                      <a:pt x="877031" y="0"/>
                    </a:lnTo>
                    <a:lnTo>
                      <a:pt x="877031" y="373636"/>
                    </a:lnTo>
                    <a:close/>
                    <a:moveTo>
                      <a:pt x="0" y="0"/>
                    </a:moveTo>
                    <a:lnTo>
                      <a:pt x="420203" y="0"/>
                    </a:lnTo>
                    <a:lnTo>
                      <a:pt x="0" y="420203"/>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7" name="Google Shape;607;p50"/>
              <p:cNvSpPr/>
              <p:nvPr/>
            </p:nvSpPr>
            <p:spPr>
              <a:xfrm flipH="1" rot="8100000">
                <a:off x="6023529" y="3032442"/>
                <a:ext cx="2682504" cy="1830634"/>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8" name="Google Shape;608;p50"/>
              <p:cNvSpPr/>
              <p:nvPr/>
            </p:nvSpPr>
            <p:spPr>
              <a:xfrm rot="2700000">
                <a:off x="7612419" y="2763236"/>
                <a:ext cx="877031" cy="1188380"/>
              </a:xfrm>
              <a:custGeom>
                <a:rect b="b" l="l" r="r" t="t"/>
                <a:pathLst>
                  <a:path extrusionOk="0" h="1138673" w="877031">
                    <a:moveTo>
                      <a:pt x="0" y="421796"/>
                    </a:moveTo>
                    <a:lnTo>
                      <a:pt x="421796" y="0"/>
                    </a:lnTo>
                    <a:lnTo>
                      <a:pt x="0" y="0"/>
                    </a:lnTo>
                    <a:close/>
                    <a:moveTo>
                      <a:pt x="877031" y="449467"/>
                    </a:moveTo>
                    <a:lnTo>
                      <a:pt x="877031" y="0"/>
                    </a:lnTo>
                    <a:lnTo>
                      <a:pt x="427563" y="0"/>
                    </a:lnTo>
                    <a:close/>
                    <a:moveTo>
                      <a:pt x="877031" y="1138673"/>
                    </a:moveTo>
                    <a:lnTo>
                      <a:pt x="877031" y="874148"/>
                    </a:lnTo>
                    <a:lnTo>
                      <a:pt x="863196" y="874148"/>
                    </a:lnTo>
                    <a:lnTo>
                      <a:pt x="863196" y="1124838"/>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09" name="Google Shape;609;p50"/>
              <p:cNvSpPr/>
              <p:nvPr/>
            </p:nvSpPr>
            <p:spPr>
              <a:xfrm rot="2700000">
                <a:off x="8077047" y="2345287"/>
                <a:ext cx="2682504" cy="1830634"/>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grpSp>
          <p:nvGrpSpPr>
            <p:cNvPr id="610" name="Google Shape;610;p50"/>
            <p:cNvGrpSpPr/>
            <p:nvPr/>
          </p:nvGrpSpPr>
          <p:grpSpPr>
            <a:xfrm>
              <a:off x="2030921" y="2124127"/>
              <a:ext cx="3366281" cy="2907443"/>
              <a:chOff x="616011" y="1886473"/>
              <a:chExt cx="3632213" cy="3137127"/>
            </a:xfrm>
          </p:grpSpPr>
          <p:sp>
            <p:nvSpPr>
              <p:cNvPr id="611" name="Google Shape;611;p50"/>
              <p:cNvSpPr/>
              <p:nvPr/>
            </p:nvSpPr>
            <p:spPr>
              <a:xfrm rot="2700000">
                <a:off x="890154" y="2960028"/>
                <a:ext cx="877031" cy="1138673"/>
              </a:xfrm>
              <a:custGeom>
                <a:rect b="b" l="l" r="r" t="t"/>
                <a:pathLst>
                  <a:path extrusionOk="0" h="1138673" w="877031">
                    <a:moveTo>
                      <a:pt x="0" y="0"/>
                    </a:moveTo>
                    <a:lnTo>
                      <a:pt x="877031" y="0"/>
                    </a:lnTo>
                    <a:lnTo>
                      <a:pt x="877031" y="1138673"/>
                    </a:lnTo>
                    <a:lnTo>
                      <a:pt x="438516" y="700156"/>
                    </a:lnTo>
                    <a:lnTo>
                      <a:pt x="0" y="1138672"/>
                    </a:lnTo>
                    <a:lnTo>
                      <a:pt x="0" y="0"/>
                    </a:lnTo>
                    <a:close/>
                  </a:path>
                </a:pathLst>
              </a:custGeom>
              <a:solidFill>
                <a:srgbClr val="C1780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12" name="Google Shape;612;p50"/>
              <p:cNvSpPr/>
              <p:nvPr/>
            </p:nvSpPr>
            <p:spPr>
              <a:xfrm rot="2700000">
                <a:off x="1338408" y="2578005"/>
                <a:ext cx="2682504" cy="1754063"/>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chemeClr val="accent1"/>
              </a:solidFill>
              <a:ln>
                <a:noFill/>
              </a:ln>
              <a:effectLst>
                <a:outerShdw blurRad="190500" sx="102000" rotWithShape="0" algn="ctr" sy="1020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sp>
          <p:nvSpPr>
            <p:cNvPr id="613" name="Google Shape;613;p50"/>
            <p:cNvSpPr/>
            <p:nvPr/>
          </p:nvSpPr>
          <p:spPr>
            <a:xfrm rot="2700000">
              <a:off x="4894800" y="4497571"/>
              <a:ext cx="13963" cy="27925"/>
            </a:xfrm>
            <a:custGeom>
              <a:rect b="b" l="l" r="r" t="t"/>
              <a:pathLst>
                <a:path extrusionOk="0" h="30131" w="15066">
                  <a:moveTo>
                    <a:pt x="0" y="0"/>
                  </a:moveTo>
                  <a:lnTo>
                    <a:pt x="15066" y="15066"/>
                  </a:lnTo>
                  <a:lnTo>
                    <a:pt x="0" y="30131"/>
                  </a:lnTo>
                  <a:lnTo>
                    <a:pt x="0" y="0"/>
                  </a:lnTo>
                  <a:close/>
                </a:path>
              </a:pathLst>
            </a:custGeom>
            <a:solidFill>
              <a:srgbClr val="5A5A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14" name="Google Shape;614;p50"/>
            <p:cNvSpPr/>
            <p:nvPr/>
          </p:nvSpPr>
          <p:spPr>
            <a:xfrm>
              <a:off x="3958491" y="3586164"/>
              <a:ext cx="644122" cy="644120"/>
            </a:xfrm>
            <a:prstGeom prst="ellipse">
              <a:avLst/>
            </a:prstGeom>
            <a:solidFill>
              <a:schemeClr val="lt1"/>
            </a:solidFill>
            <a:ln>
              <a:noFill/>
            </a:ln>
            <a:effectLst>
              <a:outerShdw blurRad="127000" sx="98000" rotWithShape="0" algn="ctr" dir="2400000" dist="63500" sy="98000">
                <a:srgbClr val="000000">
                  <a:alpha val="3686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15" name="Google Shape;615;p50"/>
            <p:cNvGrpSpPr/>
            <p:nvPr/>
          </p:nvGrpSpPr>
          <p:grpSpPr>
            <a:xfrm>
              <a:off x="7468846" y="2775583"/>
              <a:ext cx="3366281" cy="2907443"/>
              <a:chOff x="6483524" y="2589394"/>
              <a:chExt cx="3632213" cy="3137127"/>
            </a:xfrm>
          </p:grpSpPr>
          <p:sp>
            <p:nvSpPr>
              <p:cNvPr id="616" name="Google Shape;616;p50"/>
              <p:cNvSpPr/>
              <p:nvPr/>
            </p:nvSpPr>
            <p:spPr>
              <a:xfrm flipH="1" rot="8100000">
                <a:off x="6757667" y="3514293"/>
                <a:ext cx="877031" cy="1138673"/>
              </a:xfrm>
              <a:custGeom>
                <a:rect b="b" l="l" r="r" t="t"/>
                <a:pathLst>
                  <a:path extrusionOk="0" h="1138673" w="877031">
                    <a:moveTo>
                      <a:pt x="0" y="421796"/>
                    </a:moveTo>
                    <a:lnTo>
                      <a:pt x="421796" y="0"/>
                    </a:lnTo>
                    <a:lnTo>
                      <a:pt x="0" y="0"/>
                    </a:lnTo>
                    <a:close/>
                    <a:moveTo>
                      <a:pt x="877031" y="449467"/>
                    </a:moveTo>
                    <a:lnTo>
                      <a:pt x="877031" y="0"/>
                    </a:lnTo>
                    <a:lnTo>
                      <a:pt x="427563" y="0"/>
                    </a:lnTo>
                    <a:close/>
                    <a:moveTo>
                      <a:pt x="877031" y="1138673"/>
                    </a:moveTo>
                    <a:lnTo>
                      <a:pt x="877031" y="874148"/>
                    </a:lnTo>
                    <a:lnTo>
                      <a:pt x="863196" y="874148"/>
                    </a:lnTo>
                    <a:lnTo>
                      <a:pt x="863196" y="1124838"/>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17" name="Google Shape;617;p50"/>
              <p:cNvSpPr/>
              <p:nvPr/>
            </p:nvSpPr>
            <p:spPr>
              <a:xfrm flipH="1" rot="8100000">
                <a:off x="7205921" y="3280926"/>
                <a:ext cx="2682504" cy="1754063"/>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143C64"/>
              </a:solidFill>
              <a:ln>
                <a:noFill/>
              </a:ln>
              <a:effectLst>
                <a:outerShdw blurRad="190500" sx="102000" rotWithShape="0" algn="ctr" sy="1020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sp>
          <p:nvSpPr>
            <p:cNvPr id="618" name="Google Shape;618;p50"/>
            <p:cNvSpPr/>
            <p:nvPr/>
          </p:nvSpPr>
          <p:spPr>
            <a:xfrm>
              <a:off x="9469702" y="3509728"/>
              <a:ext cx="644122" cy="644120"/>
            </a:xfrm>
            <a:prstGeom prst="ellipse">
              <a:avLst/>
            </a:prstGeom>
            <a:solidFill>
              <a:schemeClr val="lt1"/>
            </a:solidFill>
            <a:ln>
              <a:noFill/>
            </a:ln>
            <a:effectLst>
              <a:outerShdw blurRad="127000" sx="98000" rotWithShape="0" algn="ctr" dir="2400000" dist="63500" sy="98000">
                <a:srgbClr val="000000">
                  <a:alpha val="3686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19" name="Google Shape;619;p50"/>
            <p:cNvGrpSpPr/>
            <p:nvPr/>
          </p:nvGrpSpPr>
          <p:grpSpPr>
            <a:xfrm>
              <a:off x="4295163" y="2760972"/>
              <a:ext cx="2907443" cy="2907443"/>
              <a:chOff x="3059125" y="2573628"/>
              <a:chExt cx="3137127" cy="3137127"/>
            </a:xfrm>
          </p:grpSpPr>
          <p:sp>
            <p:nvSpPr>
              <p:cNvPr id="620" name="Google Shape;620;p50"/>
              <p:cNvSpPr/>
              <p:nvPr/>
            </p:nvSpPr>
            <p:spPr>
              <a:xfrm flipH="1" rot="8100000">
                <a:off x="3286436" y="3265160"/>
                <a:ext cx="2682504" cy="1754063"/>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rgbClr val="143C64"/>
              </a:solidFill>
              <a:ln>
                <a:noFill/>
              </a:ln>
              <a:effectLst>
                <a:outerShdw blurRad="190500" sx="102000" rotWithShape="0" algn="ctr" sy="1020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21" name="Google Shape;621;p50"/>
              <p:cNvGrpSpPr/>
              <p:nvPr/>
            </p:nvGrpSpPr>
            <p:grpSpPr>
              <a:xfrm>
                <a:off x="3072251" y="3874236"/>
                <a:ext cx="932873" cy="906287"/>
                <a:chOff x="3072251" y="3874236"/>
                <a:chExt cx="932873" cy="906287"/>
              </a:xfrm>
            </p:grpSpPr>
            <p:sp>
              <p:nvSpPr>
                <p:cNvPr id="622" name="Google Shape;622;p50"/>
                <p:cNvSpPr/>
                <p:nvPr/>
              </p:nvSpPr>
              <p:spPr>
                <a:xfrm rot="2700000">
                  <a:off x="3516665" y="3958042"/>
                  <a:ext cx="404653" cy="404653"/>
                </a:xfrm>
                <a:custGeom>
                  <a:rect b="b" l="l" r="r" t="t"/>
                  <a:pathLst>
                    <a:path extrusionOk="0" h="404653" w="404653">
                      <a:moveTo>
                        <a:pt x="0" y="0"/>
                      </a:moveTo>
                      <a:lnTo>
                        <a:pt x="404653" y="0"/>
                      </a:lnTo>
                      <a:lnTo>
                        <a:pt x="404653" y="404653"/>
                      </a:lnTo>
                      <a:lnTo>
                        <a:pt x="0" y="0"/>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23" name="Google Shape;623;p50"/>
                <p:cNvSpPr/>
                <p:nvPr/>
              </p:nvSpPr>
              <p:spPr>
                <a:xfrm rot="2700000">
                  <a:off x="3163844" y="4246682"/>
                  <a:ext cx="442248" cy="442248"/>
                </a:xfrm>
                <a:custGeom>
                  <a:rect b="b" l="l" r="r" t="t"/>
                  <a:pathLst>
                    <a:path extrusionOk="0" h="442248" w="442248">
                      <a:moveTo>
                        <a:pt x="0" y="442248"/>
                      </a:moveTo>
                      <a:lnTo>
                        <a:pt x="442248" y="0"/>
                      </a:lnTo>
                      <a:lnTo>
                        <a:pt x="442248" y="442248"/>
                      </a:lnTo>
                      <a:lnTo>
                        <a:pt x="0" y="442248"/>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grpSp>
        <p:sp>
          <p:nvSpPr>
            <p:cNvPr id="624" name="Google Shape;624;p50"/>
            <p:cNvSpPr/>
            <p:nvPr/>
          </p:nvSpPr>
          <p:spPr>
            <a:xfrm>
              <a:off x="5788498" y="3509728"/>
              <a:ext cx="644122" cy="644120"/>
            </a:xfrm>
            <a:prstGeom prst="ellipse">
              <a:avLst/>
            </a:prstGeom>
            <a:solidFill>
              <a:schemeClr val="lt1"/>
            </a:solidFill>
            <a:ln>
              <a:noFill/>
            </a:ln>
            <a:effectLst>
              <a:outerShdw blurRad="127000" sx="98000" rotWithShape="0" algn="ctr" dir="2400000" dist="63500" sy="98000">
                <a:srgbClr val="000000">
                  <a:alpha val="3686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25" name="Google Shape;625;p50"/>
            <p:cNvGrpSpPr/>
            <p:nvPr/>
          </p:nvGrpSpPr>
          <p:grpSpPr>
            <a:xfrm>
              <a:off x="5645280" y="2138739"/>
              <a:ext cx="3366281" cy="2907443"/>
              <a:chOff x="4515899" y="1902239"/>
              <a:chExt cx="3632212" cy="3137127"/>
            </a:xfrm>
          </p:grpSpPr>
          <p:sp>
            <p:nvSpPr>
              <p:cNvPr id="626" name="Google Shape;626;p50"/>
              <p:cNvSpPr/>
              <p:nvPr/>
            </p:nvSpPr>
            <p:spPr>
              <a:xfrm rot="2700000">
                <a:off x="4790042" y="2975794"/>
                <a:ext cx="877031" cy="1138672"/>
              </a:xfrm>
              <a:custGeom>
                <a:rect b="b" l="l" r="r" t="t"/>
                <a:pathLst>
                  <a:path extrusionOk="0" h="1138672" w="877031">
                    <a:moveTo>
                      <a:pt x="0" y="835434"/>
                    </a:moveTo>
                    <a:lnTo>
                      <a:pt x="23284" y="835434"/>
                    </a:lnTo>
                    <a:lnTo>
                      <a:pt x="23284" y="1115388"/>
                    </a:lnTo>
                    <a:lnTo>
                      <a:pt x="0" y="1138672"/>
                    </a:lnTo>
                    <a:close/>
                    <a:moveTo>
                      <a:pt x="503395" y="0"/>
                    </a:moveTo>
                    <a:lnTo>
                      <a:pt x="877031" y="0"/>
                    </a:lnTo>
                    <a:lnTo>
                      <a:pt x="877031" y="373636"/>
                    </a:lnTo>
                    <a:close/>
                    <a:moveTo>
                      <a:pt x="0" y="0"/>
                    </a:moveTo>
                    <a:lnTo>
                      <a:pt x="420203" y="0"/>
                    </a:lnTo>
                    <a:lnTo>
                      <a:pt x="0" y="420203"/>
                    </a:lnTo>
                    <a:close/>
                  </a:path>
                </a:pathLst>
              </a:custGeom>
              <a:solidFill>
                <a:srgbClr val="C1780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sp>
            <p:nvSpPr>
              <p:cNvPr id="627" name="Google Shape;627;p50"/>
              <p:cNvSpPr/>
              <p:nvPr/>
            </p:nvSpPr>
            <p:spPr>
              <a:xfrm rot="2700000">
                <a:off x="5238296" y="2593771"/>
                <a:ext cx="2682504" cy="1754063"/>
              </a:xfrm>
              <a:custGeom>
                <a:rect b="b" l="l" r="r" t="t"/>
                <a:pathLst>
                  <a:path extrusionOk="0" h="1754063" w="2682504">
                    <a:moveTo>
                      <a:pt x="126520" y="558581"/>
                    </a:moveTo>
                    <a:cubicBezTo>
                      <a:pt x="167906" y="518261"/>
                      <a:pt x="217184" y="485631"/>
                      <a:pt x="271905" y="463081"/>
                    </a:cubicBezTo>
                    <a:lnTo>
                      <a:pt x="353124" y="438517"/>
                    </a:lnTo>
                    <a:lnTo>
                      <a:pt x="526026" y="438517"/>
                    </a:lnTo>
                    <a:lnTo>
                      <a:pt x="526023" y="438515"/>
                    </a:lnTo>
                    <a:lnTo>
                      <a:pt x="1315824" y="438515"/>
                    </a:lnTo>
                    <a:lnTo>
                      <a:pt x="1315824" y="438516"/>
                    </a:lnTo>
                    <a:lnTo>
                      <a:pt x="1805472" y="438515"/>
                    </a:lnTo>
                    <a:lnTo>
                      <a:pt x="1805473" y="0"/>
                    </a:lnTo>
                    <a:lnTo>
                      <a:pt x="2682504" y="877032"/>
                    </a:lnTo>
                    <a:lnTo>
                      <a:pt x="1805473" y="1754063"/>
                    </a:lnTo>
                    <a:lnTo>
                      <a:pt x="1805474" y="1315547"/>
                    </a:lnTo>
                    <a:lnTo>
                      <a:pt x="900172" y="1315547"/>
                    </a:lnTo>
                    <a:lnTo>
                      <a:pt x="900172" y="1315548"/>
                    </a:lnTo>
                    <a:lnTo>
                      <a:pt x="0" y="1315548"/>
                    </a:lnTo>
                    <a:lnTo>
                      <a:pt x="0" y="801760"/>
                    </a:lnTo>
                    <a:lnTo>
                      <a:pt x="1851" y="783874"/>
                    </a:lnTo>
                    <a:cubicBezTo>
                      <a:pt x="20128" y="696848"/>
                      <a:pt x="64444" y="619062"/>
                      <a:pt x="126520" y="558581"/>
                    </a:cubicBezTo>
                    <a:close/>
                  </a:path>
                </a:pathLst>
              </a:custGeom>
              <a:solidFill>
                <a:schemeClr val="accent1"/>
              </a:solidFill>
              <a:ln>
                <a:noFill/>
              </a:ln>
              <a:effectLst>
                <a:outerShdw blurRad="190500" sx="102000" rotWithShape="0" algn="ctr" sy="102000">
                  <a:srgbClr val="000000">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sp>
          <p:nvSpPr>
            <p:cNvPr id="628" name="Google Shape;628;p50"/>
            <p:cNvSpPr/>
            <p:nvPr/>
          </p:nvSpPr>
          <p:spPr>
            <a:xfrm>
              <a:off x="7555966" y="3586164"/>
              <a:ext cx="644122" cy="644120"/>
            </a:xfrm>
            <a:prstGeom prst="ellipse">
              <a:avLst/>
            </a:prstGeom>
            <a:solidFill>
              <a:schemeClr val="lt1"/>
            </a:solidFill>
            <a:ln>
              <a:noFill/>
            </a:ln>
            <a:effectLst>
              <a:outerShdw blurRad="127000" sx="98000" rotWithShape="0" algn="ctr" dir="2400000" dist="63500" sy="98000">
                <a:srgbClr val="000000">
                  <a:alpha val="3686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pic>
          <p:nvPicPr>
            <p:cNvPr descr="Dokumen" id="629" name="Google Shape;629;p50"/>
            <p:cNvPicPr preferRelativeResize="0"/>
            <p:nvPr/>
          </p:nvPicPr>
          <p:blipFill rotWithShape="1">
            <a:blip r:embed="rId3">
              <a:alphaModFix/>
            </a:blip>
            <a:srcRect b="0" l="0" r="0" t="0"/>
            <a:stretch/>
          </p:blipFill>
          <p:spPr>
            <a:xfrm>
              <a:off x="4083499" y="3711171"/>
              <a:ext cx="394106" cy="394106"/>
            </a:xfrm>
            <a:prstGeom prst="rect">
              <a:avLst/>
            </a:prstGeom>
            <a:noFill/>
            <a:ln>
              <a:noFill/>
            </a:ln>
          </p:spPr>
        </p:pic>
        <p:pic>
          <p:nvPicPr>
            <p:cNvPr descr="Clipboard" id="630" name="Google Shape;630;p50"/>
            <p:cNvPicPr preferRelativeResize="0"/>
            <p:nvPr/>
          </p:nvPicPr>
          <p:blipFill rotWithShape="1">
            <a:blip r:embed="rId4">
              <a:alphaModFix/>
            </a:blip>
            <a:srcRect b="0" l="0" r="0" t="0"/>
            <a:stretch/>
          </p:blipFill>
          <p:spPr>
            <a:xfrm>
              <a:off x="7680974" y="3711171"/>
              <a:ext cx="394106" cy="394106"/>
            </a:xfrm>
            <a:prstGeom prst="rect">
              <a:avLst/>
            </a:prstGeom>
            <a:noFill/>
            <a:ln>
              <a:noFill/>
            </a:ln>
          </p:spPr>
        </p:pic>
        <p:pic>
          <p:nvPicPr>
            <p:cNvPr descr="Kertas" id="631" name="Google Shape;631;p50"/>
            <p:cNvPicPr preferRelativeResize="0"/>
            <p:nvPr/>
          </p:nvPicPr>
          <p:blipFill rotWithShape="1">
            <a:blip r:embed="rId5">
              <a:alphaModFix/>
            </a:blip>
            <a:srcRect b="0" l="0" r="0" t="0"/>
            <a:stretch/>
          </p:blipFill>
          <p:spPr>
            <a:xfrm>
              <a:off x="5913506" y="3634735"/>
              <a:ext cx="394106" cy="394106"/>
            </a:xfrm>
            <a:prstGeom prst="rect">
              <a:avLst/>
            </a:prstGeom>
            <a:noFill/>
            <a:ln>
              <a:noFill/>
            </a:ln>
          </p:spPr>
        </p:pic>
        <p:pic>
          <p:nvPicPr>
            <p:cNvPr descr="Kalender lipat" id="632" name="Google Shape;632;p50"/>
            <p:cNvPicPr preferRelativeResize="0"/>
            <p:nvPr/>
          </p:nvPicPr>
          <p:blipFill rotWithShape="1">
            <a:blip r:embed="rId6">
              <a:alphaModFix/>
            </a:blip>
            <a:srcRect b="0" l="0" r="0" t="0"/>
            <a:stretch/>
          </p:blipFill>
          <p:spPr>
            <a:xfrm>
              <a:off x="9595167" y="3635192"/>
              <a:ext cx="393192" cy="393192"/>
            </a:xfrm>
            <a:prstGeom prst="rect">
              <a:avLst/>
            </a:prstGeom>
            <a:noFill/>
            <a:ln>
              <a:noFill/>
            </a:ln>
          </p:spPr>
        </p:pic>
      </p:grpSp>
      <p:grpSp>
        <p:nvGrpSpPr>
          <p:cNvPr id="633" name="Google Shape;633;p50"/>
          <p:cNvGrpSpPr/>
          <p:nvPr/>
        </p:nvGrpSpPr>
        <p:grpSpPr>
          <a:xfrm>
            <a:off x="2684594" y="1324316"/>
            <a:ext cx="1862163" cy="605444"/>
            <a:chOff x="1311194" y="4963694"/>
            <a:chExt cx="2482884" cy="807259"/>
          </a:xfrm>
        </p:grpSpPr>
        <p:sp>
          <p:nvSpPr>
            <p:cNvPr id="634" name="Google Shape;634;p50"/>
            <p:cNvSpPr txBox="1"/>
            <p:nvPr/>
          </p:nvSpPr>
          <p:spPr>
            <a:xfrm>
              <a:off x="1311194" y="5355495"/>
              <a:ext cx="2482884" cy="41545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3F3F3F"/>
                </a:buClr>
                <a:buSzPts val="1100"/>
                <a:buFont typeface="Archivo"/>
                <a:buNone/>
              </a:pPr>
              <a:r>
                <a:rPr b="1" lang="en-GB" sz="1100">
                  <a:solidFill>
                    <a:srgbClr val="3F3F3F"/>
                  </a:solidFill>
                  <a:latin typeface="Archivo"/>
                  <a:ea typeface="Archivo"/>
                  <a:cs typeface="Archivo"/>
                  <a:sym typeface="Archivo"/>
                </a:rPr>
                <a:t>Creative Project Value</a:t>
              </a:r>
              <a:endParaRPr sz="1400">
                <a:solidFill>
                  <a:schemeClr val="dk1"/>
                </a:solidFill>
                <a:latin typeface="Archivo"/>
                <a:ea typeface="Archivo"/>
                <a:cs typeface="Archivo"/>
                <a:sym typeface="Archivo"/>
              </a:endParaRPr>
            </a:p>
          </p:txBody>
        </p:sp>
        <p:sp>
          <p:nvSpPr>
            <p:cNvPr id="635" name="Google Shape;635;p50"/>
            <p:cNvSpPr txBox="1"/>
            <p:nvPr/>
          </p:nvSpPr>
          <p:spPr>
            <a:xfrm>
              <a:off x="1311194" y="4963694"/>
              <a:ext cx="2482884"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dk2"/>
                </a:buClr>
                <a:buSzPts val="1800"/>
                <a:buFont typeface="Archivo"/>
                <a:buNone/>
              </a:pPr>
              <a:r>
                <a:rPr b="1" lang="en-GB" sz="1800">
                  <a:solidFill>
                    <a:schemeClr val="dk2"/>
                  </a:solidFill>
                  <a:latin typeface="Archivo"/>
                  <a:ea typeface="Archivo"/>
                  <a:cs typeface="Archivo"/>
                  <a:sym typeface="Archivo"/>
                </a:rPr>
                <a:t>350k</a:t>
              </a:r>
              <a:endParaRPr b="1" sz="1400">
                <a:solidFill>
                  <a:schemeClr val="dk2"/>
                </a:solidFill>
                <a:latin typeface="Archivo"/>
                <a:ea typeface="Archivo"/>
                <a:cs typeface="Archivo"/>
                <a:sym typeface="Archivo"/>
              </a:endParaRPr>
            </a:p>
          </p:txBody>
        </p:sp>
      </p:grpSp>
      <p:grpSp>
        <p:nvGrpSpPr>
          <p:cNvPr id="636" name="Google Shape;636;p50"/>
          <p:cNvGrpSpPr/>
          <p:nvPr/>
        </p:nvGrpSpPr>
        <p:grpSpPr>
          <a:xfrm>
            <a:off x="5527730" y="1324316"/>
            <a:ext cx="1862163" cy="605444"/>
            <a:chOff x="1311194" y="4963694"/>
            <a:chExt cx="2482884" cy="807259"/>
          </a:xfrm>
        </p:grpSpPr>
        <p:sp>
          <p:nvSpPr>
            <p:cNvPr id="637" name="Google Shape;637;p50"/>
            <p:cNvSpPr txBox="1"/>
            <p:nvPr/>
          </p:nvSpPr>
          <p:spPr>
            <a:xfrm>
              <a:off x="1311194" y="5355495"/>
              <a:ext cx="2482884" cy="41545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3F3F3F"/>
                </a:buClr>
                <a:buSzPts val="1100"/>
                <a:buFont typeface="Archivo"/>
                <a:buNone/>
              </a:pPr>
              <a:r>
                <a:rPr b="1" lang="en-GB" sz="1100">
                  <a:solidFill>
                    <a:srgbClr val="3F3F3F"/>
                  </a:solidFill>
                  <a:latin typeface="Archivo"/>
                  <a:ea typeface="Archivo"/>
                  <a:cs typeface="Archivo"/>
                  <a:sym typeface="Archivo"/>
                </a:rPr>
                <a:t>Creative Project Value</a:t>
              </a:r>
              <a:endParaRPr sz="1400">
                <a:solidFill>
                  <a:schemeClr val="dk1"/>
                </a:solidFill>
                <a:latin typeface="Archivo"/>
                <a:ea typeface="Archivo"/>
                <a:cs typeface="Archivo"/>
                <a:sym typeface="Archivo"/>
              </a:endParaRPr>
            </a:p>
          </p:txBody>
        </p:sp>
        <p:sp>
          <p:nvSpPr>
            <p:cNvPr id="638" name="Google Shape;638;p50"/>
            <p:cNvSpPr txBox="1"/>
            <p:nvPr/>
          </p:nvSpPr>
          <p:spPr>
            <a:xfrm>
              <a:off x="1311194" y="4963694"/>
              <a:ext cx="2482884"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dk2"/>
                </a:buClr>
                <a:buSzPts val="1800"/>
                <a:buFont typeface="Archivo"/>
                <a:buNone/>
              </a:pPr>
              <a:r>
                <a:rPr b="1" lang="en-GB" sz="1800">
                  <a:solidFill>
                    <a:schemeClr val="dk2"/>
                  </a:solidFill>
                  <a:latin typeface="Archivo"/>
                  <a:ea typeface="Archivo"/>
                  <a:cs typeface="Archivo"/>
                  <a:sym typeface="Archivo"/>
                </a:rPr>
                <a:t>550k</a:t>
              </a:r>
              <a:endParaRPr b="1" sz="1400">
                <a:solidFill>
                  <a:schemeClr val="dk2"/>
                </a:solidFill>
                <a:latin typeface="Archivo"/>
                <a:ea typeface="Archivo"/>
                <a:cs typeface="Archivo"/>
                <a:sym typeface="Archivo"/>
              </a:endParaRPr>
            </a:p>
          </p:txBody>
        </p:sp>
      </p:grpSp>
      <p:grpSp>
        <p:nvGrpSpPr>
          <p:cNvPr id="639" name="Google Shape;639;p50"/>
          <p:cNvGrpSpPr/>
          <p:nvPr/>
        </p:nvGrpSpPr>
        <p:grpSpPr>
          <a:xfrm>
            <a:off x="1288177" y="4031329"/>
            <a:ext cx="1862163" cy="605444"/>
            <a:chOff x="1311194" y="4963694"/>
            <a:chExt cx="2482884" cy="807259"/>
          </a:xfrm>
        </p:grpSpPr>
        <p:sp>
          <p:nvSpPr>
            <p:cNvPr id="640" name="Google Shape;640;p50"/>
            <p:cNvSpPr txBox="1"/>
            <p:nvPr/>
          </p:nvSpPr>
          <p:spPr>
            <a:xfrm>
              <a:off x="1311194" y="5355495"/>
              <a:ext cx="2482884" cy="41545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3F3F3F"/>
                </a:buClr>
                <a:buSzPts val="1100"/>
                <a:buFont typeface="Archivo"/>
                <a:buNone/>
              </a:pPr>
              <a:r>
                <a:rPr b="1" lang="en-GB" sz="1100">
                  <a:solidFill>
                    <a:srgbClr val="3F3F3F"/>
                  </a:solidFill>
                  <a:latin typeface="Archivo"/>
                  <a:ea typeface="Archivo"/>
                  <a:cs typeface="Archivo"/>
                  <a:sym typeface="Archivo"/>
                </a:rPr>
                <a:t>Creative Project Value</a:t>
              </a:r>
              <a:endParaRPr sz="1400">
                <a:solidFill>
                  <a:schemeClr val="dk1"/>
                </a:solidFill>
                <a:latin typeface="Archivo"/>
                <a:ea typeface="Archivo"/>
                <a:cs typeface="Archivo"/>
                <a:sym typeface="Archivo"/>
              </a:endParaRPr>
            </a:p>
          </p:txBody>
        </p:sp>
        <p:sp>
          <p:nvSpPr>
            <p:cNvPr id="641" name="Google Shape;641;p50"/>
            <p:cNvSpPr txBox="1"/>
            <p:nvPr/>
          </p:nvSpPr>
          <p:spPr>
            <a:xfrm>
              <a:off x="1311194" y="4963694"/>
              <a:ext cx="2482884"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accent1"/>
                </a:buClr>
                <a:buSzPts val="1800"/>
                <a:buFont typeface="Archivo"/>
                <a:buNone/>
              </a:pPr>
              <a:r>
                <a:rPr b="1" lang="en-GB" sz="1800">
                  <a:solidFill>
                    <a:schemeClr val="accent1"/>
                  </a:solidFill>
                  <a:latin typeface="Archivo"/>
                  <a:ea typeface="Archivo"/>
                  <a:cs typeface="Archivo"/>
                  <a:sym typeface="Archivo"/>
                </a:rPr>
                <a:t>250k</a:t>
              </a:r>
              <a:endParaRPr b="1" sz="1400">
                <a:solidFill>
                  <a:schemeClr val="accent1"/>
                </a:solidFill>
                <a:latin typeface="Archivo"/>
                <a:ea typeface="Archivo"/>
                <a:cs typeface="Archivo"/>
                <a:sym typeface="Archivo"/>
              </a:endParaRPr>
            </a:p>
          </p:txBody>
        </p:sp>
      </p:grpSp>
      <p:grpSp>
        <p:nvGrpSpPr>
          <p:cNvPr id="642" name="Google Shape;642;p50"/>
          <p:cNvGrpSpPr/>
          <p:nvPr/>
        </p:nvGrpSpPr>
        <p:grpSpPr>
          <a:xfrm>
            <a:off x="4162933" y="4031329"/>
            <a:ext cx="1862163" cy="605444"/>
            <a:chOff x="1311194" y="4963694"/>
            <a:chExt cx="2482884" cy="807259"/>
          </a:xfrm>
        </p:grpSpPr>
        <p:sp>
          <p:nvSpPr>
            <p:cNvPr id="643" name="Google Shape;643;p50"/>
            <p:cNvSpPr txBox="1"/>
            <p:nvPr/>
          </p:nvSpPr>
          <p:spPr>
            <a:xfrm>
              <a:off x="1311194" y="5355495"/>
              <a:ext cx="2482884" cy="41545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3F3F3F"/>
                </a:buClr>
                <a:buSzPts val="1100"/>
                <a:buFont typeface="Archivo"/>
                <a:buNone/>
              </a:pPr>
              <a:r>
                <a:rPr b="1" lang="en-GB" sz="1100">
                  <a:solidFill>
                    <a:srgbClr val="3F3F3F"/>
                  </a:solidFill>
                  <a:latin typeface="Archivo"/>
                  <a:ea typeface="Archivo"/>
                  <a:cs typeface="Archivo"/>
                  <a:sym typeface="Archivo"/>
                </a:rPr>
                <a:t>Creative Project Value</a:t>
              </a:r>
              <a:endParaRPr sz="1400">
                <a:solidFill>
                  <a:schemeClr val="dk1"/>
                </a:solidFill>
                <a:latin typeface="Archivo"/>
                <a:ea typeface="Archivo"/>
                <a:cs typeface="Archivo"/>
                <a:sym typeface="Archivo"/>
              </a:endParaRPr>
            </a:p>
          </p:txBody>
        </p:sp>
        <p:sp>
          <p:nvSpPr>
            <p:cNvPr id="644" name="Google Shape;644;p50"/>
            <p:cNvSpPr txBox="1"/>
            <p:nvPr/>
          </p:nvSpPr>
          <p:spPr>
            <a:xfrm>
              <a:off x="1311194" y="4963694"/>
              <a:ext cx="2482884"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accent1"/>
                </a:buClr>
                <a:buSzPts val="1800"/>
                <a:buFont typeface="Archivo"/>
                <a:buNone/>
              </a:pPr>
              <a:r>
                <a:rPr b="1" lang="en-GB" sz="1800">
                  <a:solidFill>
                    <a:schemeClr val="accent1"/>
                  </a:solidFill>
                  <a:latin typeface="Archivo"/>
                  <a:ea typeface="Archivo"/>
                  <a:cs typeface="Archivo"/>
                  <a:sym typeface="Archivo"/>
                </a:rPr>
                <a:t>450k</a:t>
              </a:r>
              <a:endParaRPr b="1" sz="1400">
                <a:solidFill>
                  <a:schemeClr val="accent1"/>
                </a:solidFill>
                <a:latin typeface="Archivo"/>
                <a:ea typeface="Archivo"/>
                <a:cs typeface="Archivo"/>
                <a:sym typeface="Archivo"/>
              </a:endParaRPr>
            </a:p>
          </p:txBody>
        </p:sp>
      </p:grpSp>
      <p:grpSp>
        <p:nvGrpSpPr>
          <p:cNvPr id="645" name="Google Shape;645;p50"/>
          <p:cNvGrpSpPr/>
          <p:nvPr/>
        </p:nvGrpSpPr>
        <p:grpSpPr>
          <a:xfrm>
            <a:off x="2410480" y="531655"/>
            <a:ext cx="4323041" cy="629108"/>
            <a:chOff x="3213973" y="708873"/>
            <a:chExt cx="5764054" cy="838811"/>
          </a:xfrm>
        </p:grpSpPr>
        <p:sp>
          <p:nvSpPr>
            <p:cNvPr id="646" name="Google Shape;646;p50"/>
            <p:cNvSpPr txBox="1"/>
            <p:nvPr/>
          </p:nvSpPr>
          <p:spPr>
            <a:xfrm>
              <a:off x="3213973" y="716687"/>
              <a:ext cx="5764054" cy="8309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3600">
                  <a:solidFill>
                    <a:schemeClr val="dk2"/>
                  </a:solidFill>
                  <a:latin typeface="Archivo"/>
                  <a:ea typeface="Archivo"/>
                  <a:cs typeface="Archivo"/>
                  <a:sym typeface="Archivo"/>
                </a:rPr>
                <a:t>Safety Infographic</a:t>
              </a:r>
              <a:endParaRPr sz="1100"/>
            </a:p>
          </p:txBody>
        </p:sp>
        <p:sp>
          <p:nvSpPr>
            <p:cNvPr id="647" name="Google Shape;647;p50"/>
            <p:cNvSpPr/>
            <p:nvPr/>
          </p:nvSpPr>
          <p:spPr>
            <a:xfrm>
              <a:off x="3464719" y="708873"/>
              <a:ext cx="2233612" cy="6533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48" name="Google Shape;648;p50"/>
            <p:cNvSpPr/>
            <p:nvPr/>
          </p:nvSpPr>
          <p:spPr>
            <a:xfrm>
              <a:off x="5817514" y="709590"/>
              <a:ext cx="544008" cy="65339"/>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49" name="Google Shape;649;p50"/>
            <p:cNvSpPr/>
            <p:nvPr/>
          </p:nvSpPr>
          <p:spPr>
            <a:xfrm>
              <a:off x="6493669" y="708873"/>
              <a:ext cx="2233612" cy="6533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84" name="Shape 84"/>
        <p:cNvGrpSpPr/>
        <p:nvPr/>
      </p:nvGrpSpPr>
      <p:grpSpPr>
        <a:xfrm>
          <a:off x="0" y="0"/>
          <a:ext cx="0" cy="0"/>
          <a:chOff x="0" y="0"/>
          <a:chExt cx="0" cy="0"/>
        </a:xfrm>
      </p:grpSpPr>
      <p:sp>
        <p:nvSpPr>
          <p:cNvPr id="85" name="Google Shape;85;p33"/>
          <p:cNvSpPr txBox="1"/>
          <p:nvPr/>
        </p:nvSpPr>
        <p:spPr>
          <a:xfrm>
            <a:off x="672083" y="847535"/>
            <a:ext cx="6817288"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Safety First Building a Culture of Protection</a:t>
            </a:r>
            <a:endParaRPr sz="1100"/>
          </a:p>
        </p:txBody>
      </p:sp>
      <p:sp>
        <p:nvSpPr>
          <p:cNvPr id="86" name="Google Shape;86;p33"/>
          <p:cNvSpPr txBox="1"/>
          <p:nvPr/>
        </p:nvSpPr>
        <p:spPr>
          <a:xfrm>
            <a:off x="672083" y="2420493"/>
            <a:ext cx="7283197"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dk1"/>
                </a:solidFill>
                <a:latin typeface="Outfit"/>
                <a:ea typeface="Outfit"/>
                <a:cs typeface="Outfit"/>
                <a:sym typeface="Outfi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eiusmod tempor incididunt ut labore. </a:t>
            </a:r>
            <a:endParaRPr sz="900">
              <a:solidFill>
                <a:schemeClr val="dk1"/>
              </a:solidFill>
              <a:latin typeface="Outfit"/>
              <a:ea typeface="Outfit"/>
              <a:cs typeface="Outfit"/>
              <a:sym typeface="Outfit"/>
            </a:endParaRPr>
          </a:p>
        </p:txBody>
      </p:sp>
      <p:sp>
        <p:nvSpPr>
          <p:cNvPr id="87" name="Google Shape;87;p33"/>
          <p:cNvSpPr txBox="1"/>
          <p:nvPr/>
        </p:nvSpPr>
        <p:spPr>
          <a:xfrm>
            <a:off x="672083" y="2137017"/>
            <a:ext cx="4572000" cy="25391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i="0" lang="en-GB" sz="1200">
                <a:solidFill>
                  <a:schemeClr val="accent1"/>
                </a:solidFill>
                <a:latin typeface="Archivo"/>
                <a:ea typeface="Archivo"/>
                <a:cs typeface="Archivo"/>
                <a:sym typeface="Archivo"/>
              </a:rPr>
              <a:t>Lorem ipsum dolor sit amet, consectetur adipiscing </a:t>
            </a:r>
            <a:endParaRPr b="1" sz="1200">
              <a:solidFill>
                <a:schemeClr val="accent1"/>
              </a:solidFill>
              <a:latin typeface="Archivo"/>
              <a:ea typeface="Archivo"/>
              <a:cs typeface="Archivo"/>
              <a:sym typeface="Archivo"/>
            </a:endParaRPr>
          </a:p>
        </p:txBody>
      </p:sp>
      <p:sp>
        <p:nvSpPr>
          <p:cNvPr id="88" name="Google Shape;88;p33"/>
          <p:cNvSpPr txBox="1"/>
          <p:nvPr/>
        </p:nvSpPr>
        <p:spPr>
          <a:xfrm>
            <a:off x="672082" y="3221468"/>
            <a:ext cx="7283197" cy="46512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1" i="0" lang="en-GB" sz="900">
                <a:solidFill>
                  <a:schemeClr val="accent1"/>
                </a:solidFill>
                <a:latin typeface="Outfit"/>
                <a:ea typeface="Outfit"/>
                <a:cs typeface="Outfit"/>
                <a:sym typeface="Outfit"/>
              </a:rPr>
              <a:t>Lorem ipsum dolor sit amet</a:t>
            </a:r>
            <a:r>
              <a:rPr b="0" i="0" lang="en-GB" sz="900">
                <a:solidFill>
                  <a:schemeClr val="dk1"/>
                </a:solidFill>
                <a:latin typeface="Outfit"/>
                <a:ea typeface="Outfit"/>
                <a:cs typeface="Outfit"/>
                <a:sym typeface="Outfit"/>
              </a:rPr>
              <a:t>, consectetur adipiscing elit, sed do eiusmod tempor incididunt ut labore et dolore magna aliqua. Ut enim ad minim veniam, quis nostrud exercitation ullamco laboris nisi ut aliquip ex ea</a:t>
            </a:r>
            <a:endParaRPr sz="900">
              <a:solidFill>
                <a:schemeClr val="dk1"/>
              </a:solidFill>
              <a:latin typeface="Outfit"/>
              <a:ea typeface="Outfit"/>
              <a:cs typeface="Outfit"/>
              <a:sym typeface="Outfit"/>
            </a:endParaRPr>
          </a:p>
        </p:txBody>
      </p:sp>
      <p:sp>
        <p:nvSpPr>
          <p:cNvPr id="89" name="Google Shape;89;p33"/>
          <p:cNvSpPr txBox="1"/>
          <p:nvPr/>
        </p:nvSpPr>
        <p:spPr>
          <a:xfrm>
            <a:off x="672082" y="3814693"/>
            <a:ext cx="7283197" cy="46512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1" i="0" lang="en-GB" sz="900">
                <a:solidFill>
                  <a:schemeClr val="accent1"/>
                </a:solidFill>
                <a:latin typeface="Outfit"/>
                <a:ea typeface="Outfit"/>
                <a:cs typeface="Outfit"/>
                <a:sym typeface="Outfit"/>
              </a:rPr>
              <a:t>Lorem ipsum dolor sit amet</a:t>
            </a:r>
            <a:r>
              <a:rPr b="0" i="0" lang="en-GB" sz="900">
                <a:solidFill>
                  <a:schemeClr val="dk1"/>
                </a:solidFill>
                <a:latin typeface="Outfit"/>
                <a:ea typeface="Outfit"/>
                <a:cs typeface="Outfit"/>
                <a:sym typeface="Outfit"/>
              </a:rPr>
              <a:t>, consectetur adipiscing elit, sed do eiusmod tempor incididunt ut labore et dolore magna aliqua. Ut enim ad minim veniam, quis nostrud exercitation ullamco laboris nisi ut aliquip ex ea</a:t>
            </a:r>
            <a:endParaRPr sz="900">
              <a:solidFill>
                <a:schemeClr val="dk1"/>
              </a:solidFill>
              <a:latin typeface="Outfit"/>
              <a:ea typeface="Outfit"/>
              <a:cs typeface="Outfit"/>
              <a:sym typeface="Outfit"/>
            </a:endParaRPr>
          </a:p>
        </p:txBody>
      </p:sp>
      <p:sp>
        <p:nvSpPr>
          <p:cNvPr id="90" name="Google Shape;90;p33"/>
          <p:cNvSpPr/>
          <p:nvPr/>
        </p:nvSpPr>
        <p:spPr>
          <a:xfrm>
            <a:off x="686369" y="653001"/>
            <a:ext cx="2394781"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91" name="Google Shape;91;p33"/>
          <p:cNvSpPr/>
          <p:nvPr/>
        </p:nvSpPr>
        <p:spPr>
          <a:xfrm>
            <a:off x="3158920" y="660683"/>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92" name="Google Shape;92;p33"/>
          <p:cNvSpPr/>
          <p:nvPr/>
        </p:nvSpPr>
        <p:spPr>
          <a:xfrm>
            <a:off x="3658982" y="660683"/>
            <a:ext cx="1032676"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grpSp>
        <p:nvGrpSpPr>
          <p:cNvPr id="654" name="Google Shape;654;p51"/>
          <p:cNvGrpSpPr/>
          <p:nvPr/>
        </p:nvGrpSpPr>
        <p:grpSpPr>
          <a:xfrm>
            <a:off x="4366086" y="489910"/>
            <a:ext cx="4215938" cy="3977021"/>
            <a:chOff x="822437" y="1132195"/>
            <a:chExt cx="5212016" cy="4916651"/>
          </a:xfrm>
        </p:grpSpPr>
        <p:grpSp>
          <p:nvGrpSpPr>
            <p:cNvPr id="655" name="Google Shape;655;p51"/>
            <p:cNvGrpSpPr/>
            <p:nvPr/>
          </p:nvGrpSpPr>
          <p:grpSpPr>
            <a:xfrm>
              <a:off x="822437" y="1132195"/>
              <a:ext cx="5204976" cy="4916651"/>
              <a:chOff x="12898875" y="3276917"/>
              <a:chExt cx="8606341" cy="8129603"/>
            </a:xfrm>
          </p:grpSpPr>
          <p:sp>
            <p:nvSpPr>
              <p:cNvPr id="656" name="Google Shape;656;p51"/>
              <p:cNvSpPr/>
              <p:nvPr/>
            </p:nvSpPr>
            <p:spPr>
              <a:xfrm>
                <a:off x="12898875" y="4054954"/>
                <a:ext cx="3404899" cy="5007757"/>
              </a:xfrm>
              <a:custGeom>
                <a:rect b="b" l="l" r="r" t="t"/>
                <a:pathLst>
                  <a:path extrusionOk="0" h="11380" w="7738">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solidFill>
                <a:srgbClr val="F2F2F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657" name="Google Shape;657;p51"/>
              <p:cNvSpPr/>
              <p:nvPr/>
            </p:nvSpPr>
            <p:spPr>
              <a:xfrm>
                <a:off x="18205085" y="3276917"/>
                <a:ext cx="3300131" cy="4305392"/>
              </a:xfrm>
              <a:custGeom>
                <a:rect b="b" l="l" r="r" t="t"/>
                <a:pathLst>
                  <a:path extrusionOk="0" h="9786" w="7500">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solidFill>
                <a:srgbClr val="F2F2F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658" name="Google Shape;658;p51"/>
              <p:cNvSpPr/>
              <p:nvPr/>
            </p:nvSpPr>
            <p:spPr>
              <a:xfrm>
                <a:off x="18843382" y="8789138"/>
                <a:ext cx="1905190" cy="1352346"/>
              </a:xfrm>
              <a:custGeom>
                <a:rect b="b" l="l" r="r" t="t"/>
                <a:pathLst>
                  <a:path extrusionOk="0" h="3074" w="4332">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solidFill>
                <a:srgbClr val="B3D0F3">
                  <a:alpha val="34901"/>
                </a:srgbClr>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659" name="Google Shape;659;p51"/>
              <p:cNvSpPr/>
              <p:nvPr/>
            </p:nvSpPr>
            <p:spPr>
              <a:xfrm>
                <a:off x="19452577" y="10263720"/>
                <a:ext cx="973937" cy="1142800"/>
              </a:xfrm>
              <a:custGeom>
                <a:rect b="b" l="l" r="r" t="t"/>
                <a:pathLst>
                  <a:path extrusionOk="0" h="2597" w="2214">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solidFill>
                <a:srgbClr val="B3D0F3">
                  <a:alpha val="34901"/>
                </a:srgbClr>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grpSp>
        <p:sp>
          <p:nvSpPr>
            <p:cNvPr id="660" name="Google Shape;660;p51"/>
            <p:cNvSpPr/>
            <p:nvPr/>
          </p:nvSpPr>
          <p:spPr>
            <a:xfrm>
              <a:off x="2874625" y="1249537"/>
              <a:ext cx="1159269" cy="2022985"/>
            </a:xfrm>
            <a:custGeom>
              <a:rect b="b" l="l" r="r" t="t"/>
              <a:pathLst>
                <a:path extrusionOk="0" h="7604" w="4355">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solidFill>
              <a:schemeClr val="dk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661" name="Google Shape;661;p51"/>
            <p:cNvSpPr/>
            <p:nvPr/>
          </p:nvSpPr>
          <p:spPr>
            <a:xfrm>
              <a:off x="2881665" y="3267828"/>
              <a:ext cx="1540606" cy="1841104"/>
            </a:xfrm>
            <a:custGeom>
              <a:rect b="b" l="l" r="r" t="t"/>
              <a:pathLst>
                <a:path extrusionOk="0" h="6921" w="5792">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dk2"/>
            </a:solidFill>
            <a:ln>
              <a:noFill/>
            </a:ln>
            <a:effectLst>
              <a:outerShdw rotWithShape="0" algn="ctr" dir="5400000" dist="38100">
                <a:srgbClr val="000000">
                  <a:alpha val="9803"/>
                </a:srgbClr>
              </a:outerShdw>
            </a:effectLst>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sp>
          <p:nvSpPr>
            <p:cNvPr id="662" name="Google Shape;662;p51"/>
            <p:cNvSpPr/>
            <p:nvPr/>
          </p:nvSpPr>
          <p:spPr>
            <a:xfrm>
              <a:off x="4419925" y="3585826"/>
              <a:ext cx="1614528" cy="1431579"/>
            </a:xfrm>
            <a:custGeom>
              <a:rect b="b" l="l" r="r" t="t"/>
              <a:pathLst>
                <a:path extrusionOk="0" h="5379" w="6067">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Outfit"/>
                <a:ea typeface="Outfit"/>
                <a:cs typeface="Outfit"/>
                <a:sym typeface="Outfit"/>
              </a:endParaRPr>
            </a:p>
          </p:txBody>
        </p:sp>
      </p:grpSp>
      <p:grpSp>
        <p:nvGrpSpPr>
          <p:cNvPr id="663" name="Google Shape;663;p51"/>
          <p:cNvGrpSpPr/>
          <p:nvPr/>
        </p:nvGrpSpPr>
        <p:grpSpPr>
          <a:xfrm>
            <a:off x="5087021" y="3433749"/>
            <a:ext cx="1353371" cy="948242"/>
            <a:chOff x="9620744" y="1336844"/>
            <a:chExt cx="1804494" cy="1264323"/>
          </a:xfrm>
        </p:grpSpPr>
        <p:sp>
          <p:nvSpPr>
            <p:cNvPr id="664" name="Google Shape;664;p51"/>
            <p:cNvSpPr/>
            <p:nvPr/>
          </p:nvSpPr>
          <p:spPr>
            <a:xfrm>
              <a:off x="9620744" y="1336844"/>
              <a:ext cx="1804494" cy="1264323"/>
            </a:xfrm>
            <a:prstGeom prst="rect">
              <a:avLst/>
            </a:prstGeom>
            <a:solidFill>
              <a:schemeClr val="dk2"/>
            </a:solidFill>
            <a:ln>
              <a:noFill/>
            </a:ln>
            <a:effectLst>
              <a:outerShdw blurRad="431800" sx="106000" rotWithShape="0" algn="ctr" sy="106000">
                <a:srgbClr val="000000">
                  <a:alpha val="4705"/>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chivo"/>
                <a:ea typeface="Archivo"/>
                <a:cs typeface="Archivo"/>
                <a:sym typeface="Archivo"/>
              </a:endParaRPr>
            </a:p>
          </p:txBody>
        </p:sp>
        <p:grpSp>
          <p:nvGrpSpPr>
            <p:cNvPr id="665" name="Google Shape;665;p51"/>
            <p:cNvGrpSpPr/>
            <p:nvPr/>
          </p:nvGrpSpPr>
          <p:grpSpPr>
            <a:xfrm>
              <a:off x="9854693" y="1596726"/>
              <a:ext cx="1385316" cy="839808"/>
              <a:chOff x="9803130" y="1488981"/>
              <a:chExt cx="1385316" cy="839808"/>
            </a:xfrm>
          </p:grpSpPr>
          <p:sp>
            <p:nvSpPr>
              <p:cNvPr id="666" name="Google Shape;666;p51"/>
              <p:cNvSpPr txBox="1"/>
              <p:nvPr/>
            </p:nvSpPr>
            <p:spPr>
              <a:xfrm>
                <a:off x="9803130" y="1488981"/>
                <a:ext cx="1385316" cy="58477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2400">
                    <a:solidFill>
                      <a:schemeClr val="lt1"/>
                    </a:solidFill>
                    <a:latin typeface="Archivo"/>
                    <a:ea typeface="Archivo"/>
                    <a:cs typeface="Archivo"/>
                    <a:sym typeface="Archivo"/>
                  </a:rPr>
                  <a:t>2,80+ </a:t>
                </a:r>
                <a:endParaRPr b="1" sz="2400">
                  <a:solidFill>
                    <a:schemeClr val="lt1"/>
                  </a:solidFill>
                  <a:latin typeface="Archivo"/>
                  <a:ea typeface="Archivo"/>
                  <a:cs typeface="Archivo"/>
                  <a:sym typeface="Archivo"/>
                </a:endParaRPr>
              </a:p>
            </p:txBody>
          </p:sp>
          <p:sp>
            <p:nvSpPr>
              <p:cNvPr id="667" name="Google Shape;667;p51"/>
              <p:cNvSpPr txBox="1"/>
              <p:nvPr/>
            </p:nvSpPr>
            <p:spPr>
              <a:xfrm>
                <a:off x="9803130" y="2021012"/>
                <a:ext cx="941283"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GB" sz="1100">
                    <a:solidFill>
                      <a:schemeClr val="lt1"/>
                    </a:solidFill>
                    <a:latin typeface="Archivo"/>
                    <a:ea typeface="Archivo"/>
                    <a:cs typeface="Archivo"/>
                    <a:sym typeface="Archivo"/>
                  </a:rPr>
                  <a:t>Delivered</a:t>
                </a:r>
                <a:endParaRPr sz="1100">
                  <a:solidFill>
                    <a:schemeClr val="lt1"/>
                  </a:solidFill>
                  <a:latin typeface="Archivo"/>
                  <a:ea typeface="Archivo"/>
                  <a:cs typeface="Archivo"/>
                  <a:sym typeface="Archivo"/>
                </a:endParaRPr>
              </a:p>
            </p:txBody>
          </p:sp>
        </p:grpSp>
      </p:grpSp>
      <p:grpSp>
        <p:nvGrpSpPr>
          <p:cNvPr id="668" name="Google Shape;668;p51"/>
          <p:cNvGrpSpPr/>
          <p:nvPr/>
        </p:nvGrpSpPr>
        <p:grpSpPr>
          <a:xfrm>
            <a:off x="4915211" y="3085624"/>
            <a:ext cx="548622" cy="548622"/>
            <a:chOff x="6553615" y="4114165"/>
            <a:chExt cx="731496" cy="731496"/>
          </a:xfrm>
        </p:grpSpPr>
        <p:sp>
          <p:nvSpPr>
            <p:cNvPr id="669" name="Google Shape;669;p51"/>
            <p:cNvSpPr/>
            <p:nvPr/>
          </p:nvSpPr>
          <p:spPr>
            <a:xfrm>
              <a:off x="6553615" y="4114165"/>
              <a:ext cx="731496" cy="731496"/>
            </a:xfrm>
            <a:prstGeom prst="rect">
              <a:avLst/>
            </a:prstGeom>
            <a:solidFill>
              <a:schemeClr val="accent1"/>
            </a:solidFill>
            <a:ln>
              <a:noFill/>
            </a:ln>
            <a:effectLst>
              <a:outerShdw blurRad="177800" rotWithShape="0" algn="br" dir="13500000" dist="38100">
                <a:srgbClr val="000000">
                  <a:alpha val="27843"/>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Spidol dengan isian solid" id="670" name="Google Shape;670;p51"/>
            <p:cNvPicPr preferRelativeResize="0"/>
            <p:nvPr/>
          </p:nvPicPr>
          <p:blipFill rotWithShape="1">
            <a:blip r:embed="rId3">
              <a:alphaModFix/>
            </a:blip>
            <a:srcRect b="0" l="0" r="0" t="0"/>
            <a:stretch/>
          </p:blipFill>
          <p:spPr>
            <a:xfrm>
              <a:off x="6690763" y="4251313"/>
              <a:ext cx="457200" cy="457200"/>
            </a:xfrm>
            <a:prstGeom prst="rect">
              <a:avLst/>
            </a:prstGeom>
            <a:noFill/>
            <a:ln>
              <a:noFill/>
            </a:ln>
          </p:spPr>
        </p:pic>
      </p:grpSp>
      <p:grpSp>
        <p:nvGrpSpPr>
          <p:cNvPr id="671" name="Google Shape;671;p51"/>
          <p:cNvGrpSpPr/>
          <p:nvPr/>
        </p:nvGrpSpPr>
        <p:grpSpPr>
          <a:xfrm>
            <a:off x="783823" y="1098619"/>
            <a:ext cx="3576568" cy="2946263"/>
            <a:chOff x="1045098" y="1590930"/>
            <a:chExt cx="4768757" cy="3928350"/>
          </a:xfrm>
        </p:grpSpPr>
        <p:sp>
          <p:nvSpPr>
            <p:cNvPr id="672" name="Google Shape;672;p51"/>
            <p:cNvSpPr txBox="1"/>
            <p:nvPr/>
          </p:nvSpPr>
          <p:spPr>
            <a:xfrm>
              <a:off x="1049505" y="1590930"/>
              <a:ext cx="4764350" cy="156966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RoadMaps Design Slide</a:t>
              </a:r>
              <a:endParaRPr sz="1100"/>
            </a:p>
          </p:txBody>
        </p:sp>
        <p:sp>
          <p:nvSpPr>
            <p:cNvPr id="673" name="Google Shape;673;p51"/>
            <p:cNvSpPr/>
            <p:nvPr/>
          </p:nvSpPr>
          <p:spPr>
            <a:xfrm>
              <a:off x="1049505" y="3351423"/>
              <a:ext cx="3689681" cy="74148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GB" sz="900">
                  <a:solidFill>
                    <a:schemeClr val="dk2"/>
                  </a:solidFill>
                  <a:latin typeface="Outfit"/>
                  <a:ea typeface="Outfit"/>
                  <a:cs typeface="Outfit"/>
                  <a:sym typeface="Outfit"/>
                </a:rPr>
                <a:t>dolor sit amet, consectetuer adipiscing elit, sed diam nonummy nibh euismod tincidunt ut laoreet dolore magna aliquam</a:t>
              </a:r>
              <a:endParaRPr sz="1100"/>
            </a:p>
          </p:txBody>
        </p:sp>
        <p:sp>
          <p:nvSpPr>
            <p:cNvPr id="674" name="Google Shape;674;p51"/>
            <p:cNvSpPr/>
            <p:nvPr/>
          </p:nvSpPr>
          <p:spPr>
            <a:xfrm>
              <a:off x="1049505" y="4777795"/>
              <a:ext cx="3689681" cy="741485"/>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GB" sz="900">
                  <a:solidFill>
                    <a:schemeClr val="dk2"/>
                  </a:solidFill>
                  <a:latin typeface="Outfit"/>
                  <a:ea typeface="Outfit"/>
                  <a:cs typeface="Outfit"/>
                  <a:sym typeface="Outfit"/>
                </a:rPr>
                <a:t>dolor sit amet, consectetuer adipiscing elit, sed diam nonummy nibh euismod tincidunt ut laoreet dolore magna aliquam</a:t>
              </a:r>
              <a:endParaRPr sz="1100"/>
            </a:p>
          </p:txBody>
        </p:sp>
        <p:sp>
          <p:nvSpPr>
            <p:cNvPr id="675" name="Google Shape;675;p51"/>
            <p:cNvSpPr txBox="1"/>
            <p:nvPr/>
          </p:nvSpPr>
          <p:spPr>
            <a:xfrm>
              <a:off x="1045098" y="4250775"/>
              <a:ext cx="2677336" cy="52322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2100">
                  <a:solidFill>
                    <a:schemeClr val="accent1"/>
                  </a:solidFill>
                  <a:latin typeface="Archivo"/>
                  <a:ea typeface="Archivo"/>
                  <a:cs typeface="Archivo"/>
                  <a:sym typeface="Archivo"/>
                </a:rPr>
                <a:t>6789k – 2747k</a:t>
              </a:r>
              <a:endParaRPr sz="1100"/>
            </a:p>
          </p:txBody>
        </p:sp>
      </p:grpSp>
      <p:sp>
        <p:nvSpPr>
          <p:cNvPr id="676" name="Google Shape;676;p51"/>
          <p:cNvSpPr/>
          <p:nvPr/>
        </p:nvSpPr>
        <p:spPr>
          <a:xfrm>
            <a:off x="847407" y="876387"/>
            <a:ext cx="2041764"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77" name="Google Shape;677;p51"/>
          <p:cNvSpPr/>
          <p:nvPr/>
        </p:nvSpPr>
        <p:spPr>
          <a:xfrm>
            <a:off x="2935854" y="876925"/>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52"/>
          <p:cNvSpPr/>
          <p:nvPr/>
        </p:nvSpPr>
        <p:spPr>
          <a:xfrm>
            <a:off x="4754105" y="4305503"/>
            <a:ext cx="2911078"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83" name="Google Shape;683;p52"/>
          <p:cNvSpPr/>
          <p:nvPr/>
        </p:nvSpPr>
        <p:spPr>
          <a:xfrm>
            <a:off x="7725995" y="4306041"/>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84" name="Google Shape;684;p52"/>
          <p:cNvSpPr txBox="1"/>
          <p:nvPr/>
        </p:nvSpPr>
        <p:spPr>
          <a:xfrm>
            <a:off x="632284" y="1543345"/>
            <a:ext cx="3757613" cy="90024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5400">
                <a:solidFill>
                  <a:schemeClr val="dk2"/>
                </a:solidFill>
                <a:latin typeface="Archivo"/>
                <a:ea typeface="Archivo"/>
                <a:cs typeface="Archivo"/>
                <a:sym typeface="Archivo"/>
              </a:rPr>
              <a:t>Thank You</a:t>
            </a:r>
            <a:endParaRPr sz="1100"/>
          </a:p>
        </p:txBody>
      </p:sp>
      <p:sp>
        <p:nvSpPr>
          <p:cNvPr id="685" name="Google Shape;685;p52"/>
          <p:cNvSpPr txBox="1"/>
          <p:nvPr/>
        </p:nvSpPr>
        <p:spPr>
          <a:xfrm>
            <a:off x="632284" y="2443592"/>
            <a:ext cx="1925179" cy="3462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800">
                <a:solidFill>
                  <a:schemeClr val="accent1"/>
                </a:solidFill>
                <a:latin typeface="Archivo"/>
                <a:ea typeface="Archivo"/>
                <a:cs typeface="Archivo"/>
                <a:sym typeface="Archivo"/>
              </a:rPr>
              <a:t>Any Question?</a:t>
            </a:r>
            <a:endParaRPr sz="1100"/>
          </a:p>
        </p:txBody>
      </p:sp>
      <p:sp>
        <p:nvSpPr>
          <p:cNvPr id="686" name="Google Shape;686;p52"/>
          <p:cNvSpPr txBox="1"/>
          <p:nvPr/>
        </p:nvSpPr>
        <p:spPr>
          <a:xfrm>
            <a:off x="632284" y="2982901"/>
            <a:ext cx="3757612"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dk1"/>
                </a:solidFill>
                <a:latin typeface="Outfit"/>
                <a:ea typeface="Outfit"/>
                <a:cs typeface="Outfit"/>
                <a:sym typeface="Outfit"/>
              </a:rPr>
              <a:t>Lorem ipsum dolor sit amet, consectetur adipiscing elit, sed do eiusmod tempor incididunt ut labore et dolore magna aliqua consectetur adipiscing adipiscing elit</a:t>
            </a:r>
            <a:r>
              <a:rPr lang="en-GB" sz="900">
                <a:solidFill>
                  <a:schemeClr val="dk1"/>
                </a:solidFill>
                <a:latin typeface="Outfit"/>
                <a:ea typeface="Outfit"/>
                <a:cs typeface="Outfit"/>
                <a:sym typeface="Outfit"/>
              </a:rPr>
              <a:t>.</a:t>
            </a:r>
            <a:endParaRPr sz="1100"/>
          </a:p>
        </p:txBody>
      </p:sp>
      <p:sp>
        <p:nvSpPr>
          <p:cNvPr id="687" name="Google Shape;687;p52"/>
          <p:cNvSpPr/>
          <p:nvPr/>
        </p:nvSpPr>
        <p:spPr>
          <a:xfrm>
            <a:off x="632284" y="1246454"/>
            <a:ext cx="2911078"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688" name="Google Shape;688;p52"/>
          <p:cNvSpPr/>
          <p:nvPr/>
        </p:nvSpPr>
        <p:spPr>
          <a:xfrm>
            <a:off x="3604175" y="1246992"/>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A black and white image&#10;&#10;AI-generated content may be incorrect." id="689" name="Google Shape;689;p52"/>
          <p:cNvPicPr preferRelativeResize="0"/>
          <p:nvPr/>
        </p:nvPicPr>
        <p:blipFill rotWithShape="1">
          <a:blip r:embed="rId3">
            <a:alphaModFix/>
          </a:blip>
          <a:srcRect b="0" l="26140" r="26140" t="0"/>
          <a:stretch/>
        </p:blipFill>
        <p:spPr>
          <a:xfrm>
            <a:off x="4754104" y="0"/>
            <a:ext cx="3382505" cy="3986939"/>
          </a:xfrm>
          <a:custGeom>
            <a:rect b="b" l="l" r="r" t="t"/>
            <a:pathLst>
              <a:path extrusionOk="0" h="5315919" w="4510007">
                <a:moveTo>
                  <a:pt x="0" y="0"/>
                </a:moveTo>
                <a:lnTo>
                  <a:pt x="4510007" y="0"/>
                </a:lnTo>
                <a:lnTo>
                  <a:pt x="4510007" y="5315919"/>
                </a:lnTo>
                <a:lnTo>
                  <a:pt x="0" y="5315919"/>
                </a:lnTo>
                <a:close/>
              </a:path>
            </a:pathLst>
          </a:cu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grpSp>
        <p:nvGrpSpPr>
          <p:cNvPr id="97" name="Google Shape;97;p34"/>
          <p:cNvGrpSpPr/>
          <p:nvPr/>
        </p:nvGrpSpPr>
        <p:grpSpPr>
          <a:xfrm>
            <a:off x="4414838" y="922402"/>
            <a:ext cx="3957638" cy="1020698"/>
            <a:chOff x="5886450" y="1229869"/>
            <a:chExt cx="5276850" cy="1360931"/>
          </a:xfrm>
        </p:grpSpPr>
        <p:sp>
          <p:nvSpPr>
            <p:cNvPr id="98" name="Google Shape;98;p34"/>
            <p:cNvSpPr/>
            <p:nvPr/>
          </p:nvSpPr>
          <p:spPr>
            <a:xfrm>
              <a:off x="5886450" y="1485900"/>
              <a:ext cx="5276850" cy="1104900"/>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99" name="Google Shape;99;p34"/>
            <p:cNvSpPr/>
            <p:nvPr/>
          </p:nvSpPr>
          <p:spPr>
            <a:xfrm>
              <a:off x="6096000" y="1229869"/>
              <a:ext cx="3409950" cy="383032"/>
            </a:xfrm>
            <a:prstGeom prst="rect">
              <a:avLst/>
            </a:prstGeom>
            <a:solidFill>
              <a:schemeClr val="accent1"/>
            </a:solidFill>
            <a:ln>
              <a:noFill/>
            </a:ln>
            <a:effectLst>
              <a:outerShdw blurRad="330200" rotWithShape="0" dir="16200000" dist="38100">
                <a:srgbClr val="000000">
                  <a:alpha val="2862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00" name="Google Shape;100;p34"/>
            <p:cNvSpPr txBox="1"/>
            <p:nvPr/>
          </p:nvSpPr>
          <p:spPr>
            <a:xfrm>
              <a:off x="6037809" y="1773873"/>
              <a:ext cx="4992141" cy="62017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 elit, sed do eiusmod tempor incididunt ut labore et dolore </a:t>
              </a:r>
              <a:endParaRPr sz="900">
                <a:solidFill>
                  <a:schemeClr val="lt1"/>
                </a:solidFill>
                <a:latin typeface="Outfit"/>
                <a:ea typeface="Outfit"/>
                <a:cs typeface="Outfit"/>
                <a:sym typeface="Outfit"/>
              </a:endParaRPr>
            </a:p>
          </p:txBody>
        </p:sp>
        <p:sp>
          <p:nvSpPr>
            <p:cNvPr id="101" name="Google Shape;101;p34"/>
            <p:cNvSpPr txBox="1"/>
            <p:nvPr/>
          </p:nvSpPr>
          <p:spPr>
            <a:xfrm>
              <a:off x="6239612" y="1252108"/>
              <a:ext cx="3044088"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i="0" lang="en-GB" sz="1200">
                  <a:solidFill>
                    <a:schemeClr val="dk2"/>
                  </a:solidFill>
                  <a:latin typeface="Outfit"/>
                  <a:ea typeface="Outfit"/>
                  <a:cs typeface="Outfit"/>
                  <a:sym typeface="Outfit"/>
                </a:rPr>
                <a:t>Lorem ipsum dolor sit amet</a:t>
              </a:r>
              <a:endParaRPr b="1" sz="1200">
                <a:solidFill>
                  <a:schemeClr val="dk2"/>
                </a:solidFill>
                <a:latin typeface="Outfit"/>
                <a:ea typeface="Outfit"/>
                <a:cs typeface="Outfit"/>
                <a:sym typeface="Outfit"/>
              </a:endParaRPr>
            </a:p>
          </p:txBody>
        </p:sp>
      </p:grpSp>
      <p:grpSp>
        <p:nvGrpSpPr>
          <p:cNvPr id="102" name="Google Shape;102;p34"/>
          <p:cNvGrpSpPr/>
          <p:nvPr/>
        </p:nvGrpSpPr>
        <p:grpSpPr>
          <a:xfrm>
            <a:off x="497722" y="1155468"/>
            <a:ext cx="3854196" cy="2832565"/>
            <a:chOff x="663630" y="1424752"/>
            <a:chExt cx="5138928" cy="3776753"/>
          </a:xfrm>
        </p:grpSpPr>
        <p:grpSp>
          <p:nvGrpSpPr>
            <p:cNvPr id="103" name="Google Shape;103;p34"/>
            <p:cNvGrpSpPr/>
            <p:nvPr/>
          </p:nvGrpSpPr>
          <p:grpSpPr>
            <a:xfrm>
              <a:off x="663630" y="1656497"/>
              <a:ext cx="5138928" cy="3545008"/>
              <a:chOff x="663630" y="1656838"/>
              <a:chExt cx="5138928" cy="3545008"/>
            </a:xfrm>
          </p:grpSpPr>
          <p:sp>
            <p:nvSpPr>
              <p:cNvPr id="104" name="Google Shape;104;p34"/>
              <p:cNvSpPr txBox="1"/>
              <p:nvPr/>
            </p:nvSpPr>
            <p:spPr>
              <a:xfrm>
                <a:off x="663630" y="1656838"/>
                <a:ext cx="5138928" cy="156966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Creating a Safe Environment</a:t>
                </a:r>
                <a:endParaRPr sz="1100"/>
              </a:p>
            </p:txBody>
          </p:sp>
          <p:sp>
            <p:nvSpPr>
              <p:cNvPr id="105" name="Google Shape;105;p34"/>
              <p:cNvSpPr txBox="1"/>
              <p:nvPr/>
            </p:nvSpPr>
            <p:spPr>
              <a:xfrm>
                <a:off x="692658" y="3798196"/>
                <a:ext cx="4697799" cy="89716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a:t>
                </a:r>
                <a:r>
                  <a:rPr lang="en-GB" sz="900">
                    <a:solidFill>
                      <a:schemeClr val="accent2"/>
                    </a:solidFill>
                    <a:latin typeface="Outfit"/>
                    <a:ea typeface="Outfit"/>
                    <a:cs typeface="Outfit"/>
                    <a:sym typeface="Outfit"/>
                  </a:rPr>
                  <a:t>.</a:t>
                </a:r>
                <a:endParaRPr sz="1100"/>
              </a:p>
            </p:txBody>
          </p:sp>
          <p:sp>
            <p:nvSpPr>
              <p:cNvPr id="106" name="Google Shape;106;p34"/>
              <p:cNvSpPr txBox="1"/>
              <p:nvPr/>
            </p:nvSpPr>
            <p:spPr>
              <a:xfrm>
                <a:off x="692658" y="3431091"/>
                <a:ext cx="3374535"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accent1"/>
                    </a:solidFill>
                    <a:latin typeface="Archivo"/>
                    <a:ea typeface="Archivo"/>
                    <a:cs typeface="Archivo"/>
                    <a:sym typeface="Archivo"/>
                  </a:rPr>
                  <a:t>Creating a Safe Environment</a:t>
                </a:r>
                <a:endParaRPr sz="1100"/>
              </a:p>
            </p:txBody>
          </p:sp>
          <p:grpSp>
            <p:nvGrpSpPr>
              <p:cNvPr id="107" name="Google Shape;107;p34"/>
              <p:cNvGrpSpPr/>
              <p:nvPr/>
            </p:nvGrpSpPr>
            <p:grpSpPr>
              <a:xfrm>
                <a:off x="759739" y="4863664"/>
                <a:ext cx="1054255" cy="338182"/>
                <a:chOff x="894768" y="4719555"/>
                <a:chExt cx="1054255" cy="338182"/>
              </a:xfrm>
            </p:grpSpPr>
            <p:sp>
              <p:nvSpPr>
                <p:cNvPr id="108" name="Google Shape;108;p34"/>
                <p:cNvSpPr/>
                <p:nvPr/>
              </p:nvSpPr>
              <p:spPr>
                <a:xfrm>
                  <a:off x="918308" y="4719555"/>
                  <a:ext cx="1007176" cy="33818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09" name="Google Shape;109;p34"/>
                <p:cNvSpPr txBox="1"/>
                <p:nvPr/>
              </p:nvSpPr>
              <p:spPr>
                <a:xfrm>
                  <a:off x="894768" y="4722057"/>
                  <a:ext cx="1054255" cy="30777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dk2"/>
                      </a:solidFill>
                      <a:latin typeface="Archivo"/>
                      <a:ea typeface="Archivo"/>
                      <a:cs typeface="Archivo"/>
                      <a:sym typeface="Archivo"/>
                    </a:rPr>
                    <a:t>See More</a:t>
                  </a:r>
                  <a:endParaRPr sz="1100"/>
                </a:p>
              </p:txBody>
            </p:sp>
          </p:grpSp>
        </p:grpSp>
        <p:sp>
          <p:nvSpPr>
            <p:cNvPr id="110" name="Google Shape;110;p34"/>
            <p:cNvSpPr/>
            <p:nvPr/>
          </p:nvSpPr>
          <p:spPr>
            <a:xfrm>
              <a:off x="783279" y="1424752"/>
              <a:ext cx="319304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11" name="Google Shape;111;p34"/>
            <p:cNvSpPr/>
            <p:nvPr/>
          </p:nvSpPr>
          <p:spPr>
            <a:xfrm>
              <a:off x="4080013" y="1434995"/>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pic>
        <p:nvPicPr>
          <p:cNvPr descr="A black and white image&#10;&#10;AI-generated content may be incorrect." id="112" name="Google Shape;112;p34"/>
          <p:cNvPicPr preferRelativeResize="0"/>
          <p:nvPr/>
        </p:nvPicPr>
        <p:blipFill rotWithShape="1">
          <a:blip r:embed="rId3">
            <a:alphaModFix/>
          </a:blip>
          <a:srcRect b="7709" l="0" r="0" t="7710"/>
          <a:stretch/>
        </p:blipFill>
        <p:spPr>
          <a:xfrm>
            <a:off x="4429125" y="2128838"/>
            <a:ext cx="4714875" cy="2243138"/>
          </a:xfrm>
          <a:custGeom>
            <a:rect b="b" l="l" r="r" t="t"/>
            <a:pathLst>
              <a:path extrusionOk="0" h="2990850" w="6286500">
                <a:moveTo>
                  <a:pt x="0" y="0"/>
                </a:moveTo>
                <a:lnTo>
                  <a:pt x="6286500" y="0"/>
                </a:lnTo>
                <a:lnTo>
                  <a:pt x="6286500" y="2990850"/>
                </a:lnTo>
                <a:lnTo>
                  <a:pt x="0" y="2990850"/>
                </a:ln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grpSp>
        <p:nvGrpSpPr>
          <p:cNvPr id="117" name="Google Shape;117;p35"/>
          <p:cNvGrpSpPr/>
          <p:nvPr/>
        </p:nvGrpSpPr>
        <p:grpSpPr>
          <a:xfrm>
            <a:off x="4587356" y="1095110"/>
            <a:ext cx="4248771" cy="2953280"/>
            <a:chOff x="6116475" y="1352851"/>
            <a:chExt cx="5665028" cy="3937707"/>
          </a:xfrm>
        </p:grpSpPr>
        <p:sp>
          <p:nvSpPr>
            <p:cNvPr id="118" name="Google Shape;118;p35"/>
            <p:cNvSpPr txBox="1"/>
            <p:nvPr/>
          </p:nvSpPr>
          <p:spPr>
            <a:xfrm>
              <a:off x="6116475" y="1643642"/>
              <a:ext cx="5665028" cy="156966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Corporate Safety Strategies</a:t>
              </a:r>
              <a:endParaRPr sz="1100"/>
            </a:p>
          </p:txBody>
        </p:sp>
        <p:sp>
          <p:nvSpPr>
            <p:cNvPr id="119" name="Google Shape;119;p35"/>
            <p:cNvSpPr/>
            <p:nvPr/>
          </p:nvSpPr>
          <p:spPr>
            <a:xfrm>
              <a:off x="6262010" y="1352851"/>
              <a:ext cx="319304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20" name="Google Shape;120;p35"/>
            <p:cNvSpPr/>
            <p:nvPr/>
          </p:nvSpPr>
          <p:spPr>
            <a:xfrm>
              <a:off x="9558744" y="1363094"/>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21" name="Google Shape;121;p35"/>
            <p:cNvSpPr txBox="1"/>
            <p:nvPr/>
          </p:nvSpPr>
          <p:spPr>
            <a:xfrm>
              <a:off x="6179886" y="3279208"/>
              <a:ext cx="5072740" cy="62017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a:t>
              </a:r>
              <a:endParaRPr sz="900">
                <a:solidFill>
                  <a:schemeClr val="dk1"/>
                </a:solidFill>
                <a:latin typeface="Outfit"/>
                <a:ea typeface="Outfit"/>
                <a:cs typeface="Outfit"/>
                <a:sym typeface="Outfit"/>
              </a:endParaRPr>
            </a:p>
          </p:txBody>
        </p:sp>
        <p:grpSp>
          <p:nvGrpSpPr>
            <p:cNvPr id="122" name="Google Shape;122;p35"/>
            <p:cNvGrpSpPr/>
            <p:nvPr/>
          </p:nvGrpSpPr>
          <p:grpSpPr>
            <a:xfrm>
              <a:off x="6247990" y="4270126"/>
              <a:ext cx="4936531" cy="1020432"/>
              <a:chOff x="6381752" y="4427868"/>
              <a:chExt cx="4936531" cy="1020432"/>
            </a:xfrm>
          </p:grpSpPr>
          <p:sp>
            <p:nvSpPr>
              <p:cNvPr id="123" name="Google Shape;123;p35"/>
              <p:cNvSpPr/>
              <p:nvPr/>
            </p:nvSpPr>
            <p:spPr>
              <a:xfrm>
                <a:off x="6515514" y="4545077"/>
                <a:ext cx="4802769" cy="903223"/>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124" name="Google Shape;124;p35"/>
              <p:cNvGrpSpPr/>
              <p:nvPr/>
            </p:nvGrpSpPr>
            <p:grpSpPr>
              <a:xfrm>
                <a:off x="6381752" y="4427868"/>
                <a:ext cx="710290" cy="710290"/>
                <a:chOff x="6381752" y="4427868"/>
                <a:chExt cx="710290" cy="710290"/>
              </a:xfrm>
            </p:grpSpPr>
            <p:sp>
              <p:nvSpPr>
                <p:cNvPr id="125" name="Google Shape;125;p35"/>
                <p:cNvSpPr/>
                <p:nvPr/>
              </p:nvSpPr>
              <p:spPr>
                <a:xfrm>
                  <a:off x="6381752" y="4427868"/>
                  <a:ext cx="710290" cy="710290"/>
                </a:xfrm>
                <a:prstGeom prst="rect">
                  <a:avLst/>
                </a:prstGeom>
                <a:solidFill>
                  <a:schemeClr val="accent1"/>
                </a:solidFill>
                <a:ln>
                  <a:noFill/>
                </a:ln>
                <a:effectLst>
                  <a:outerShdw blurRad="406400" rotWithShape="0" algn="br" dir="13500000" dist="38100">
                    <a:srgbClr val="000000">
                      <a:alpha val="14901"/>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Pekerja konstruksi pria dengan isian solid" id="126" name="Google Shape;126;p35"/>
                <p:cNvPicPr preferRelativeResize="0"/>
                <p:nvPr/>
              </p:nvPicPr>
              <p:blipFill rotWithShape="1">
                <a:blip r:embed="rId3">
                  <a:alphaModFix/>
                </a:blip>
                <a:srcRect b="0" l="0" r="0" t="0"/>
                <a:stretch/>
              </p:blipFill>
              <p:spPr>
                <a:xfrm>
                  <a:off x="6498023" y="4545077"/>
                  <a:ext cx="477748" cy="477748"/>
                </a:xfrm>
                <a:prstGeom prst="rect">
                  <a:avLst/>
                </a:prstGeom>
                <a:noFill/>
                <a:ln>
                  <a:noFill/>
                </a:ln>
              </p:spPr>
            </p:pic>
          </p:grpSp>
        </p:grpSp>
      </p:grpSp>
      <p:sp>
        <p:nvSpPr>
          <p:cNvPr id="127" name="Google Shape;127;p35"/>
          <p:cNvSpPr txBox="1"/>
          <p:nvPr/>
        </p:nvSpPr>
        <p:spPr>
          <a:xfrm>
            <a:off x="5351549" y="3489075"/>
            <a:ext cx="2927101" cy="46512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ipsum dolor adipiscing elit, sed do dolor sit </a:t>
            </a:r>
            <a:endParaRPr sz="900">
              <a:solidFill>
                <a:schemeClr val="lt1"/>
              </a:solidFill>
              <a:latin typeface="Outfit"/>
              <a:ea typeface="Outfit"/>
              <a:cs typeface="Outfit"/>
              <a:sym typeface="Outfit"/>
            </a:endParaRPr>
          </a:p>
        </p:txBody>
      </p:sp>
      <p:pic>
        <p:nvPicPr>
          <p:cNvPr descr="A black and white image&#10;&#10;AI-generated content may be incorrect." id="128" name="Google Shape;128;p35"/>
          <p:cNvPicPr preferRelativeResize="0"/>
          <p:nvPr/>
        </p:nvPicPr>
        <p:blipFill rotWithShape="1">
          <a:blip r:embed="rId4">
            <a:alphaModFix/>
          </a:blip>
          <a:srcRect b="0" l="21324" r="21324" t="0"/>
          <a:stretch/>
        </p:blipFill>
        <p:spPr>
          <a:xfrm>
            <a:off x="642938" y="750094"/>
            <a:ext cx="3714750" cy="3643313"/>
          </a:xfrm>
          <a:custGeom>
            <a:rect b="b" l="l" r="r" t="t"/>
            <a:pathLst>
              <a:path extrusionOk="0" h="4857750" w="4953000">
                <a:moveTo>
                  <a:pt x="0" y="0"/>
                </a:moveTo>
                <a:lnTo>
                  <a:pt x="4953000" y="0"/>
                </a:lnTo>
                <a:lnTo>
                  <a:pt x="4953000" y="4857750"/>
                </a:lnTo>
                <a:lnTo>
                  <a:pt x="0" y="4857750"/>
                </a:ln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36"/>
          <p:cNvSpPr txBox="1"/>
          <p:nvPr/>
        </p:nvSpPr>
        <p:spPr>
          <a:xfrm flipH="1">
            <a:off x="614363" y="1044461"/>
            <a:ext cx="4257675"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Ergonomics and Office Safety</a:t>
            </a:r>
            <a:endParaRPr sz="1100"/>
          </a:p>
        </p:txBody>
      </p:sp>
      <p:sp>
        <p:nvSpPr>
          <p:cNvPr id="134" name="Google Shape;134;p36"/>
          <p:cNvSpPr txBox="1"/>
          <p:nvPr/>
        </p:nvSpPr>
        <p:spPr>
          <a:xfrm>
            <a:off x="614363" y="2249599"/>
            <a:ext cx="3686174" cy="46512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a:t>
            </a:r>
            <a:endParaRPr sz="900">
              <a:solidFill>
                <a:schemeClr val="accent2"/>
              </a:solidFill>
              <a:latin typeface="Outfit"/>
              <a:ea typeface="Outfit"/>
              <a:cs typeface="Outfit"/>
              <a:sym typeface="Outfit"/>
            </a:endParaRPr>
          </a:p>
        </p:txBody>
      </p:sp>
      <p:sp>
        <p:nvSpPr>
          <p:cNvPr id="135" name="Google Shape;135;p36"/>
          <p:cNvSpPr/>
          <p:nvPr/>
        </p:nvSpPr>
        <p:spPr>
          <a:xfrm>
            <a:off x="842963" y="3209018"/>
            <a:ext cx="4257675" cy="1305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36" name="Google Shape;136;p36"/>
          <p:cNvSpPr/>
          <p:nvPr/>
        </p:nvSpPr>
        <p:spPr>
          <a:xfrm>
            <a:off x="642938" y="2961605"/>
            <a:ext cx="1366838" cy="507749"/>
          </a:xfrm>
          <a:prstGeom prst="rect">
            <a:avLst/>
          </a:prstGeom>
          <a:solidFill>
            <a:schemeClr val="accent1"/>
          </a:solidFill>
          <a:ln>
            <a:noFill/>
          </a:ln>
          <a:effectLst>
            <a:outerShdw blurRad="304800" rotWithShape="0" algn="br" dir="13500000" dist="38100">
              <a:srgbClr val="000000">
                <a:alpha val="2196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37" name="Google Shape;137;p36"/>
          <p:cNvSpPr txBox="1"/>
          <p:nvPr/>
        </p:nvSpPr>
        <p:spPr>
          <a:xfrm>
            <a:off x="786956" y="2989727"/>
            <a:ext cx="1048605" cy="438581"/>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2400">
                <a:solidFill>
                  <a:schemeClr val="dk1"/>
                </a:solidFill>
                <a:latin typeface="Archivo"/>
                <a:ea typeface="Archivo"/>
                <a:cs typeface="Archivo"/>
                <a:sym typeface="Archivo"/>
              </a:rPr>
              <a:t>3000k</a:t>
            </a:r>
            <a:endParaRPr sz="1100"/>
          </a:p>
        </p:txBody>
      </p:sp>
      <p:sp>
        <p:nvSpPr>
          <p:cNvPr id="138" name="Google Shape;138;p36"/>
          <p:cNvSpPr txBox="1"/>
          <p:nvPr/>
        </p:nvSpPr>
        <p:spPr>
          <a:xfrm>
            <a:off x="1034935" y="3587635"/>
            <a:ext cx="3837103"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 elit, sed do eiusmod tempor incididunt ut labore et dolore magna aliqua consectetur adipiscing consectetur adipiscing</a:t>
            </a:r>
            <a:r>
              <a:rPr lang="en-GB" sz="900">
                <a:solidFill>
                  <a:schemeClr val="lt1"/>
                </a:solidFill>
                <a:latin typeface="Outfit"/>
                <a:ea typeface="Outfit"/>
                <a:cs typeface="Outfit"/>
                <a:sym typeface="Outfit"/>
              </a:rPr>
              <a:t>.</a:t>
            </a:r>
            <a:endParaRPr sz="1100"/>
          </a:p>
        </p:txBody>
      </p:sp>
      <p:sp>
        <p:nvSpPr>
          <p:cNvPr id="139" name="Google Shape;139;p36"/>
          <p:cNvSpPr/>
          <p:nvPr/>
        </p:nvSpPr>
        <p:spPr>
          <a:xfrm>
            <a:off x="671512" y="864998"/>
            <a:ext cx="2394781"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40" name="Google Shape;140;p36"/>
          <p:cNvSpPr/>
          <p:nvPr/>
        </p:nvSpPr>
        <p:spPr>
          <a:xfrm>
            <a:off x="3144063" y="872681"/>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pic>
        <p:nvPicPr>
          <p:cNvPr descr="A black and white image&#10;&#10;AI-generated content may be incorrect." id="141" name="Google Shape;141;p36"/>
          <p:cNvPicPr preferRelativeResize="0"/>
          <p:nvPr/>
        </p:nvPicPr>
        <p:blipFill rotWithShape="1">
          <a:blip r:embed="rId3">
            <a:alphaModFix/>
          </a:blip>
          <a:srcRect b="0" l="17509" r="17509" t="0"/>
          <a:stretch/>
        </p:blipFill>
        <p:spPr>
          <a:xfrm>
            <a:off x="4572000" y="0"/>
            <a:ext cx="4572000" cy="3957638"/>
          </a:xfrm>
          <a:custGeom>
            <a:rect b="b" l="l" r="r" t="t"/>
            <a:pathLst>
              <a:path extrusionOk="0" h="5276850" w="6096000">
                <a:moveTo>
                  <a:pt x="0" y="0"/>
                </a:moveTo>
                <a:lnTo>
                  <a:pt x="6096000" y="0"/>
                </a:lnTo>
                <a:lnTo>
                  <a:pt x="6096000" y="5276850"/>
                </a:lnTo>
                <a:lnTo>
                  <a:pt x="0" y="5276850"/>
                </a:ln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grpSp>
        <p:nvGrpSpPr>
          <p:cNvPr id="146" name="Google Shape;146;p37"/>
          <p:cNvGrpSpPr/>
          <p:nvPr/>
        </p:nvGrpSpPr>
        <p:grpSpPr>
          <a:xfrm>
            <a:off x="490538" y="1002911"/>
            <a:ext cx="3816667" cy="2983301"/>
            <a:chOff x="654051" y="1337215"/>
            <a:chExt cx="5088889" cy="3977735"/>
          </a:xfrm>
        </p:grpSpPr>
        <p:sp>
          <p:nvSpPr>
            <p:cNvPr id="147" name="Google Shape;147;p37"/>
            <p:cNvSpPr txBox="1"/>
            <p:nvPr/>
          </p:nvSpPr>
          <p:spPr>
            <a:xfrm>
              <a:off x="654051" y="1543050"/>
              <a:ext cx="4514850" cy="156966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Safety in the Modern Office</a:t>
              </a:r>
              <a:endParaRPr sz="1100"/>
            </a:p>
          </p:txBody>
        </p:sp>
        <p:sp>
          <p:nvSpPr>
            <p:cNvPr id="148" name="Google Shape;148;p37"/>
            <p:cNvSpPr/>
            <p:nvPr/>
          </p:nvSpPr>
          <p:spPr>
            <a:xfrm>
              <a:off x="730251" y="1337215"/>
              <a:ext cx="319304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49" name="Google Shape;149;p37"/>
            <p:cNvSpPr/>
            <p:nvPr/>
          </p:nvSpPr>
          <p:spPr>
            <a:xfrm>
              <a:off x="4026985" y="1347458"/>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50" name="Google Shape;150;p37"/>
            <p:cNvSpPr txBox="1"/>
            <p:nvPr/>
          </p:nvSpPr>
          <p:spPr>
            <a:xfrm>
              <a:off x="679451" y="3135655"/>
              <a:ext cx="4762499" cy="62017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a:t>
              </a:r>
              <a:endParaRPr sz="900">
                <a:solidFill>
                  <a:schemeClr val="dk1"/>
                </a:solidFill>
                <a:latin typeface="Outfit"/>
                <a:ea typeface="Outfit"/>
                <a:cs typeface="Outfit"/>
                <a:sym typeface="Outfit"/>
              </a:endParaRPr>
            </a:p>
          </p:txBody>
        </p:sp>
        <p:grpSp>
          <p:nvGrpSpPr>
            <p:cNvPr id="151" name="Google Shape;151;p37"/>
            <p:cNvGrpSpPr/>
            <p:nvPr/>
          </p:nvGrpSpPr>
          <p:grpSpPr>
            <a:xfrm>
              <a:off x="793751" y="4131261"/>
              <a:ext cx="4949189" cy="1183689"/>
              <a:chOff x="793750" y="4360250"/>
              <a:chExt cx="4949189" cy="1183689"/>
            </a:xfrm>
          </p:grpSpPr>
          <p:sp>
            <p:nvSpPr>
              <p:cNvPr id="152" name="Google Shape;152;p37"/>
              <p:cNvSpPr/>
              <p:nvPr/>
            </p:nvSpPr>
            <p:spPr>
              <a:xfrm>
                <a:off x="793750" y="4419600"/>
                <a:ext cx="4949189" cy="1124339"/>
              </a:xfrm>
              <a:prstGeom prst="roundRect">
                <a:avLst>
                  <a:gd fmla="val 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100">
                  <a:solidFill>
                    <a:schemeClr val="lt1"/>
                  </a:solidFill>
                  <a:latin typeface="Archivo"/>
                  <a:ea typeface="Archivo"/>
                  <a:cs typeface="Archivo"/>
                  <a:sym typeface="Archivo"/>
                </a:endParaRPr>
              </a:p>
            </p:txBody>
          </p:sp>
          <p:sp>
            <p:nvSpPr>
              <p:cNvPr id="153" name="Google Shape;153;p37"/>
              <p:cNvSpPr/>
              <p:nvPr/>
            </p:nvSpPr>
            <p:spPr>
              <a:xfrm>
                <a:off x="1005346" y="4360250"/>
                <a:ext cx="4511554" cy="620170"/>
              </a:xfrm>
              <a:prstGeom prst="rect">
                <a:avLst/>
              </a:prstGeom>
              <a:solidFill>
                <a:schemeClr val="accent1"/>
              </a:solidFill>
              <a:ln>
                <a:noFill/>
              </a:ln>
              <a:effectLst>
                <a:outerShdw blurRad="419100" rotWithShape="0" dir="16200000" dist="38100">
                  <a:srgbClr val="000000">
                    <a:alpha val="23921"/>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54" name="Google Shape;154;p37"/>
              <p:cNvSpPr txBox="1"/>
              <p:nvPr/>
            </p:nvSpPr>
            <p:spPr>
              <a:xfrm>
                <a:off x="1019788" y="4431623"/>
                <a:ext cx="1261091"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dk2"/>
                    </a:solidFill>
                    <a:latin typeface="Archivo"/>
                    <a:ea typeface="Archivo"/>
                    <a:cs typeface="Archivo"/>
                    <a:sym typeface="Archivo"/>
                  </a:rPr>
                  <a:t>1500+</a:t>
                </a:r>
                <a:endParaRPr b="1" sz="1800">
                  <a:solidFill>
                    <a:schemeClr val="dk2"/>
                  </a:solidFill>
                  <a:latin typeface="Archivo"/>
                  <a:ea typeface="Archivo"/>
                  <a:cs typeface="Archivo"/>
                  <a:sym typeface="Archivo"/>
                </a:endParaRPr>
              </a:p>
            </p:txBody>
          </p:sp>
          <p:sp>
            <p:nvSpPr>
              <p:cNvPr id="155" name="Google Shape;155;p37"/>
              <p:cNvSpPr txBox="1"/>
              <p:nvPr/>
            </p:nvSpPr>
            <p:spPr>
              <a:xfrm>
                <a:off x="971880" y="5101165"/>
                <a:ext cx="1348349" cy="33855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1200">
                    <a:solidFill>
                      <a:schemeClr val="lt1"/>
                    </a:solidFill>
                    <a:latin typeface="Archivo"/>
                    <a:ea typeface="Archivo"/>
                    <a:cs typeface="Archivo"/>
                    <a:sym typeface="Archivo"/>
                  </a:rPr>
                  <a:t>Customers</a:t>
                </a:r>
                <a:endParaRPr sz="1200">
                  <a:solidFill>
                    <a:schemeClr val="lt1"/>
                  </a:solidFill>
                  <a:latin typeface="Archivo"/>
                  <a:ea typeface="Archivo"/>
                  <a:cs typeface="Archivo"/>
                  <a:sym typeface="Archivo"/>
                </a:endParaRPr>
              </a:p>
            </p:txBody>
          </p:sp>
          <p:sp>
            <p:nvSpPr>
              <p:cNvPr id="156" name="Google Shape;156;p37"/>
              <p:cNvSpPr txBox="1"/>
              <p:nvPr/>
            </p:nvSpPr>
            <p:spPr>
              <a:xfrm>
                <a:off x="2637799" y="4431623"/>
                <a:ext cx="1261091"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dk2"/>
                    </a:solidFill>
                    <a:latin typeface="Archivo"/>
                    <a:ea typeface="Archivo"/>
                    <a:cs typeface="Archivo"/>
                    <a:sym typeface="Archivo"/>
                  </a:rPr>
                  <a:t>120+</a:t>
                </a:r>
                <a:endParaRPr b="1" sz="1800">
                  <a:solidFill>
                    <a:schemeClr val="dk2"/>
                  </a:solidFill>
                  <a:latin typeface="Archivo"/>
                  <a:ea typeface="Archivo"/>
                  <a:cs typeface="Archivo"/>
                  <a:sym typeface="Archivo"/>
                </a:endParaRPr>
              </a:p>
            </p:txBody>
          </p:sp>
          <p:sp>
            <p:nvSpPr>
              <p:cNvPr id="157" name="Google Shape;157;p37"/>
              <p:cNvSpPr txBox="1"/>
              <p:nvPr/>
            </p:nvSpPr>
            <p:spPr>
              <a:xfrm>
                <a:off x="2589891" y="5101165"/>
                <a:ext cx="1348349" cy="33855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1200">
                    <a:solidFill>
                      <a:schemeClr val="lt1"/>
                    </a:solidFill>
                    <a:latin typeface="Archivo"/>
                    <a:ea typeface="Archivo"/>
                    <a:cs typeface="Archivo"/>
                    <a:sym typeface="Archivo"/>
                  </a:rPr>
                  <a:t>Product</a:t>
                </a:r>
                <a:endParaRPr sz="1200">
                  <a:solidFill>
                    <a:schemeClr val="lt1"/>
                  </a:solidFill>
                  <a:latin typeface="Archivo"/>
                  <a:ea typeface="Archivo"/>
                  <a:cs typeface="Archivo"/>
                  <a:sym typeface="Archivo"/>
                </a:endParaRPr>
              </a:p>
            </p:txBody>
          </p:sp>
          <p:sp>
            <p:nvSpPr>
              <p:cNvPr id="158" name="Google Shape;158;p37"/>
              <p:cNvSpPr txBox="1"/>
              <p:nvPr/>
            </p:nvSpPr>
            <p:spPr>
              <a:xfrm>
                <a:off x="4255809" y="4431623"/>
                <a:ext cx="1261091"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800">
                    <a:solidFill>
                      <a:schemeClr val="dk2"/>
                    </a:solidFill>
                    <a:latin typeface="Archivo"/>
                    <a:ea typeface="Archivo"/>
                    <a:cs typeface="Archivo"/>
                    <a:sym typeface="Archivo"/>
                  </a:rPr>
                  <a:t>93%</a:t>
                </a:r>
                <a:endParaRPr b="1" sz="1800">
                  <a:solidFill>
                    <a:schemeClr val="dk2"/>
                  </a:solidFill>
                  <a:latin typeface="Archivo"/>
                  <a:ea typeface="Archivo"/>
                  <a:cs typeface="Archivo"/>
                  <a:sym typeface="Archivo"/>
                </a:endParaRPr>
              </a:p>
            </p:txBody>
          </p:sp>
          <p:sp>
            <p:nvSpPr>
              <p:cNvPr id="159" name="Google Shape;159;p37"/>
              <p:cNvSpPr txBox="1"/>
              <p:nvPr/>
            </p:nvSpPr>
            <p:spPr>
              <a:xfrm>
                <a:off x="4207901" y="5101165"/>
                <a:ext cx="1373748" cy="33855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1200">
                    <a:solidFill>
                      <a:schemeClr val="lt1"/>
                    </a:solidFill>
                    <a:latin typeface="Archivo"/>
                    <a:ea typeface="Archivo"/>
                    <a:cs typeface="Archivo"/>
                    <a:sym typeface="Archivo"/>
                  </a:rPr>
                  <a:t>Testimonials</a:t>
                </a:r>
                <a:endParaRPr sz="1200">
                  <a:solidFill>
                    <a:schemeClr val="lt1"/>
                  </a:solidFill>
                  <a:latin typeface="Archivo"/>
                  <a:ea typeface="Archivo"/>
                  <a:cs typeface="Archivo"/>
                  <a:sym typeface="Archivo"/>
                </a:endParaRPr>
              </a:p>
            </p:txBody>
          </p:sp>
        </p:grpSp>
      </p:grpSp>
      <p:pic>
        <p:nvPicPr>
          <p:cNvPr descr="A black and white image&#10;&#10;AI-generated content may be incorrect." id="160" name="Google Shape;160;p37"/>
          <p:cNvPicPr preferRelativeResize="0"/>
          <p:nvPr/>
        </p:nvPicPr>
        <p:blipFill rotWithShape="1">
          <a:blip r:embed="rId3">
            <a:alphaModFix/>
          </a:blip>
          <a:srcRect b="0" l="25000" r="25000" t="0"/>
          <a:stretch/>
        </p:blipFill>
        <p:spPr>
          <a:xfrm>
            <a:off x="4572000" y="0"/>
            <a:ext cx="4572000" cy="5143500"/>
          </a:xfrm>
          <a:custGeom>
            <a:rect b="b" l="l" r="r" t="t"/>
            <a:pathLst>
              <a:path extrusionOk="0" h="6858000" w="6096000">
                <a:moveTo>
                  <a:pt x="0" y="0"/>
                </a:moveTo>
                <a:lnTo>
                  <a:pt x="6096000" y="0"/>
                </a:lnTo>
                <a:lnTo>
                  <a:pt x="6096000" y="6858000"/>
                </a:lnTo>
                <a:lnTo>
                  <a:pt x="0" y="6858000"/>
                </a:ln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grpSp>
        <p:nvGrpSpPr>
          <p:cNvPr id="165" name="Google Shape;165;p38"/>
          <p:cNvGrpSpPr/>
          <p:nvPr/>
        </p:nvGrpSpPr>
        <p:grpSpPr>
          <a:xfrm>
            <a:off x="600076" y="1019107"/>
            <a:ext cx="3523349" cy="3105287"/>
            <a:chOff x="800101" y="1337215"/>
            <a:chExt cx="4697799" cy="4140383"/>
          </a:xfrm>
        </p:grpSpPr>
        <p:sp>
          <p:nvSpPr>
            <p:cNvPr id="166" name="Google Shape;166;p38"/>
            <p:cNvSpPr txBox="1"/>
            <p:nvPr/>
          </p:nvSpPr>
          <p:spPr>
            <a:xfrm>
              <a:off x="800101" y="1657350"/>
              <a:ext cx="4667249" cy="23083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What Every Employee Should Know</a:t>
              </a:r>
              <a:endParaRPr sz="1100"/>
            </a:p>
          </p:txBody>
        </p:sp>
        <p:sp>
          <p:nvSpPr>
            <p:cNvPr id="167" name="Google Shape;167;p38"/>
            <p:cNvSpPr/>
            <p:nvPr/>
          </p:nvSpPr>
          <p:spPr>
            <a:xfrm>
              <a:off x="857251" y="1337215"/>
              <a:ext cx="3193041" cy="13844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68" name="Google Shape;168;p38"/>
            <p:cNvSpPr/>
            <p:nvPr/>
          </p:nvSpPr>
          <p:spPr>
            <a:xfrm>
              <a:off x="4153985" y="1347458"/>
              <a:ext cx="544008" cy="13844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69" name="Google Shape;169;p38"/>
            <p:cNvSpPr txBox="1"/>
            <p:nvPr/>
          </p:nvSpPr>
          <p:spPr>
            <a:xfrm>
              <a:off x="800101" y="4580429"/>
              <a:ext cx="4697799" cy="89716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a:t>
              </a:r>
              <a:r>
                <a:rPr lang="en-GB" sz="900">
                  <a:solidFill>
                    <a:schemeClr val="accent2"/>
                  </a:solidFill>
                  <a:latin typeface="Outfit"/>
                  <a:ea typeface="Outfit"/>
                  <a:cs typeface="Outfit"/>
                  <a:sym typeface="Outfit"/>
                </a:rPr>
                <a:t>.</a:t>
              </a:r>
              <a:endParaRPr sz="1100"/>
            </a:p>
          </p:txBody>
        </p:sp>
        <p:sp>
          <p:nvSpPr>
            <p:cNvPr id="170" name="Google Shape;170;p38"/>
            <p:cNvSpPr txBox="1"/>
            <p:nvPr/>
          </p:nvSpPr>
          <p:spPr>
            <a:xfrm>
              <a:off x="800101" y="4175224"/>
              <a:ext cx="4533900"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dk2"/>
                  </a:solidFill>
                  <a:latin typeface="Archivo"/>
                  <a:ea typeface="Archivo"/>
                  <a:cs typeface="Archivo"/>
                  <a:sym typeface="Archivo"/>
                </a:rPr>
                <a:t>What Every Employee Should Know</a:t>
              </a:r>
              <a:endParaRPr sz="1100"/>
            </a:p>
          </p:txBody>
        </p:sp>
      </p:grpSp>
      <p:grpSp>
        <p:nvGrpSpPr>
          <p:cNvPr id="171" name="Google Shape;171;p38"/>
          <p:cNvGrpSpPr/>
          <p:nvPr/>
        </p:nvGrpSpPr>
        <p:grpSpPr>
          <a:xfrm>
            <a:off x="6686550" y="1539042"/>
            <a:ext cx="1785937" cy="1948336"/>
            <a:chOff x="8915400" y="2052056"/>
            <a:chExt cx="2381249" cy="2597781"/>
          </a:xfrm>
        </p:grpSpPr>
        <p:sp>
          <p:nvSpPr>
            <p:cNvPr id="172" name="Google Shape;172;p38"/>
            <p:cNvSpPr/>
            <p:nvPr/>
          </p:nvSpPr>
          <p:spPr>
            <a:xfrm>
              <a:off x="9124950" y="2208163"/>
              <a:ext cx="2171699" cy="2441674"/>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73" name="Google Shape;173;p38"/>
            <p:cNvSpPr/>
            <p:nvPr/>
          </p:nvSpPr>
          <p:spPr>
            <a:xfrm>
              <a:off x="8915400" y="2052056"/>
              <a:ext cx="1790700" cy="704850"/>
            </a:xfrm>
            <a:prstGeom prst="rect">
              <a:avLst/>
            </a:prstGeom>
            <a:solidFill>
              <a:schemeClr val="accent1"/>
            </a:solidFill>
            <a:ln>
              <a:noFill/>
            </a:ln>
            <a:effectLst>
              <a:outerShdw blurRad="330200" rotWithShape="0" algn="br" dir="13500000" dist="38100">
                <a:srgbClr val="000000">
                  <a:alpha val="2588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74" name="Google Shape;174;p38"/>
            <p:cNvSpPr txBox="1"/>
            <p:nvPr/>
          </p:nvSpPr>
          <p:spPr>
            <a:xfrm>
              <a:off x="9086850" y="2123821"/>
              <a:ext cx="1398140" cy="58477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2400">
                  <a:solidFill>
                    <a:schemeClr val="dk2"/>
                  </a:solidFill>
                  <a:latin typeface="Archivo"/>
                  <a:ea typeface="Archivo"/>
                  <a:cs typeface="Archivo"/>
                  <a:sym typeface="Archivo"/>
                </a:rPr>
                <a:t>2500k</a:t>
              </a:r>
              <a:endParaRPr sz="1100"/>
            </a:p>
          </p:txBody>
        </p:sp>
        <p:sp>
          <p:nvSpPr>
            <p:cNvPr id="175" name="Google Shape;175;p38"/>
            <p:cNvSpPr txBox="1"/>
            <p:nvPr/>
          </p:nvSpPr>
          <p:spPr>
            <a:xfrm>
              <a:off x="9315449" y="2913013"/>
              <a:ext cx="1790700" cy="1451166"/>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lt1"/>
                  </a:solidFill>
                  <a:latin typeface="Outfit"/>
                  <a:ea typeface="Outfit"/>
                  <a:cs typeface="Outfit"/>
                  <a:sym typeface="Outfit"/>
                </a:rPr>
                <a:t>Lorem ipsum dolor sit amet, consectetur adipiscing elit, sed do eiusmod tempo</a:t>
              </a:r>
              <a:endParaRPr sz="900">
                <a:solidFill>
                  <a:schemeClr val="lt1"/>
                </a:solidFill>
                <a:latin typeface="Outfit"/>
                <a:ea typeface="Outfit"/>
                <a:cs typeface="Outfit"/>
                <a:sym typeface="Outfit"/>
              </a:endParaRPr>
            </a:p>
          </p:txBody>
        </p:sp>
      </p:grpSp>
      <p:pic>
        <p:nvPicPr>
          <p:cNvPr descr="A black and white image&#10;&#10;AI-generated content may be incorrect." id="176" name="Google Shape;176;p38"/>
          <p:cNvPicPr preferRelativeResize="0"/>
          <p:nvPr/>
        </p:nvPicPr>
        <p:blipFill rotWithShape="1">
          <a:blip r:embed="rId3">
            <a:alphaModFix/>
          </a:blip>
          <a:srcRect b="0" l="31406" r="31405" t="0"/>
          <a:stretch/>
        </p:blipFill>
        <p:spPr>
          <a:xfrm>
            <a:off x="4257675" y="0"/>
            <a:ext cx="3400425" cy="5143500"/>
          </a:xfrm>
          <a:custGeom>
            <a:rect b="b" l="l" r="r" t="t"/>
            <a:pathLst>
              <a:path extrusionOk="0" h="6858000" w="4533900">
                <a:moveTo>
                  <a:pt x="0" y="0"/>
                </a:moveTo>
                <a:lnTo>
                  <a:pt x="4533900" y="0"/>
                </a:lnTo>
                <a:lnTo>
                  <a:pt x="4533900" y="6858000"/>
                </a:lnTo>
                <a:lnTo>
                  <a:pt x="0" y="6858000"/>
                </a:lnTo>
                <a:close/>
              </a:path>
            </a:pathLst>
          </a:cu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9"/>
          <p:cNvSpPr txBox="1"/>
          <p:nvPr/>
        </p:nvSpPr>
        <p:spPr>
          <a:xfrm>
            <a:off x="4486273" y="957263"/>
            <a:ext cx="4086226"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Protecting Workers Patients</a:t>
            </a:r>
            <a:endParaRPr sz="1100"/>
          </a:p>
        </p:txBody>
      </p:sp>
      <p:sp>
        <p:nvSpPr>
          <p:cNvPr id="182" name="Google Shape;182;p39"/>
          <p:cNvSpPr/>
          <p:nvPr/>
        </p:nvSpPr>
        <p:spPr>
          <a:xfrm>
            <a:off x="4556123" y="745736"/>
            <a:ext cx="2394781"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83" name="Google Shape;183;p39"/>
          <p:cNvSpPr/>
          <p:nvPr/>
        </p:nvSpPr>
        <p:spPr>
          <a:xfrm>
            <a:off x="7028674" y="753419"/>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184" name="Google Shape;184;p39"/>
          <p:cNvSpPr txBox="1"/>
          <p:nvPr/>
        </p:nvSpPr>
        <p:spPr>
          <a:xfrm>
            <a:off x="4543423" y="2537011"/>
            <a:ext cx="3971927"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 adipiscing elit consectetur adipiscing elit</a:t>
            </a:r>
            <a:r>
              <a:rPr lang="en-GB" sz="900">
                <a:solidFill>
                  <a:schemeClr val="accent2"/>
                </a:solidFill>
                <a:latin typeface="Outfit"/>
                <a:ea typeface="Outfit"/>
                <a:cs typeface="Outfit"/>
                <a:sym typeface="Outfit"/>
              </a:rPr>
              <a:t>.</a:t>
            </a:r>
            <a:endParaRPr sz="1100"/>
          </a:p>
        </p:txBody>
      </p:sp>
      <p:sp>
        <p:nvSpPr>
          <p:cNvPr id="185" name="Google Shape;185;p39"/>
          <p:cNvSpPr txBox="1"/>
          <p:nvPr/>
        </p:nvSpPr>
        <p:spPr>
          <a:xfrm>
            <a:off x="4530723" y="2206260"/>
            <a:ext cx="2880557" cy="27699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accent1"/>
                </a:solidFill>
                <a:latin typeface="Archivo"/>
                <a:ea typeface="Archivo"/>
                <a:cs typeface="Archivo"/>
                <a:sym typeface="Archivo"/>
              </a:rPr>
              <a:t>Protecting Workers and Patients</a:t>
            </a:r>
            <a:endParaRPr sz="1100"/>
          </a:p>
        </p:txBody>
      </p:sp>
      <p:sp>
        <p:nvSpPr>
          <p:cNvPr id="186" name="Google Shape;186;p39"/>
          <p:cNvSpPr txBox="1"/>
          <p:nvPr/>
        </p:nvSpPr>
        <p:spPr>
          <a:xfrm>
            <a:off x="4543423" y="3717205"/>
            <a:ext cx="4029076"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 adipiscing elit consectetur adipiscing elit</a:t>
            </a:r>
            <a:r>
              <a:rPr lang="en-GB" sz="900">
                <a:solidFill>
                  <a:schemeClr val="accent2"/>
                </a:solidFill>
                <a:latin typeface="Outfit"/>
                <a:ea typeface="Outfit"/>
                <a:cs typeface="Outfit"/>
                <a:sym typeface="Outfit"/>
              </a:rPr>
              <a:t>.</a:t>
            </a:r>
            <a:endParaRPr sz="1100"/>
          </a:p>
        </p:txBody>
      </p:sp>
      <p:sp>
        <p:nvSpPr>
          <p:cNvPr id="187" name="Google Shape;187;p39"/>
          <p:cNvSpPr txBox="1"/>
          <p:nvPr/>
        </p:nvSpPr>
        <p:spPr>
          <a:xfrm>
            <a:off x="4530723" y="3386454"/>
            <a:ext cx="2880557" cy="27699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dk2"/>
                </a:solidFill>
                <a:latin typeface="Archivo"/>
                <a:ea typeface="Archivo"/>
                <a:cs typeface="Archivo"/>
                <a:sym typeface="Archivo"/>
              </a:rPr>
              <a:t>Protecting Workers and Patients</a:t>
            </a:r>
            <a:endParaRPr sz="1100"/>
          </a:p>
        </p:txBody>
      </p:sp>
      <p:pic>
        <p:nvPicPr>
          <p:cNvPr descr="A black and white image&#10;&#10;AI-generated content may be incorrect." id="188" name="Google Shape;188;p39"/>
          <p:cNvPicPr preferRelativeResize="0"/>
          <p:nvPr/>
        </p:nvPicPr>
        <p:blipFill rotWithShape="1">
          <a:blip r:embed="rId3">
            <a:alphaModFix/>
          </a:blip>
          <a:srcRect b="3632" l="0" r="0" t="3633"/>
          <a:stretch/>
        </p:blipFill>
        <p:spPr>
          <a:xfrm>
            <a:off x="685799" y="602840"/>
            <a:ext cx="3605981" cy="1880420"/>
          </a:xfrm>
          <a:custGeom>
            <a:rect b="b" l="l" r="r" t="t"/>
            <a:pathLst>
              <a:path extrusionOk="0" h="2507226" w="4807975">
                <a:moveTo>
                  <a:pt x="0" y="0"/>
                </a:moveTo>
                <a:lnTo>
                  <a:pt x="4807975" y="0"/>
                </a:lnTo>
                <a:lnTo>
                  <a:pt x="4807975" y="2507226"/>
                </a:lnTo>
                <a:lnTo>
                  <a:pt x="0" y="2507226"/>
                </a:lnTo>
                <a:close/>
              </a:path>
            </a:pathLst>
          </a:custGeom>
          <a:noFill/>
          <a:ln>
            <a:noFill/>
          </a:ln>
        </p:spPr>
      </p:pic>
      <p:pic>
        <p:nvPicPr>
          <p:cNvPr descr="A black and white image&#10;&#10;AI-generated content may be incorrect." id="189" name="Google Shape;189;p39"/>
          <p:cNvPicPr preferRelativeResize="0"/>
          <p:nvPr/>
        </p:nvPicPr>
        <p:blipFill rotWithShape="1">
          <a:blip r:embed="rId3">
            <a:alphaModFix/>
          </a:blip>
          <a:srcRect b="3632" l="0" r="0" t="3633"/>
          <a:stretch/>
        </p:blipFill>
        <p:spPr>
          <a:xfrm>
            <a:off x="685799" y="2660240"/>
            <a:ext cx="3605981" cy="1880419"/>
          </a:xfrm>
          <a:custGeom>
            <a:rect b="b" l="l" r="r" t="t"/>
            <a:pathLst>
              <a:path extrusionOk="0" h="2507226" w="4807975">
                <a:moveTo>
                  <a:pt x="0" y="0"/>
                </a:moveTo>
                <a:lnTo>
                  <a:pt x="4807975" y="0"/>
                </a:lnTo>
                <a:lnTo>
                  <a:pt x="4807975" y="2507226"/>
                </a:lnTo>
                <a:lnTo>
                  <a:pt x="0" y="2507226"/>
                </a:ln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40"/>
          <p:cNvSpPr/>
          <p:nvPr/>
        </p:nvSpPr>
        <p:spPr>
          <a:xfrm>
            <a:off x="4996974" y="1070386"/>
            <a:ext cx="3557551" cy="1343026"/>
          </a:xfrm>
          <a:prstGeom prst="rect">
            <a:avLst/>
          </a:prstGeom>
          <a:solidFill>
            <a:schemeClr val="dk2"/>
          </a:solidFill>
          <a:ln>
            <a:noFill/>
          </a:ln>
          <a:effectLst>
            <a:outerShdw blurRad="838200" sx="95000" rotWithShape="0" algn="t" dir="5400000" dist="381000" sy="95000">
              <a:srgbClr val="000000">
                <a:alpha val="14509"/>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Outfit"/>
              <a:buNone/>
            </a:pPr>
            <a:r>
              <a:t/>
            </a:r>
            <a:endParaRPr sz="1400">
              <a:solidFill>
                <a:schemeClr val="lt1"/>
              </a:solidFill>
              <a:latin typeface="Arial"/>
              <a:ea typeface="Arial"/>
              <a:cs typeface="Arial"/>
              <a:sym typeface="Arial"/>
            </a:endParaRPr>
          </a:p>
        </p:txBody>
      </p:sp>
      <p:sp>
        <p:nvSpPr>
          <p:cNvPr id="195" name="Google Shape;195;p40"/>
          <p:cNvSpPr/>
          <p:nvPr/>
        </p:nvSpPr>
        <p:spPr>
          <a:xfrm>
            <a:off x="4892676" y="984560"/>
            <a:ext cx="1148521" cy="1148521"/>
          </a:xfrm>
          <a:prstGeom prst="rect">
            <a:avLst/>
          </a:prstGeom>
          <a:solidFill>
            <a:schemeClr val="accent1"/>
          </a:solidFill>
          <a:ln>
            <a:noFill/>
          </a:ln>
          <a:effectLst>
            <a:outerShdw blurRad="304800" rotWithShape="0" algn="br" dir="13500000" dist="38100">
              <a:srgbClr val="000000">
                <a:alpha val="1764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196" name="Google Shape;196;p40"/>
          <p:cNvGrpSpPr/>
          <p:nvPr/>
        </p:nvGrpSpPr>
        <p:grpSpPr>
          <a:xfrm>
            <a:off x="5073977" y="1141928"/>
            <a:ext cx="817991" cy="830929"/>
            <a:chOff x="8608741" y="2823676"/>
            <a:chExt cx="1986763" cy="2018186"/>
          </a:xfrm>
        </p:grpSpPr>
        <p:grpSp>
          <p:nvGrpSpPr>
            <p:cNvPr id="197" name="Google Shape;197;p40"/>
            <p:cNvGrpSpPr/>
            <p:nvPr/>
          </p:nvGrpSpPr>
          <p:grpSpPr>
            <a:xfrm>
              <a:off x="8608741" y="2823676"/>
              <a:ext cx="1986763" cy="2018186"/>
              <a:chOff x="11355736" y="2569670"/>
              <a:chExt cx="3158426" cy="3158424"/>
            </a:xfrm>
          </p:grpSpPr>
          <p:sp>
            <p:nvSpPr>
              <p:cNvPr id="198" name="Google Shape;198;p40"/>
              <p:cNvSpPr/>
              <p:nvPr/>
            </p:nvSpPr>
            <p:spPr>
              <a:xfrm>
                <a:off x="11355736" y="2569670"/>
                <a:ext cx="3158425" cy="3158422"/>
              </a:xfrm>
              <a:prstGeom prst="pie">
                <a:avLst>
                  <a:gd fmla="val 16277500" name="adj1"/>
                  <a:gd fmla="val 20008356" name="adj2"/>
                </a:avLst>
              </a:prstGeom>
              <a:solidFill>
                <a:srgbClr val="EBA027"/>
              </a:solidFill>
              <a:ln>
                <a:noFill/>
              </a:ln>
            </p:spPr>
            <p:txBody>
              <a:bodyPr anchorCtr="0" anchor="ctr" bIns="25700" lIns="51425" spcFirstLastPara="1" rIns="51425" wrap="square" tIns="25700">
                <a:noAutofit/>
              </a:bodyPr>
              <a:lstStyle/>
              <a:p>
                <a:pPr indent="0" lvl="0" marL="0" marR="0" rtl="0" algn="ctr">
                  <a:spcBef>
                    <a:spcPts val="0"/>
                  </a:spcBef>
                  <a:spcAft>
                    <a:spcPts val="0"/>
                  </a:spcAft>
                  <a:buClr>
                    <a:schemeClr val="dk1"/>
                  </a:buClr>
                  <a:buSzPts val="1100"/>
                  <a:buFont typeface="Outfit"/>
                  <a:buNone/>
                </a:pPr>
                <a:r>
                  <a:t/>
                </a:r>
                <a:endParaRPr sz="1100">
                  <a:solidFill>
                    <a:srgbClr val="595959"/>
                  </a:solidFill>
                  <a:latin typeface="Manrope"/>
                  <a:ea typeface="Manrope"/>
                  <a:cs typeface="Manrope"/>
                  <a:sym typeface="Manrope"/>
                </a:endParaRPr>
              </a:p>
            </p:txBody>
          </p:sp>
          <p:sp>
            <p:nvSpPr>
              <p:cNvPr id="199" name="Google Shape;199;p40"/>
              <p:cNvSpPr/>
              <p:nvPr/>
            </p:nvSpPr>
            <p:spPr>
              <a:xfrm>
                <a:off x="11355738" y="2569670"/>
                <a:ext cx="3158424" cy="3158424"/>
              </a:xfrm>
              <a:prstGeom prst="pie">
                <a:avLst>
                  <a:gd fmla="val 19849001" name="adj1"/>
                  <a:gd fmla="val 16307306" name="adj2"/>
                </a:avLst>
              </a:prstGeom>
              <a:solidFill>
                <a:schemeClr val="dk2"/>
              </a:solidFill>
              <a:ln>
                <a:noFill/>
              </a:ln>
            </p:spPr>
            <p:txBody>
              <a:bodyPr anchorCtr="0" anchor="ctr" bIns="25700" lIns="51425" spcFirstLastPara="1" rIns="51425" wrap="square" tIns="25700">
                <a:noAutofit/>
              </a:bodyPr>
              <a:lstStyle/>
              <a:p>
                <a:pPr indent="0" lvl="0" marL="0" marR="0" rtl="0" algn="ctr">
                  <a:spcBef>
                    <a:spcPts val="0"/>
                  </a:spcBef>
                  <a:spcAft>
                    <a:spcPts val="0"/>
                  </a:spcAft>
                  <a:buClr>
                    <a:schemeClr val="dk1"/>
                  </a:buClr>
                  <a:buSzPts val="1100"/>
                  <a:buFont typeface="Outfit"/>
                  <a:buNone/>
                </a:pPr>
                <a:r>
                  <a:t/>
                </a:r>
                <a:endParaRPr sz="1100">
                  <a:solidFill>
                    <a:srgbClr val="595959"/>
                  </a:solidFill>
                  <a:latin typeface="Manrope"/>
                  <a:ea typeface="Manrope"/>
                  <a:cs typeface="Manrope"/>
                  <a:sym typeface="Manrope"/>
                </a:endParaRPr>
              </a:p>
            </p:txBody>
          </p:sp>
        </p:grpSp>
        <p:sp>
          <p:nvSpPr>
            <p:cNvPr id="200" name="Google Shape;200;p40"/>
            <p:cNvSpPr/>
            <p:nvPr/>
          </p:nvSpPr>
          <p:spPr>
            <a:xfrm>
              <a:off x="8870798" y="3091141"/>
              <a:ext cx="1462290" cy="1485193"/>
            </a:xfrm>
            <a:prstGeom prst="ellipse">
              <a:avLst/>
            </a:prstGeom>
            <a:solidFill>
              <a:srgbClr val="FD9F07"/>
            </a:solidFill>
            <a:ln>
              <a:noFill/>
            </a:ln>
          </p:spPr>
          <p:txBody>
            <a:bodyPr anchorCtr="0" anchor="ctr" bIns="25700" lIns="51425" spcFirstLastPara="1" rIns="51425" wrap="square" tIns="25700">
              <a:noAutofit/>
            </a:bodyPr>
            <a:lstStyle/>
            <a:p>
              <a:pPr indent="0" lvl="0" marL="0" marR="0" rtl="0" algn="ctr">
                <a:spcBef>
                  <a:spcPts val="0"/>
                </a:spcBef>
                <a:spcAft>
                  <a:spcPts val="0"/>
                </a:spcAft>
                <a:buClr>
                  <a:schemeClr val="dk1"/>
                </a:buClr>
                <a:buSzPts val="1100"/>
                <a:buFont typeface="Outfit"/>
                <a:buNone/>
              </a:pPr>
              <a:r>
                <a:t/>
              </a:r>
              <a:endParaRPr sz="1100">
                <a:solidFill>
                  <a:srgbClr val="595959"/>
                </a:solidFill>
                <a:latin typeface="Manrope"/>
                <a:ea typeface="Manrope"/>
                <a:cs typeface="Manrope"/>
                <a:sym typeface="Manrope"/>
              </a:endParaRPr>
            </a:p>
          </p:txBody>
        </p:sp>
      </p:grpSp>
      <p:sp>
        <p:nvSpPr>
          <p:cNvPr id="201" name="Google Shape;201;p40"/>
          <p:cNvSpPr txBox="1"/>
          <p:nvPr/>
        </p:nvSpPr>
        <p:spPr>
          <a:xfrm>
            <a:off x="557213" y="1042988"/>
            <a:ext cx="4386263" cy="117724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3600">
                <a:solidFill>
                  <a:schemeClr val="dk2"/>
                </a:solidFill>
                <a:latin typeface="Archivo"/>
                <a:ea typeface="Archivo"/>
                <a:cs typeface="Archivo"/>
                <a:sym typeface="Archivo"/>
              </a:rPr>
              <a:t>Ergonomics and Everyday Hazards</a:t>
            </a:r>
            <a:endParaRPr sz="1100"/>
          </a:p>
        </p:txBody>
      </p:sp>
      <p:sp>
        <p:nvSpPr>
          <p:cNvPr id="202" name="Google Shape;202;p40"/>
          <p:cNvSpPr/>
          <p:nvPr/>
        </p:nvSpPr>
        <p:spPr>
          <a:xfrm>
            <a:off x="657225" y="897197"/>
            <a:ext cx="2394781" cy="10383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sp>
        <p:nvSpPr>
          <p:cNvPr id="203" name="Google Shape;203;p40"/>
          <p:cNvSpPr/>
          <p:nvPr/>
        </p:nvSpPr>
        <p:spPr>
          <a:xfrm>
            <a:off x="3129775" y="904879"/>
            <a:ext cx="408006" cy="10383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utfit"/>
              <a:ea typeface="Outfit"/>
              <a:cs typeface="Outfit"/>
              <a:sym typeface="Outfit"/>
            </a:endParaRPr>
          </a:p>
        </p:txBody>
      </p:sp>
      <p:grpSp>
        <p:nvGrpSpPr>
          <p:cNvPr id="204" name="Google Shape;204;p40"/>
          <p:cNvGrpSpPr/>
          <p:nvPr/>
        </p:nvGrpSpPr>
        <p:grpSpPr>
          <a:xfrm>
            <a:off x="6123192" y="1233939"/>
            <a:ext cx="2275484" cy="1015920"/>
            <a:chOff x="2854556" y="3923594"/>
            <a:chExt cx="3033978" cy="1354560"/>
          </a:xfrm>
        </p:grpSpPr>
        <p:sp>
          <p:nvSpPr>
            <p:cNvPr id="205" name="Google Shape;205;p40"/>
            <p:cNvSpPr txBox="1"/>
            <p:nvPr/>
          </p:nvSpPr>
          <p:spPr>
            <a:xfrm>
              <a:off x="2854556" y="4354865"/>
              <a:ext cx="3033978" cy="923289"/>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chemeClr val="lt1"/>
                </a:buClr>
                <a:buSzPts val="900"/>
                <a:buFont typeface="Outfit"/>
                <a:buNone/>
              </a:pPr>
              <a:r>
                <a:rPr lang="en-GB" sz="900">
                  <a:solidFill>
                    <a:schemeClr val="lt1"/>
                  </a:solidFill>
                  <a:latin typeface="Outfit"/>
                  <a:ea typeface="Outfit"/>
                  <a:cs typeface="Outfit"/>
                  <a:sym typeface="Outfit"/>
                </a:rPr>
                <a:t>Lorem ipsum dolor sit amet, consectetuer adipiscing elit. commodo.</a:t>
              </a:r>
              <a:endParaRPr sz="900">
                <a:solidFill>
                  <a:schemeClr val="lt1"/>
                </a:solidFill>
                <a:latin typeface="Outfit"/>
                <a:ea typeface="Outfit"/>
                <a:cs typeface="Outfit"/>
                <a:sym typeface="Outfit"/>
              </a:endParaRPr>
            </a:p>
          </p:txBody>
        </p:sp>
        <p:sp>
          <p:nvSpPr>
            <p:cNvPr id="206" name="Google Shape;206;p40"/>
            <p:cNvSpPr txBox="1"/>
            <p:nvPr/>
          </p:nvSpPr>
          <p:spPr>
            <a:xfrm>
              <a:off x="2854556" y="3923594"/>
              <a:ext cx="2374670"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Clr>
                  <a:schemeClr val="lt1"/>
                </a:buClr>
                <a:buSzPts val="1400"/>
                <a:buFont typeface="Archivo"/>
                <a:buNone/>
              </a:pPr>
              <a:r>
                <a:rPr b="1" lang="en-GB" sz="1400">
                  <a:solidFill>
                    <a:schemeClr val="lt1"/>
                  </a:solidFill>
                  <a:latin typeface="Archivo"/>
                  <a:ea typeface="Archivo"/>
                  <a:cs typeface="Archivo"/>
                  <a:sym typeface="Archivo"/>
                </a:rPr>
                <a:t>Everyday Hazards</a:t>
              </a:r>
              <a:endParaRPr b="1" sz="1400">
                <a:solidFill>
                  <a:schemeClr val="lt1"/>
                </a:solidFill>
                <a:latin typeface="Archivo"/>
                <a:ea typeface="Archivo"/>
                <a:cs typeface="Archivo"/>
                <a:sym typeface="Archivo"/>
              </a:endParaRPr>
            </a:p>
          </p:txBody>
        </p:sp>
      </p:grpSp>
      <p:sp>
        <p:nvSpPr>
          <p:cNvPr id="207" name="Google Shape;207;p40"/>
          <p:cNvSpPr txBox="1"/>
          <p:nvPr/>
        </p:nvSpPr>
        <p:spPr>
          <a:xfrm>
            <a:off x="5073977" y="1407482"/>
            <a:ext cx="817990" cy="30005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chemeClr val="dk2"/>
              </a:buClr>
              <a:buSzPts val="1500"/>
              <a:buFont typeface="Archivo"/>
              <a:buNone/>
            </a:pPr>
            <a:r>
              <a:rPr b="1" lang="en-GB" sz="1500">
                <a:solidFill>
                  <a:schemeClr val="dk2"/>
                </a:solidFill>
                <a:latin typeface="Archivo"/>
                <a:ea typeface="Archivo"/>
                <a:cs typeface="Archivo"/>
                <a:sym typeface="Archivo"/>
              </a:rPr>
              <a:t>78</a:t>
            </a:r>
            <a:r>
              <a:rPr b="1" baseline="30000" lang="en-GB" sz="1400">
                <a:solidFill>
                  <a:schemeClr val="dk2"/>
                </a:solidFill>
                <a:latin typeface="Archivo"/>
                <a:ea typeface="Archivo"/>
                <a:cs typeface="Archivo"/>
                <a:sym typeface="Archivo"/>
              </a:rPr>
              <a:t>%</a:t>
            </a:r>
            <a:endParaRPr b="1" baseline="30000" sz="1500">
              <a:solidFill>
                <a:schemeClr val="dk2"/>
              </a:solidFill>
              <a:latin typeface="Archivo"/>
              <a:ea typeface="Archivo"/>
              <a:cs typeface="Archivo"/>
              <a:sym typeface="Archivo"/>
            </a:endParaRPr>
          </a:p>
        </p:txBody>
      </p:sp>
      <p:sp>
        <p:nvSpPr>
          <p:cNvPr id="208" name="Google Shape;208;p40"/>
          <p:cNvSpPr txBox="1"/>
          <p:nvPr/>
        </p:nvSpPr>
        <p:spPr>
          <a:xfrm>
            <a:off x="4892676" y="2796310"/>
            <a:ext cx="1979926" cy="27699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GB" sz="1400">
                <a:solidFill>
                  <a:schemeClr val="dk2"/>
                </a:solidFill>
                <a:latin typeface="Archivo"/>
                <a:ea typeface="Archivo"/>
                <a:cs typeface="Archivo"/>
                <a:sym typeface="Archivo"/>
              </a:rPr>
              <a:t>Marketing Data One</a:t>
            </a:r>
            <a:endParaRPr b="1" sz="1400">
              <a:solidFill>
                <a:schemeClr val="dk2"/>
              </a:solidFill>
              <a:latin typeface="Archivo"/>
              <a:ea typeface="Archivo"/>
              <a:cs typeface="Archivo"/>
              <a:sym typeface="Archivo"/>
            </a:endParaRPr>
          </a:p>
        </p:txBody>
      </p:sp>
      <p:grpSp>
        <p:nvGrpSpPr>
          <p:cNvPr id="209" name="Google Shape;209;p40"/>
          <p:cNvGrpSpPr/>
          <p:nvPr/>
        </p:nvGrpSpPr>
        <p:grpSpPr>
          <a:xfrm>
            <a:off x="4895082" y="3074923"/>
            <a:ext cx="3641699" cy="423514"/>
            <a:chOff x="1821751" y="4932390"/>
            <a:chExt cx="5786291" cy="564686"/>
          </a:xfrm>
        </p:grpSpPr>
        <p:sp>
          <p:nvSpPr>
            <p:cNvPr id="210" name="Google Shape;210;p40"/>
            <p:cNvSpPr txBox="1"/>
            <p:nvPr/>
          </p:nvSpPr>
          <p:spPr>
            <a:xfrm flipH="1">
              <a:off x="1821751" y="4932390"/>
              <a:ext cx="1369229" cy="396840"/>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None/>
              </a:pPr>
              <a:r>
                <a:rPr b="1" lang="en-GB" sz="1400">
                  <a:solidFill>
                    <a:schemeClr val="accent1"/>
                  </a:solidFill>
                  <a:latin typeface="Archivo"/>
                  <a:ea typeface="Archivo"/>
                  <a:cs typeface="Archivo"/>
                  <a:sym typeface="Archivo"/>
                </a:rPr>
                <a:t>85%</a:t>
              </a:r>
              <a:endParaRPr sz="1100"/>
            </a:p>
          </p:txBody>
        </p:sp>
        <p:grpSp>
          <p:nvGrpSpPr>
            <p:cNvPr id="211" name="Google Shape;211;p40"/>
            <p:cNvGrpSpPr/>
            <p:nvPr/>
          </p:nvGrpSpPr>
          <p:grpSpPr>
            <a:xfrm>
              <a:off x="1911393" y="5391654"/>
              <a:ext cx="5696649" cy="105422"/>
              <a:chOff x="2244981" y="5339818"/>
              <a:chExt cx="4304684" cy="105422"/>
            </a:xfrm>
          </p:grpSpPr>
          <p:sp>
            <p:nvSpPr>
              <p:cNvPr id="212" name="Google Shape;212;p40"/>
              <p:cNvSpPr/>
              <p:nvPr/>
            </p:nvSpPr>
            <p:spPr>
              <a:xfrm>
                <a:off x="2244981" y="5339818"/>
                <a:ext cx="4304684" cy="105422"/>
              </a:xfrm>
              <a:prstGeom prst="rect">
                <a:avLst/>
              </a:prstGeom>
              <a:solidFill>
                <a:srgbClr val="D8D8D8">
                  <a:alpha val="8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rgbClr val="3F3F3F"/>
                  </a:solidFill>
                  <a:latin typeface="Archivo"/>
                  <a:ea typeface="Archivo"/>
                  <a:cs typeface="Archivo"/>
                  <a:sym typeface="Archivo"/>
                </a:endParaRPr>
              </a:p>
            </p:txBody>
          </p:sp>
          <p:sp>
            <p:nvSpPr>
              <p:cNvPr id="213" name="Google Shape;213;p40"/>
              <p:cNvSpPr/>
              <p:nvPr/>
            </p:nvSpPr>
            <p:spPr>
              <a:xfrm>
                <a:off x="2244984" y="5339818"/>
                <a:ext cx="3121579" cy="105422"/>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rgbClr val="3F3F3F"/>
                  </a:solidFill>
                  <a:latin typeface="Archivo"/>
                  <a:ea typeface="Archivo"/>
                  <a:cs typeface="Archivo"/>
                  <a:sym typeface="Archivo"/>
                </a:endParaRPr>
              </a:p>
            </p:txBody>
          </p:sp>
        </p:grpSp>
      </p:grpSp>
      <p:sp>
        <p:nvSpPr>
          <p:cNvPr id="214" name="Google Shape;214;p40"/>
          <p:cNvSpPr txBox="1"/>
          <p:nvPr/>
        </p:nvSpPr>
        <p:spPr>
          <a:xfrm>
            <a:off x="4892676" y="3718614"/>
            <a:ext cx="4133850" cy="672877"/>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None/>
            </a:pPr>
            <a:r>
              <a:rPr b="0" i="0" lang="en-GB" sz="900">
                <a:solidFill>
                  <a:schemeClr val="accent2"/>
                </a:solidFill>
                <a:latin typeface="Outfit"/>
                <a:ea typeface="Outfit"/>
                <a:cs typeface="Outfit"/>
                <a:sym typeface="Outfit"/>
              </a:rPr>
              <a:t>Lorem ipsum dolor sit amet, consectetur adipiscing elit, sed do eiusmod tempor incididunt ut labore et dolore magna aliqua consectetur adipiscing adipiscing elit</a:t>
            </a:r>
            <a:r>
              <a:rPr lang="en-GB" sz="900">
                <a:solidFill>
                  <a:schemeClr val="accent2"/>
                </a:solidFill>
                <a:latin typeface="Outfit"/>
                <a:ea typeface="Outfit"/>
                <a:cs typeface="Outfit"/>
                <a:sym typeface="Outfit"/>
              </a:rPr>
              <a:t>.</a:t>
            </a:r>
            <a:endParaRPr sz="1100"/>
          </a:p>
        </p:txBody>
      </p:sp>
      <p:pic>
        <p:nvPicPr>
          <p:cNvPr descr="A black and white image&#10;&#10;AI-generated content may be incorrect." id="215" name="Google Shape;215;p40"/>
          <p:cNvPicPr preferRelativeResize="0"/>
          <p:nvPr/>
        </p:nvPicPr>
        <p:blipFill rotWithShape="1">
          <a:blip r:embed="rId3">
            <a:alphaModFix/>
          </a:blip>
          <a:srcRect b="3609" l="0" r="0" t="3609"/>
          <a:stretch/>
        </p:blipFill>
        <p:spPr>
          <a:xfrm>
            <a:off x="657225" y="2400300"/>
            <a:ext cx="3914775" cy="2043113"/>
          </a:xfrm>
          <a:custGeom>
            <a:rect b="b" l="l" r="r" t="t"/>
            <a:pathLst>
              <a:path extrusionOk="0" h="2628900" w="4914900">
                <a:moveTo>
                  <a:pt x="0" y="0"/>
                </a:moveTo>
                <a:lnTo>
                  <a:pt x="4914900" y="0"/>
                </a:lnTo>
                <a:lnTo>
                  <a:pt x="4914900" y="2628900"/>
                </a:lnTo>
                <a:lnTo>
                  <a:pt x="0" y="2628900"/>
                </a:lnTo>
                <a:close/>
              </a:path>
            </a:pathLst>
          </a:cu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Office">
  <a:themeElements>
    <a:clrScheme name="Kustom 142">
      <a:dk1>
        <a:srgbClr val="000000"/>
      </a:dk1>
      <a:lt1>
        <a:srgbClr val="FFFFFF"/>
      </a:lt1>
      <a:dk2>
        <a:srgbClr val="0E2841"/>
      </a:dk2>
      <a:lt2>
        <a:srgbClr val="E8E8E8"/>
      </a:lt2>
      <a:accent1>
        <a:srgbClr val="FD9F07"/>
      </a:accent1>
      <a:accent2>
        <a:srgbClr val="231F20"/>
      </a:accent2>
      <a:accent3>
        <a:srgbClr val="202121"/>
      </a:accent3>
      <a:accent4>
        <a:srgbClr val="414242"/>
      </a:accent4>
      <a:accent5>
        <a:srgbClr val="5E5E5D"/>
      </a:accent5>
      <a:accent6>
        <a:srgbClr val="797980"/>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