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12192000"/>
  <p:notesSz cx="6858000" cy="9144000"/>
  <p:embeddedFontLst>
    <p:embeddedFont>
      <p:font typeface="Montserrat"/>
      <p:regular r:id="rId36"/>
      <p:bold r:id="rId37"/>
      <p:italic r:id="rId38"/>
      <p:boldItalic r:id="rId39"/>
    </p:embeddedFont>
    <p:embeddedFont>
      <p:font typeface="Lato Light"/>
      <p:regular r:id="rId40"/>
      <p:bold r:id="rId41"/>
      <p:italic r:id="rId42"/>
      <p:boldItalic r:id="rId43"/>
    </p:embeddedFont>
    <p:embeddedFont>
      <p:font typeface="Montserrat Light"/>
      <p:regular r:id="rId44"/>
      <p:bold r:id="rId45"/>
      <p:italic r:id="rId46"/>
      <p:boldItalic r:id="rId47"/>
    </p:embeddedFont>
    <p:embeddedFont>
      <p:font typeface="Sora"/>
      <p:regular r:id="rId48"/>
      <p:bold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EA1E1B2-032A-482B-A454-0B88B37C42CE}">
  <a:tblStyle styleId="{4EA1E1B2-032A-482B-A454-0B88B37C42CE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Light-regular.fntdata"/><Relationship Id="rId42" Type="http://schemas.openxmlformats.org/officeDocument/2006/relationships/font" Target="fonts/LatoLight-italic.fntdata"/><Relationship Id="rId41" Type="http://schemas.openxmlformats.org/officeDocument/2006/relationships/font" Target="fonts/LatoLight-bold.fntdata"/><Relationship Id="rId44" Type="http://schemas.openxmlformats.org/officeDocument/2006/relationships/font" Target="fonts/MontserratLight-regular.fntdata"/><Relationship Id="rId43" Type="http://schemas.openxmlformats.org/officeDocument/2006/relationships/font" Target="fonts/LatoLight-boldItalic.fntdata"/><Relationship Id="rId46" Type="http://schemas.openxmlformats.org/officeDocument/2006/relationships/font" Target="fonts/MontserratLight-italic.fntdata"/><Relationship Id="rId45" Type="http://schemas.openxmlformats.org/officeDocument/2006/relationships/font" Target="fonts/MontserratLigh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Sora-regular.fntdata"/><Relationship Id="rId47" Type="http://schemas.openxmlformats.org/officeDocument/2006/relationships/font" Target="fonts/MontserratLight-boldItalic.fntdata"/><Relationship Id="rId49" Type="http://schemas.openxmlformats.org/officeDocument/2006/relationships/font" Target="fonts/Sor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font" Target="fonts/Montserrat-bold.fntdata"/><Relationship Id="rId36" Type="http://schemas.openxmlformats.org/officeDocument/2006/relationships/font" Target="fonts/Montserrat-regular.fntdata"/><Relationship Id="rId39" Type="http://schemas.openxmlformats.org/officeDocument/2006/relationships/font" Target="fonts/Montserrat-boldItalic.fntdata"/><Relationship Id="rId38" Type="http://schemas.openxmlformats.org/officeDocument/2006/relationships/font" Target="fonts/Montserrat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Google Shape;4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8" name="Google Shape;758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9" name="Google Shape;77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2" name="Google Shape;912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7" name="Google Shape;977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4" name="Google Shape;1024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6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8" name="Google Shape;1188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2" name="Google Shape;1202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5" name="Google Shape;1255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8" name="Google Shape;130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 txBox="1"/>
          <p:nvPr>
            <p:ph type="title"/>
          </p:nvPr>
        </p:nvSpPr>
        <p:spPr>
          <a:xfrm>
            <a:off x="1990724" y="1013987"/>
            <a:ext cx="4533901" cy="2195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Sora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2"/>
          <p:cNvSpPr/>
          <p:nvPr>
            <p:ph idx="2" type="pic"/>
          </p:nvPr>
        </p:nvSpPr>
        <p:spPr>
          <a:xfrm>
            <a:off x="1" y="1268642"/>
            <a:ext cx="1143163" cy="4320716"/>
          </a:xfrm>
          <a:prstGeom prst="rect">
            <a:avLst/>
          </a:prstGeom>
          <a:noFill/>
          <a:ln>
            <a:noFill/>
          </a:ln>
        </p:spPr>
      </p:sp>
      <p:sp>
        <p:nvSpPr>
          <p:cNvPr id="22" name="Google Shape;22;p2"/>
          <p:cNvSpPr/>
          <p:nvPr>
            <p:ph idx="3" type="pic"/>
          </p:nvPr>
        </p:nvSpPr>
        <p:spPr>
          <a:xfrm>
            <a:off x="6941658" y="1268642"/>
            <a:ext cx="4320715" cy="432071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Only">
  <p:cSld name="10_Title 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/>
          <p:nvPr>
            <p:ph idx="2" type="pic"/>
          </p:nvPr>
        </p:nvSpPr>
        <p:spPr>
          <a:xfrm>
            <a:off x="86536" y="1"/>
            <a:ext cx="12105467" cy="4365522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11"/>
          <p:cNvSpPr/>
          <p:nvPr>
            <p:ph idx="3" type="pic"/>
          </p:nvPr>
        </p:nvSpPr>
        <p:spPr>
          <a:xfrm>
            <a:off x="1413558" y="1337359"/>
            <a:ext cx="3522882" cy="352288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Only">
  <p:cSld name="11_Title Only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/>
          <p:nvPr>
            <p:ph idx="2" type="pic"/>
          </p:nvPr>
        </p:nvSpPr>
        <p:spPr>
          <a:xfrm>
            <a:off x="9201290" y="1162718"/>
            <a:ext cx="2184011" cy="2589839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12"/>
          <p:cNvSpPr/>
          <p:nvPr>
            <p:ph idx="3" type="pic"/>
          </p:nvPr>
        </p:nvSpPr>
        <p:spPr>
          <a:xfrm>
            <a:off x="806700" y="1162718"/>
            <a:ext cx="8249572" cy="2589839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2"/>
          <p:cNvSpPr txBox="1"/>
          <p:nvPr>
            <p:ph type="title"/>
          </p:nvPr>
        </p:nvSpPr>
        <p:spPr>
          <a:xfrm>
            <a:off x="838200" y="42524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Only">
  <p:cSld name="12_Title 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/>
          <p:nvPr>
            <p:ph idx="2" type="pic"/>
          </p:nvPr>
        </p:nvSpPr>
        <p:spPr>
          <a:xfrm>
            <a:off x="6096000" y="966651"/>
            <a:ext cx="6096000" cy="4924698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13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13"/>
          <p:cNvSpPr/>
          <p:nvPr>
            <p:ph idx="3" type="pic"/>
          </p:nvPr>
        </p:nvSpPr>
        <p:spPr>
          <a:xfrm>
            <a:off x="5410200" y="1615440"/>
            <a:ext cx="1371600" cy="1371600"/>
          </a:xfrm>
          <a:prstGeom prst="rect">
            <a:avLst/>
          </a:prstGeom>
          <a:noFill/>
          <a:ln>
            <a:noFill/>
          </a:ln>
        </p:spPr>
      </p:sp>
      <p:sp>
        <p:nvSpPr>
          <p:cNvPr id="93" name="Google Shape;93;p13"/>
          <p:cNvSpPr/>
          <p:nvPr>
            <p:ph idx="4" type="pic"/>
          </p:nvPr>
        </p:nvSpPr>
        <p:spPr>
          <a:xfrm>
            <a:off x="5410200" y="3833948"/>
            <a:ext cx="1371600" cy="1371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Only">
  <p:cSld name="13_Title 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>
            <p:ph idx="2" type="pic"/>
          </p:nvPr>
        </p:nvSpPr>
        <p:spPr>
          <a:xfrm>
            <a:off x="0" y="3714130"/>
            <a:ext cx="12192000" cy="3143871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14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Only">
  <p:cSld name="14_Title 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/>
          <p:nvPr>
            <p:ph idx="2" type="pic"/>
          </p:nvPr>
        </p:nvSpPr>
        <p:spPr>
          <a:xfrm>
            <a:off x="6096002" y="2243606"/>
            <a:ext cx="5221289" cy="1661645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15"/>
          <p:cNvSpPr/>
          <p:nvPr>
            <p:ph idx="3" type="pic"/>
          </p:nvPr>
        </p:nvSpPr>
        <p:spPr>
          <a:xfrm>
            <a:off x="874715" y="2243606"/>
            <a:ext cx="5221289" cy="1661645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1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Only">
  <p:cSld name="15_Title 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/>
          <p:nvPr>
            <p:ph idx="2" type="pic"/>
          </p:nvPr>
        </p:nvSpPr>
        <p:spPr>
          <a:xfrm>
            <a:off x="8866927" y="2172551"/>
            <a:ext cx="2296395" cy="3622038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16"/>
          <p:cNvSpPr/>
          <p:nvPr>
            <p:ph idx="3" type="pic"/>
          </p:nvPr>
        </p:nvSpPr>
        <p:spPr>
          <a:xfrm>
            <a:off x="3694907" y="2172552"/>
            <a:ext cx="2296395" cy="3622038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16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Only">
  <p:cSld name="16_Title Only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/>
          <p:nvPr>
            <p:ph idx="2" type="pic"/>
          </p:nvPr>
        </p:nvSpPr>
        <p:spPr>
          <a:xfrm>
            <a:off x="6471491" y="3547754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17"/>
          <p:cNvSpPr/>
          <p:nvPr>
            <p:ph idx="3" type="pic"/>
          </p:nvPr>
        </p:nvSpPr>
        <p:spPr>
          <a:xfrm>
            <a:off x="8836205" y="1150850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7"/>
          <p:cNvSpPr/>
          <p:nvPr>
            <p:ph idx="4" type="pic"/>
          </p:nvPr>
        </p:nvSpPr>
        <p:spPr>
          <a:xfrm>
            <a:off x="4081025" y="1150850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1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Only">
  <p:cSld name="17_Title 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/>
          <p:nvPr>
            <p:ph idx="2" type="pic"/>
          </p:nvPr>
        </p:nvSpPr>
        <p:spPr>
          <a:xfrm>
            <a:off x="0" y="1021521"/>
            <a:ext cx="7569200" cy="3253348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18"/>
          <p:cNvSpPr txBox="1"/>
          <p:nvPr>
            <p:ph type="title"/>
          </p:nvPr>
        </p:nvSpPr>
        <p:spPr>
          <a:xfrm>
            <a:off x="7823200" y="1013988"/>
            <a:ext cx="2832100" cy="1741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Only">
  <p:cSld name="18_Title 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/>
          <p:nvPr>
            <p:ph idx="2" type="pic"/>
          </p:nvPr>
        </p:nvSpPr>
        <p:spPr>
          <a:xfrm>
            <a:off x="2088051" y="2322446"/>
            <a:ext cx="8444679" cy="4556104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19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Title Only">
  <p:cSld name="19_Title Only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/>
          <p:nvPr>
            <p:ph idx="2" type="pic"/>
          </p:nvPr>
        </p:nvSpPr>
        <p:spPr>
          <a:xfrm>
            <a:off x="8456004" y="884909"/>
            <a:ext cx="2259151" cy="4947943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20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>
            <p:ph idx="2" type="pic"/>
          </p:nvPr>
        </p:nvSpPr>
        <p:spPr>
          <a:xfrm>
            <a:off x="762000" y="832885"/>
            <a:ext cx="10668000" cy="2037232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"/>
          <p:cNvSpPr txBox="1"/>
          <p:nvPr>
            <p:ph type="title"/>
          </p:nvPr>
        </p:nvSpPr>
        <p:spPr>
          <a:xfrm>
            <a:off x="838200" y="3214263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Title Only">
  <p:cSld name="20_Title Only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/>
          <p:nvPr>
            <p:ph idx="2" type="pic"/>
          </p:nvPr>
        </p:nvSpPr>
        <p:spPr>
          <a:xfrm>
            <a:off x="5673092" y="1403351"/>
            <a:ext cx="5345429" cy="3069591"/>
          </a:xfrm>
          <a:prstGeom prst="rect">
            <a:avLst/>
          </a:prstGeom>
          <a:noFill/>
          <a:ln>
            <a:noFill/>
          </a:ln>
        </p:spPr>
      </p:sp>
      <p:sp>
        <p:nvSpPr>
          <p:cNvPr id="142" name="Google Shape;142;p2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Title Only">
  <p:cSld name="21_Title Only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/>
          <p:nvPr>
            <p:ph idx="2" type="pic"/>
          </p:nvPr>
        </p:nvSpPr>
        <p:spPr>
          <a:xfrm>
            <a:off x="6941656" y="2537284"/>
            <a:ext cx="4320716" cy="4320716"/>
          </a:xfrm>
          <a:prstGeom prst="rect">
            <a:avLst/>
          </a:prstGeom>
          <a:noFill/>
          <a:ln>
            <a:noFill/>
          </a:ln>
        </p:spPr>
      </p:sp>
      <p:sp>
        <p:nvSpPr>
          <p:cNvPr id="153" name="Google Shape;153;p23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r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60" name="Google Shape;160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or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2" name="Google Shape;172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2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2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5" name="Google Shape;185;p2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2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7" name="Google Shape;187;p2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2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2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Only">
  <p:cSld name="3_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>
            <p:ph idx="2" type="pic"/>
          </p:nvPr>
        </p:nvSpPr>
        <p:spPr>
          <a:xfrm>
            <a:off x="4544268" y="0"/>
            <a:ext cx="7647732" cy="4020879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4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">
  <p:cSld name="4_Title 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>
            <p:ph idx="2" type="pic"/>
          </p:nvPr>
        </p:nvSpPr>
        <p:spPr>
          <a:xfrm>
            <a:off x="7251700" y="0"/>
            <a:ext cx="49403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Only">
  <p:cSld name="5_Title 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>
            <p:ph idx="2" type="pic"/>
          </p:nvPr>
        </p:nvSpPr>
        <p:spPr>
          <a:xfrm>
            <a:off x="3" y="0"/>
            <a:ext cx="12191999" cy="3780149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6"/>
          <p:cNvSpPr txBox="1"/>
          <p:nvPr>
            <p:ph type="title"/>
          </p:nvPr>
        </p:nvSpPr>
        <p:spPr>
          <a:xfrm>
            <a:off x="838200" y="42524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Only">
  <p:cSld name="6_Title 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>
            <p:ph idx="2" type="pic"/>
          </p:nvPr>
        </p:nvSpPr>
        <p:spPr>
          <a:xfrm>
            <a:off x="938784" y="3555971"/>
            <a:ext cx="10314432" cy="2479594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Only">
  <p:cSld name="7_Title 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/>
          <p:nvPr>
            <p:ph idx="2" type="pic"/>
          </p:nvPr>
        </p:nvSpPr>
        <p:spPr>
          <a:xfrm>
            <a:off x="5344371" y="0"/>
            <a:ext cx="4860074" cy="4860074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8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Only">
  <p:cSld name="8_Title Onl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9"/>
          <p:cNvSpPr/>
          <p:nvPr>
            <p:ph idx="2" type="pic"/>
          </p:nvPr>
        </p:nvSpPr>
        <p:spPr>
          <a:xfrm>
            <a:off x="952500" y="981075"/>
            <a:ext cx="10287000" cy="489585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9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Only">
  <p:cSld name="9_Title 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/>
          <p:nvPr>
            <p:ph idx="2" type="pic"/>
          </p:nvPr>
        </p:nvSpPr>
        <p:spPr>
          <a:xfrm>
            <a:off x="4648200" y="1295400"/>
            <a:ext cx="4267198" cy="426719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ora"/>
              <a:buNone/>
              <a:defRPr b="1" i="0" sz="3200" u="none" cap="none" strike="noStrik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g"/><Relationship Id="rId4" Type="http://schemas.openxmlformats.org/officeDocument/2006/relationships/image" Target="../media/image5.png"/><Relationship Id="rId5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Relationship Id="rId4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5" Type="http://schemas.openxmlformats.org/officeDocument/2006/relationships/image" Target="../media/image1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0"/>
          <p:cNvSpPr/>
          <p:nvPr/>
        </p:nvSpPr>
        <p:spPr>
          <a:xfrm>
            <a:off x="10113659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i="0" sz="1600" u="none" cap="none" strike="noStrik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201" name="Google Shape;20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89259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0"/>
          <p:cNvSpPr/>
          <p:nvPr/>
        </p:nvSpPr>
        <p:spPr>
          <a:xfrm>
            <a:off x="1747699" y="1922492"/>
            <a:ext cx="4708829" cy="1139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000" u="none" cap="none" strike="noStrike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60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03" name="Google Shape;203;p30"/>
          <p:cNvSpPr txBox="1"/>
          <p:nvPr/>
        </p:nvSpPr>
        <p:spPr>
          <a:xfrm>
            <a:off x="1836599" y="2887480"/>
            <a:ext cx="392460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Money Presentation Templates </a:t>
            </a:r>
            <a:endParaRPr/>
          </a:p>
        </p:txBody>
      </p:sp>
      <p:sp>
        <p:nvSpPr>
          <p:cNvPr id="204" name="Google Shape;204;p30"/>
          <p:cNvSpPr/>
          <p:nvPr/>
        </p:nvSpPr>
        <p:spPr>
          <a:xfrm>
            <a:off x="1849128" y="3472506"/>
            <a:ext cx="4132401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grpSp>
        <p:nvGrpSpPr>
          <p:cNvPr id="205" name="Google Shape;205;p30"/>
          <p:cNvGrpSpPr/>
          <p:nvPr/>
        </p:nvGrpSpPr>
        <p:grpSpPr>
          <a:xfrm>
            <a:off x="1940545" y="4697671"/>
            <a:ext cx="1242328" cy="476021"/>
            <a:chOff x="518145" y="6287922"/>
            <a:chExt cx="1242328" cy="476021"/>
          </a:xfrm>
        </p:grpSpPr>
        <p:sp>
          <p:nvSpPr>
            <p:cNvPr id="206" name="Google Shape;206;p30"/>
            <p:cNvSpPr txBox="1"/>
            <p:nvPr/>
          </p:nvSpPr>
          <p:spPr>
            <a:xfrm>
              <a:off x="518145" y="6287922"/>
              <a:ext cx="1085233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Sora"/>
                <a:buNone/>
              </a:pPr>
              <a:r>
                <a:rPr b="1" lang="en-US" sz="1200" u="none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Presented by:</a:t>
              </a:r>
              <a:endParaRPr/>
            </a:p>
          </p:txBody>
        </p:sp>
        <p:sp>
          <p:nvSpPr>
            <p:cNvPr id="207" name="Google Shape;207;p30"/>
            <p:cNvSpPr txBox="1"/>
            <p:nvPr/>
          </p:nvSpPr>
          <p:spPr>
            <a:xfrm>
              <a:off x="518145" y="6517722"/>
              <a:ext cx="1242328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ora"/>
                <a:buNone/>
              </a:pPr>
              <a:r>
                <a:rPr b="0" lang="en-US" sz="1600" u="none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Johnna Dee</a:t>
              </a:r>
              <a:endParaRPr/>
            </a:p>
          </p:txBody>
        </p:sp>
      </p:grpSp>
      <p:sp>
        <p:nvSpPr>
          <p:cNvPr id="208" name="Google Shape;208;p30"/>
          <p:cNvSpPr txBox="1"/>
          <p:nvPr/>
        </p:nvSpPr>
        <p:spPr>
          <a:xfrm>
            <a:off x="520330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09" name="Google Shape;209;p3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0" name="Google Shape;210;p30"/>
          <p:cNvPicPr preferRelativeResize="0"/>
          <p:nvPr/>
        </p:nvPicPr>
        <p:blipFill rotWithShape="1">
          <a:blip r:embed="rId4">
            <a:alphaModFix/>
          </a:blip>
          <a:srcRect b="18512" l="0" r="90633" t="18511"/>
          <a:stretch/>
        </p:blipFill>
        <p:spPr>
          <a:xfrm>
            <a:off x="1360" y="1269523"/>
            <a:ext cx="1141804" cy="4318954"/>
          </a:xfrm>
          <a:custGeom>
            <a:rect b="b" l="l" r="r" t="t"/>
            <a:pathLst>
              <a:path extrusionOk="0" h="4318954" w="1141804">
                <a:moveTo>
                  <a:pt x="0" y="0"/>
                </a:moveTo>
                <a:lnTo>
                  <a:pt x="97681" y="63343"/>
                </a:lnTo>
                <a:cubicBezTo>
                  <a:pt x="727631" y="517616"/>
                  <a:pt x="1141804" y="1286918"/>
                  <a:pt x="1141804" y="2159477"/>
                </a:cubicBezTo>
                <a:cubicBezTo>
                  <a:pt x="1141804" y="3032035"/>
                  <a:pt x="727631" y="3801337"/>
                  <a:pt x="97681" y="4255610"/>
                </a:cubicBezTo>
                <a:lnTo>
                  <a:pt x="0" y="431895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1" name="Google Shape;211;p30"/>
          <p:cNvPicPr preferRelativeResize="0"/>
          <p:nvPr/>
        </p:nvPicPr>
        <p:blipFill rotWithShape="1">
          <a:blip r:embed="rId4">
            <a:alphaModFix/>
          </a:blip>
          <a:srcRect b="18499" l="56938" r="7615" t="18499"/>
          <a:stretch/>
        </p:blipFill>
        <p:spPr>
          <a:xfrm>
            <a:off x="6941658" y="1268642"/>
            <a:ext cx="4320715" cy="4320716"/>
          </a:xfrm>
          <a:custGeom>
            <a:rect b="b" l="l" r="r" t="t"/>
            <a:pathLst>
              <a:path extrusionOk="0" h="4320716" w="4320715">
                <a:moveTo>
                  <a:pt x="57971" y="0"/>
                </a:moveTo>
                <a:lnTo>
                  <a:pt x="2160357" y="0"/>
                </a:lnTo>
                <a:cubicBezTo>
                  <a:pt x="3353489" y="0"/>
                  <a:pt x="4320715" y="967225"/>
                  <a:pt x="4320715" y="2160358"/>
                </a:cubicBezTo>
                <a:cubicBezTo>
                  <a:pt x="4320715" y="3353491"/>
                  <a:pt x="3353489" y="4320716"/>
                  <a:pt x="2160357" y="4320716"/>
                </a:cubicBezTo>
                <a:lnTo>
                  <a:pt x="57971" y="4320716"/>
                </a:lnTo>
                <a:lnTo>
                  <a:pt x="0" y="4317789"/>
                </a:lnTo>
                <a:lnTo>
                  <a:pt x="0" y="292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oogle Shape;420;p39"/>
          <p:cNvPicPr preferRelativeResize="0"/>
          <p:nvPr/>
        </p:nvPicPr>
        <p:blipFill rotWithShape="1">
          <a:blip r:embed="rId3">
            <a:alphaModFix/>
          </a:blip>
          <a:srcRect b="36344" l="699" r="0" t="0"/>
          <a:stretch/>
        </p:blipFill>
        <p:spPr>
          <a:xfrm>
            <a:off x="86536" y="1"/>
            <a:ext cx="12104103" cy="4365522"/>
          </a:xfrm>
          <a:custGeom>
            <a:rect b="b" l="l" r="r" t="t"/>
            <a:pathLst>
              <a:path extrusionOk="0" h="4365522" w="12104103">
                <a:moveTo>
                  <a:pt x="4358" y="0"/>
                </a:moveTo>
                <a:lnTo>
                  <a:pt x="12104103" y="0"/>
                </a:lnTo>
                <a:lnTo>
                  <a:pt x="12104103" y="4365521"/>
                </a:lnTo>
                <a:lnTo>
                  <a:pt x="5389741" y="4365522"/>
                </a:lnTo>
                <a:cubicBezTo>
                  <a:pt x="2413070" y="4365522"/>
                  <a:pt x="0" y="2441799"/>
                  <a:pt x="0" y="68765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21" name="Google Shape;421;p39"/>
          <p:cNvSpPr/>
          <p:nvPr/>
        </p:nvSpPr>
        <p:spPr>
          <a:xfrm flipH="1" rot="-5400000">
            <a:off x="3956507" y="-3869972"/>
            <a:ext cx="4365522" cy="12105467"/>
          </a:xfrm>
          <a:custGeom>
            <a:rect b="b" l="l" r="r" t="t"/>
            <a:pathLst>
              <a:path extrusionOk="0" h="9017000" w="4078907">
                <a:moveTo>
                  <a:pt x="0" y="3246"/>
                </a:moveTo>
                <a:lnTo>
                  <a:pt x="0" y="9017000"/>
                </a:lnTo>
                <a:lnTo>
                  <a:pt x="4078906" y="9017000"/>
                </a:lnTo>
                <a:lnTo>
                  <a:pt x="4078907" y="4014657"/>
                </a:lnTo>
                <a:cubicBezTo>
                  <a:pt x="4078907" y="1797424"/>
                  <a:pt x="2281485" y="0"/>
                  <a:pt x="64251" y="0"/>
                </a:cubicBezTo>
                <a:close/>
              </a:path>
            </a:pathLst>
          </a:custGeom>
          <a:solidFill>
            <a:srgbClr val="002060">
              <a:alpha val="5176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39"/>
          <p:cNvSpPr/>
          <p:nvPr/>
        </p:nvSpPr>
        <p:spPr>
          <a:xfrm>
            <a:off x="6224188" y="3837243"/>
            <a:ext cx="1140882" cy="1074762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39"/>
          <p:cNvSpPr/>
          <p:nvPr/>
        </p:nvSpPr>
        <p:spPr>
          <a:xfrm>
            <a:off x="9333148" y="3837243"/>
            <a:ext cx="1140882" cy="1074762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39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39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426" name="Google Shape;426;p39"/>
          <p:cNvSpPr txBox="1"/>
          <p:nvPr/>
        </p:nvSpPr>
        <p:spPr>
          <a:xfrm>
            <a:off x="6174547" y="1479178"/>
            <a:ext cx="3874228" cy="830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427" name="Google Shape;427;p39"/>
          <p:cNvSpPr txBox="1"/>
          <p:nvPr/>
        </p:nvSpPr>
        <p:spPr>
          <a:xfrm>
            <a:off x="6193888" y="120444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428" name="Google Shape;428;p39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429" name="Google Shape;42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39"/>
          <p:cNvSpPr/>
          <p:nvPr/>
        </p:nvSpPr>
        <p:spPr>
          <a:xfrm>
            <a:off x="1041400" y="965200"/>
            <a:ext cx="4267198" cy="426719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39"/>
          <p:cNvSpPr/>
          <p:nvPr/>
        </p:nvSpPr>
        <p:spPr>
          <a:xfrm>
            <a:off x="6193888" y="2309814"/>
            <a:ext cx="5210712" cy="127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432" name="Google Shape;432;p39"/>
          <p:cNvSpPr txBox="1"/>
          <p:nvPr/>
        </p:nvSpPr>
        <p:spPr>
          <a:xfrm>
            <a:off x="6341908" y="5008148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0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433" name="Google Shape;433;p39"/>
          <p:cNvSpPr txBox="1"/>
          <p:nvPr/>
        </p:nvSpPr>
        <p:spPr>
          <a:xfrm>
            <a:off x="9431858" y="5008148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0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434" name="Google Shape;434;p39"/>
          <p:cNvSpPr/>
          <p:nvPr/>
        </p:nvSpPr>
        <p:spPr>
          <a:xfrm>
            <a:off x="6384883" y="3919073"/>
            <a:ext cx="819493" cy="81949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39"/>
          <p:cNvSpPr/>
          <p:nvPr/>
        </p:nvSpPr>
        <p:spPr>
          <a:xfrm>
            <a:off x="9493843" y="3919073"/>
            <a:ext cx="819493" cy="81949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6" name="Google Shape;436;p39"/>
          <p:cNvGrpSpPr/>
          <p:nvPr/>
        </p:nvGrpSpPr>
        <p:grpSpPr>
          <a:xfrm>
            <a:off x="6612006" y="4150679"/>
            <a:ext cx="343740" cy="350300"/>
            <a:chOff x="2643188" y="2614613"/>
            <a:chExt cx="415925" cy="423863"/>
          </a:xfrm>
        </p:grpSpPr>
        <p:sp>
          <p:nvSpPr>
            <p:cNvPr id="437" name="Google Shape;437;p39"/>
            <p:cNvSpPr/>
            <p:nvPr/>
          </p:nvSpPr>
          <p:spPr>
            <a:xfrm>
              <a:off x="2643188" y="2614613"/>
              <a:ext cx="415925" cy="423863"/>
            </a:xfrm>
            <a:custGeom>
              <a:rect b="b" l="l" r="r" t="t"/>
              <a:pathLst>
                <a:path extrusionOk="0" h="1568" w="1541">
                  <a:moveTo>
                    <a:pt x="0" y="723"/>
                  </a:moveTo>
                  <a:cubicBezTo>
                    <a:pt x="39" y="646"/>
                    <a:pt x="79" y="568"/>
                    <a:pt x="118" y="491"/>
                  </a:cubicBezTo>
                  <a:cubicBezTo>
                    <a:pt x="132" y="465"/>
                    <a:pt x="145" y="440"/>
                    <a:pt x="159" y="414"/>
                  </a:cubicBezTo>
                  <a:cubicBezTo>
                    <a:pt x="201" y="340"/>
                    <a:pt x="264" y="302"/>
                    <a:pt x="349" y="300"/>
                  </a:cubicBezTo>
                  <a:cubicBezTo>
                    <a:pt x="351" y="300"/>
                    <a:pt x="353" y="299"/>
                    <a:pt x="357" y="299"/>
                  </a:cubicBezTo>
                  <a:cubicBezTo>
                    <a:pt x="327" y="234"/>
                    <a:pt x="328" y="171"/>
                    <a:pt x="366" y="110"/>
                  </a:cubicBezTo>
                  <a:cubicBezTo>
                    <a:pt x="393" y="66"/>
                    <a:pt x="433" y="38"/>
                    <a:pt x="484" y="27"/>
                  </a:cubicBezTo>
                  <a:cubicBezTo>
                    <a:pt x="588" y="4"/>
                    <a:pt x="688" y="70"/>
                    <a:pt x="710" y="173"/>
                  </a:cubicBezTo>
                  <a:cubicBezTo>
                    <a:pt x="731" y="272"/>
                    <a:pt x="666" y="389"/>
                    <a:pt x="537" y="401"/>
                  </a:cubicBezTo>
                  <a:cubicBezTo>
                    <a:pt x="545" y="424"/>
                    <a:pt x="556" y="447"/>
                    <a:pt x="560" y="471"/>
                  </a:cubicBezTo>
                  <a:cubicBezTo>
                    <a:pt x="565" y="494"/>
                    <a:pt x="564" y="518"/>
                    <a:pt x="564" y="542"/>
                  </a:cubicBezTo>
                  <a:cubicBezTo>
                    <a:pt x="564" y="552"/>
                    <a:pt x="566" y="557"/>
                    <a:pt x="575" y="562"/>
                  </a:cubicBezTo>
                  <a:cubicBezTo>
                    <a:pt x="622" y="585"/>
                    <a:pt x="669" y="609"/>
                    <a:pt x="716" y="634"/>
                  </a:cubicBezTo>
                  <a:cubicBezTo>
                    <a:pt x="734" y="644"/>
                    <a:pt x="751" y="656"/>
                    <a:pt x="770" y="667"/>
                  </a:cubicBezTo>
                  <a:cubicBezTo>
                    <a:pt x="803" y="636"/>
                    <a:pt x="847" y="622"/>
                    <a:pt x="888" y="599"/>
                  </a:cubicBezTo>
                  <a:cubicBezTo>
                    <a:pt x="913" y="585"/>
                    <a:pt x="939" y="573"/>
                    <a:pt x="964" y="560"/>
                  </a:cubicBezTo>
                  <a:cubicBezTo>
                    <a:pt x="967" y="558"/>
                    <a:pt x="972" y="552"/>
                    <a:pt x="972" y="548"/>
                  </a:cubicBezTo>
                  <a:cubicBezTo>
                    <a:pt x="965" y="496"/>
                    <a:pt x="975" y="447"/>
                    <a:pt x="1003" y="400"/>
                  </a:cubicBezTo>
                  <a:cubicBezTo>
                    <a:pt x="935" y="394"/>
                    <a:pt x="883" y="365"/>
                    <a:pt x="849" y="308"/>
                  </a:cubicBezTo>
                  <a:cubicBezTo>
                    <a:pt x="821" y="262"/>
                    <a:pt x="815" y="213"/>
                    <a:pt x="829" y="162"/>
                  </a:cubicBezTo>
                  <a:cubicBezTo>
                    <a:pt x="856" y="60"/>
                    <a:pt x="965" y="0"/>
                    <a:pt x="1066" y="31"/>
                  </a:cubicBezTo>
                  <a:cubicBezTo>
                    <a:pt x="1164" y="61"/>
                    <a:pt x="1236" y="175"/>
                    <a:pt x="1180" y="298"/>
                  </a:cubicBezTo>
                  <a:cubicBezTo>
                    <a:pt x="1199" y="300"/>
                    <a:pt x="1219" y="302"/>
                    <a:pt x="1237" y="306"/>
                  </a:cubicBezTo>
                  <a:cubicBezTo>
                    <a:pt x="1299" y="321"/>
                    <a:pt x="1346" y="357"/>
                    <a:pt x="1376" y="413"/>
                  </a:cubicBezTo>
                  <a:cubicBezTo>
                    <a:pt x="1426" y="507"/>
                    <a:pt x="1475" y="601"/>
                    <a:pt x="1525" y="696"/>
                  </a:cubicBezTo>
                  <a:cubicBezTo>
                    <a:pt x="1541" y="726"/>
                    <a:pt x="1540" y="757"/>
                    <a:pt x="1522" y="787"/>
                  </a:cubicBezTo>
                  <a:cubicBezTo>
                    <a:pt x="1519" y="793"/>
                    <a:pt x="1518" y="800"/>
                    <a:pt x="1518" y="807"/>
                  </a:cubicBezTo>
                  <a:cubicBezTo>
                    <a:pt x="1518" y="864"/>
                    <a:pt x="1518" y="922"/>
                    <a:pt x="1518" y="979"/>
                  </a:cubicBezTo>
                  <a:cubicBezTo>
                    <a:pt x="1517" y="1006"/>
                    <a:pt x="1495" y="1022"/>
                    <a:pt x="1473" y="1010"/>
                  </a:cubicBezTo>
                  <a:cubicBezTo>
                    <a:pt x="1462" y="1004"/>
                    <a:pt x="1457" y="993"/>
                    <a:pt x="1457" y="980"/>
                  </a:cubicBezTo>
                  <a:cubicBezTo>
                    <a:pt x="1458" y="938"/>
                    <a:pt x="1457" y="896"/>
                    <a:pt x="1457" y="854"/>
                  </a:cubicBezTo>
                  <a:cubicBezTo>
                    <a:pt x="1457" y="849"/>
                    <a:pt x="1457" y="843"/>
                    <a:pt x="1457" y="835"/>
                  </a:cubicBezTo>
                  <a:cubicBezTo>
                    <a:pt x="1448" y="840"/>
                    <a:pt x="1441" y="844"/>
                    <a:pt x="1433" y="848"/>
                  </a:cubicBezTo>
                  <a:cubicBezTo>
                    <a:pt x="1404" y="863"/>
                    <a:pt x="1375" y="879"/>
                    <a:pt x="1346" y="893"/>
                  </a:cubicBezTo>
                  <a:cubicBezTo>
                    <a:pt x="1337" y="897"/>
                    <a:pt x="1335" y="902"/>
                    <a:pt x="1335" y="912"/>
                  </a:cubicBezTo>
                  <a:cubicBezTo>
                    <a:pt x="1335" y="1079"/>
                    <a:pt x="1335" y="1246"/>
                    <a:pt x="1335" y="1413"/>
                  </a:cubicBezTo>
                  <a:cubicBezTo>
                    <a:pt x="1335" y="1450"/>
                    <a:pt x="1360" y="1477"/>
                    <a:pt x="1395" y="1477"/>
                  </a:cubicBezTo>
                  <a:cubicBezTo>
                    <a:pt x="1430" y="1477"/>
                    <a:pt x="1457" y="1451"/>
                    <a:pt x="1457" y="1414"/>
                  </a:cubicBezTo>
                  <a:cubicBezTo>
                    <a:pt x="1458" y="1365"/>
                    <a:pt x="1457" y="1317"/>
                    <a:pt x="1457" y="1268"/>
                  </a:cubicBezTo>
                  <a:cubicBezTo>
                    <a:pt x="1457" y="1263"/>
                    <a:pt x="1457" y="1258"/>
                    <a:pt x="1458" y="1253"/>
                  </a:cubicBezTo>
                  <a:cubicBezTo>
                    <a:pt x="1459" y="1236"/>
                    <a:pt x="1470" y="1225"/>
                    <a:pt x="1485" y="1224"/>
                  </a:cubicBezTo>
                  <a:cubicBezTo>
                    <a:pt x="1502" y="1223"/>
                    <a:pt x="1517" y="1234"/>
                    <a:pt x="1517" y="1251"/>
                  </a:cubicBezTo>
                  <a:cubicBezTo>
                    <a:pt x="1518" y="1311"/>
                    <a:pt x="1522" y="1372"/>
                    <a:pt x="1515" y="1432"/>
                  </a:cubicBezTo>
                  <a:cubicBezTo>
                    <a:pt x="1505" y="1521"/>
                    <a:pt x="1410" y="1564"/>
                    <a:pt x="1332" y="1520"/>
                  </a:cubicBezTo>
                  <a:cubicBezTo>
                    <a:pt x="1328" y="1517"/>
                    <a:pt x="1320" y="1516"/>
                    <a:pt x="1315" y="1518"/>
                  </a:cubicBezTo>
                  <a:cubicBezTo>
                    <a:pt x="1230" y="1550"/>
                    <a:pt x="1146" y="1493"/>
                    <a:pt x="1146" y="1402"/>
                  </a:cubicBezTo>
                  <a:cubicBezTo>
                    <a:pt x="1146" y="1241"/>
                    <a:pt x="1146" y="1080"/>
                    <a:pt x="1146" y="919"/>
                  </a:cubicBezTo>
                  <a:cubicBezTo>
                    <a:pt x="1146" y="910"/>
                    <a:pt x="1143" y="900"/>
                    <a:pt x="1139" y="891"/>
                  </a:cubicBezTo>
                  <a:cubicBezTo>
                    <a:pt x="1120" y="855"/>
                    <a:pt x="1101" y="819"/>
                    <a:pt x="1081" y="781"/>
                  </a:cubicBezTo>
                  <a:cubicBezTo>
                    <a:pt x="1076" y="784"/>
                    <a:pt x="1071" y="786"/>
                    <a:pt x="1066" y="788"/>
                  </a:cubicBezTo>
                  <a:cubicBezTo>
                    <a:pt x="1020" y="811"/>
                    <a:pt x="974" y="834"/>
                    <a:pt x="928" y="857"/>
                  </a:cubicBezTo>
                  <a:cubicBezTo>
                    <a:pt x="868" y="888"/>
                    <a:pt x="821" y="882"/>
                    <a:pt x="771" y="836"/>
                  </a:cubicBezTo>
                  <a:cubicBezTo>
                    <a:pt x="770" y="835"/>
                    <a:pt x="769" y="835"/>
                    <a:pt x="767" y="834"/>
                  </a:cubicBezTo>
                  <a:cubicBezTo>
                    <a:pt x="750" y="853"/>
                    <a:pt x="729" y="866"/>
                    <a:pt x="704" y="872"/>
                  </a:cubicBezTo>
                  <a:cubicBezTo>
                    <a:pt x="672" y="880"/>
                    <a:pt x="642" y="875"/>
                    <a:pt x="613" y="860"/>
                  </a:cubicBezTo>
                  <a:cubicBezTo>
                    <a:pt x="565" y="836"/>
                    <a:pt x="517" y="812"/>
                    <a:pt x="470" y="788"/>
                  </a:cubicBezTo>
                  <a:cubicBezTo>
                    <a:pt x="465" y="786"/>
                    <a:pt x="461" y="784"/>
                    <a:pt x="455" y="781"/>
                  </a:cubicBezTo>
                  <a:cubicBezTo>
                    <a:pt x="442" y="805"/>
                    <a:pt x="431" y="829"/>
                    <a:pt x="417" y="851"/>
                  </a:cubicBezTo>
                  <a:cubicBezTo>
                    <a:pt x="396" y="886"/>
                    <a:pt x="386" y="922"/>
                    <a:pt x="389" y="963"/>
                  </a:cubicBezTo>
                  <a:cubicBezTo>
                    <a:pt x="392" y="989"/>
                    <a:pt x="390" y="1016"/>
                    <a:pt x="390" y="1047"/>
                  </a:cubicBezTo>
                  <a:cubicBezTo>
                    <a:pt x="421" y="979"/>
                    <a:pt x="471" y="952"/>
                    <a:pt x="540" y="967"/>
                  </a:cubicBezTo>
                  <a:cubicBezTo>
                    <a:pt x="592" y="979"/>
                    <a:pt x="620" y="1018"/>
                    <a:pt x="629" y="1089"/>
                  </a:cubicBezTo>
                  <a:cubicBezTo>
                    <a:pt x="638" y="1089"/>
                    <a:pt x="648" y="1089"/>
                    <a:pt x="658" y="1089"/>
                  </a:cubicBezTo>
                  <a:cubicBezTo>
                    <a:pt x="683" y="1089"/>
                    <a:pt x="708" y="1088"/>
                    <a:pt x="733" y="1089"/>
                  </a:cubicBezTo>
                  <a:cubicBezTo>
                    <a:pt x="754" y="1089"/>
                    <a:pt x="765" y="1100"/>
                    <a:pt x="765" y="1121"/>
                  </a:cubicBezTo>
                  <a:cubicBezTo>
                    <a:pt x="765" y="1138"/>
                    <a:pt x="765" y="1155"/>
                    <a:pt x="765" y="1172"/>
                  </a:cubicBezTo>
                  <a:cubicBezTo>
                    <a:pt x="765" y="1256"/>
                    <a:pt x="765" y="1339"/>
                    <a:pt x="765" y="1423"/>
                  </a:cubicBezTo>
                  <a:cubicBezTo>
                    <a:pt x="765" y="1457"/>
                    <a:pt x="757" y="1466"/>
                    <a:pt x="723" y="1466"/>
                  </a:cubicBezTo>
                  <a:cubicBezTo>
                    <a:pt x="612" y="1466"/>
                    <a:pt x="501" y="1466"/>
                    <a:pt x="390" y="1465"/>
                  </a:cubicBezTo>
                  <a:cubicBezTo>
                    <a:pt x="379" y="1465"/>
                    <a:pt x="372" y="1469"/>
                    <a:pt x="366" y="1478"/>
                  </a:cubicBezTo>
                  <a:cubicBezTo>
                    <a:pt x="333" y="1523"/>
                    <a:pt x="276" y="1539"/>
                    <a:pt x="224" y="1519"/>
                  </a:cubicBezTo>
                  <a:cubicBezTo>
                    <a:pt x="216" y="1516"/>
                    <a:pt x="210" y="1515"/>
                    <a:pt x="202" y="1520"/>
                  </a:cubicBezTo>
                  <a:cubicBezTo>
                    <a:pt x="121" y="1568"/>
                    <a:pt x="20" y="1512"/>
                    <a:pt x="18" y="1417"/>
                  </a:cubicBezTo>
                  <a:cubicBezTo>
                    <a:pt x="17" y="1367"/>
                    <a:pt x="18" y="1317"/>
                    <a:pt x="18" y="1267"/>
                  </a:cubicBezTo>
                  <a:cubicBezTo>
                    <a:pt x="18" y="1124"/>
                    <a:pt x="18" y="981"/>
                    <a:pt x="19" y="838"/>
                  </a:cubicBezTo>
                  <a:cubicBezTo>
                    <a:pt x="19" y="809"/>
                    <a:pt x="14" y="782"/>
                    <a:pt x="0" y="756"/>
                  </a:cubicBezTo>
                  <a:cubicBezTo>
                    <a:pt x="0" y="745"/>
                    <a:pt x="0" y="734"/>
                    <a:pt x="0" y="723"/>
                  </a:cubicBezTo>
                  <a:close/>
                  <a:moveTo>
                    <a:pt x="1130" y="745"/>
                  </a:moveTo>
                  <a:cubicBezTo>
                    <a:pt x="1152" y="787"/>
                    <a:pt x="1173" y="827"/>
                    <a:pt x="1195" y="868"/>
                  </a:cubicBezTo>
                  <a:cubicBezTo>
                    <a:pt x="1204" y="886"/>
                    <a:pt x="1220" y="891"/>
                    <a:pt x="1238" y="882"/>
                  </a:cubicBezTo>
                  <a:cubicBezTo>
                    <a:pt x="1311" y="843"/>
                    <a:pt x="1385" y="805"/>
                    <a:pt x="1458" y="766"/>
                  </a:cubicBezTo>
                  <a:cubicBezTo>
                    <a:pt x="1476" y="757"/>
                    <a:pt x="1480" y="742"/>
                    <a:pt x="1471" y="724"/>
                  </a:cubicBezTo>
                  <a:cubicBezTo>
                    <a:pt x="1421" y="628"/>
                    <a:pt x="1372" y="532"/>
                    <a:pt x="1320" y="437"/>
                  </a:cubicBezTo>
                  <a:cubicBezTo>
                    <a:pt x="1283" y="369"/>
                    <a:pt x="1199" y="342"/>
                    <a:pt x="1128" y="371"/>
                  </a:cubicBezTo>
                  <a:cubicBezTo>
                    <a:pt x="1056" y="401"/>
                    <a:pt x="1017" y="476"/>
                    <a:pt x="1035" y="552"/>
                  </a:cubicBezTo>
                  <a:cubicBezTo>
                    <a:pt x="1042" y="582"/>
                    <a:pt x="1039" y="589"/>
                    <a:pt x="1011" y="603"/>
                  </a:cubicBezTo>
                  <a:cubicBezTo>
                    <a:pt x="976" y="622"/>
                    <a:pt x="941" y="640"/>
                    <a:pt x="904" y="659"/>
                  </a:cubicBezTo>
                  <a:cubicBezTo>
                    <a:pt x="920" y="699"/>
                    <a:pt x="936" y="738"/>
                    <a:pt x="953" y="777"/>
                  </a:cubicBezTo>
                  <a:cubicBezTo>
                    <a:pt x="970" y="769"/>
                    <a:pt x="985" y="760"/>
                    <a:pt x="1001" y="753"/>
                  </a:cubicBezTo>
                  <a:cubicBezTo>
                    <a:pt x="1053" y="732"/>
                    <a:pt x="1096" y="700"/>
                    <a:pt x="1131" y="656"/>
                  </a:cubicBezTo>
                  <a:cubicBezTo>
                    <a:pt x="1146" y="636"/>
                    <a:pt x="1164" y="619"/>
                    <a:pt x="1181" y="600"/>
                  </a:cubicBezTo>
                  <a:cubicBezTo>
                    <a:pt x="1187" y="594"/>
                    <a:pt x="1193" y="587"/>
                    <a:pt x="1200" y="581"/>
                  </a:cubicBezTo>
                  <a:cubicBezTo>
                    <a:pt x="1212" y="570"/>
                    <a:pt x="1228" y="570"/>
                    <a:pt x="1239" y="580"/>
                  </a:cubicBezTo>
                  <a:cubicBezTo>
                    <a:pt x="1251" y="591"/>
                    <a:pt x="1253" y="608"/>
                    <a:pt x="1244" y="621"/>
                  </a:cubicBezTo>
                  <a:cubicBezTo>
                    <a:pt x="1241" y="625"/>
                    <a:pt x="1238" y="628"/>
                    <a:pt x="1235" y="631"/>
                  </a:cubicBezTo>
                  <a:cubicBezTo>
                    <a:pt x="1200" y="669"/>
                    <a:pt x="1166" y="706"/>
                    <a:pt x="1130" y="745"/>
                  </a:cubicBezTo>
                  <a:close/>
                  <a:moveTo>
                    <a:pt x="405" y="745"/>
                  </a:moveTo>
                  <a:cubicBezTo>
                    <a:pt x="387" y="724"/>
                    <a:pt x="369" y="705"/>
                    <a:pt x="351" y="685"/>
                  </a:cubicBezTo>
                  <a:cubicBezTo>
                    <a:pt x="333" y="666"/>
                    <a:pt x="315" y="646"/>
                    <a:pt x="297" y="627"/>
                  </a:cubicBezTo>
                  <a:cubicBezTo>
                    <a:pt x="283" y="611"/>
                    <a:pt x="283" y="593"/>
                    <a:pt x="296" y="581"/>
                  </a:cubicBezTo>
                  <a:cubicBezTo>
                    <a:pt x="310" y="569"/>
                    <a:pt x="327" y="571"/>
                    <a:pt x="341" y="586"/>
                  </a:cubicBezTo>
                  <a:cubicBezTo>
                    <a:pt x="358" y="603"/>
                    <a:pt x="375" y="620"/>
                    <a:pt x="390" y="639"/>
                  </a:cubicBezTo>
                  <a:cubicBezTo>
                    <a:pt x="433" y="694"/>
                    <a:pt x="485" y="736"/>
                    <a:pt x="551" y="761"/>
                  </a:cubicBezTo>
                  <a:cubicBezTo>
                    <a:pt x="562" y="766"/>
                    <a:pt x="572" y="772"/>
                    <a:pt x="583" y="777"/>
                  </a:cubicBezTo>
                  <a:cubicBezTo>
                    <a:pt x="599" y="738"/>
                    <a:pt x="614" y="700"/>
                    <a:pt x="630" y="663"/>
                  </a:cubicBezTo>
                  <a:cubicBezTo>
                    <a:pt x="630" y="662"/>
                    <a:pt x="630" y="660"/>
                    <a:pt x="630" y="658"/>
                  </a:cubicBezTo>
                  <a:cubicBezTo>
                    <a:pt x="596" y="640"/>
                    <a:pt x="561" y="622"/>
                    <a:pt x="527" y="604"/>
                  </a:cubicBezTo>
                  <a:cubicBezTo>
                    <a:pt x="496" y="589"/>
                    <a:pt x="494" y="583"/>
                    <a:pt x="501" y="550"/>
                  </a:cubicBezTo>
                  <a:cubicBezTo>
                    <a:pt x="519" y="475"/>
                    <a:pt x="479" y="400"/>
                    <a:pt x="408" y="371"/>
                  </a:cubicBezTo>
                  <a:cubicBezTo>
                    <a:pt x="337" y="342"/>
                    <a:pt x="253" y="369"/>
                    <a:pt x="217" y="436"/>
                  </a:cubicBezTo>
                  <a:cubicBezTo>
                    <a:pt x="164" y="531"/>
                    <a:pt x="115" y="628"/>
                    <a:pt x="65" y="725"/>
                  </a:cubicBezTo>
                  <a:cubicBezTo>
                    <a:pt x="55" y="742"/>
                    <a:pt x="60" y="757"/>
                    <a:pt x="78" y="766"/>
                  </a:cubicBezTo>
                  <a:cubicBezTo>
                    <a:pt x="151" y="805"/>
                    <a:pt x="225" y="843"/>
                    <a:pt x="298" y="882"/>
                  </a:cubicBezTo>
                  <a:cubicBezTo>
                    <a:pt x="316" y="891"/>
                    <a:pt x="332" y="886"/>
                    <a:pt x="341" y="868"/>
                  </a:cubicBezTo>
                  <a:cubicBezTo>
                    <a:pt x="363" y="827"/>
                    <a:pt x="384" y="787"/>
                    <a:pt x="405" y="745"/>
                  </a:cubicBezTo>
                  <a:close/>
                  <a:moveTo>
                    <a:pt x="79" y="835"/>
                  </a:moveTo>
                  <a:cubicBezTo>
                    <a:pt x="79" y="840"/>
                    <a:pt x="79" y="842"/>
                    <a:pt x="79" y="844"/>
                  </a:cubicBezTo>
                  <a:cubicBezTo>
                    <a:pt x="79" y="1034"/>
                    <a:pt x="78" y="1224"/>
                    <a:pt x="79" y="1414"/>
                  </a:cubicBezTo>
                  <a:cubicBezTo>
                    <a:pt x="79" y="1451"/>
                    <a:pt x="106" y="1477"/>
                    <a:pt x="141" y="1477"/>
                  </a:cubicBezTo>
                  <a:cubicBezTo>
                    <a:pt x="175" y="1476"/>
                    <a:pt x="201" y="1450"/>
                    <a:pt x="201" y="1414"/>
                  </a:cubicBezTo>
                  <a:cubicBezTo>
                    <a:pt x="201" y="1366"/>
                    <a:pt x="201" y="1318"/>
                    <a:pt x="201" y="1270"/>
                  </a:cubicBezTo>
                  <a:cubicBezTo>
                    <a:pt x="201" y="1151"/>
                    <a:pt x="201" y="1032"/>
                    <a:pt x="201" y="913"/>
                  </a:cubicBezTo>
                  <a:cubicBezTo>
                    <a:pt x="201" y="907"/>
                    <a:pt x="200" y="899"/>
                    <a:pt x="196" y="897"/>
                  </a:cubicBezTo>
                  <a:cubicBezTo>
                    <a:pt x="158" y="876"/>
                    <a:pt x="120" y="856"/>
                    <a:pt x="79" y="835"/>
                  </a:cubicBezTo>
                  <a:close/>
                  <a:moveTo>
                    <a:pt x="1012" y="83"/>
                  </a:moveTo>
                  <a:cubicBezTo>
                    <a:pt x="941" y="82"/>
                    <a:pt x="883" y="139"/>
                    <a:pt x="882" y="210"/>
                  </a:cubicBezTo>
                  <a:cubicBezTo>
                    <a:pt x="882" y="281"/>
                    <a:pt x="939" y="339"/>
                    <a:pt x="1010" y="339"/>
                  </a:cubicBezTo>
                  <a:cubicBezTo>
                    <a:pt x="1081" y="340"/>
                    <a:pt x="1139" y="283"/>
                    <a:pt x="1140" y="212"/>
                  </a:cubicBezTo>
                  <a:cubicBezTo>
                    <a:pt x="1140" y="141"/>
                    <a:pt x="1083" y="84"/>
                    <a:pt x="1012" y="83"/>
                  </a:cubicBezTo>
                  <a:close/>
                  <a:moveTo>
                    <a:pt x="526" y="83"/>
                  </a:moveTo>
                  <a:cubicBezTo>
                    <a:pt x="454" y="83"/>
                    <a:pt x="397" y="140"/>
                    <a:pt x="396" y="211"/>
                  </a:cubicBezTo>
                  <a:cubicBezTo>
                    <a:pt x="396" y="281"/>
                    <a:pt x="453" y="339"/>
                    <a:pt x="524" y="339"/>
                  </a:cubicBezTo>
                  <a:cubicBezTo>
                    <a:pt x="596" y="340"/>
                    <a:pt x="654" y="282"/>
                    <a:pt x="653" y="211"/>
                  </a:cubicBezTo>
                  <a:cubicBezTo>
                    <a:pt x="653" y="140"/>
                    <a:pt x="596" y="83"/>
                    <a:pt x="526" y="83"/>
                  </a:cubicBezTo>
                  <a:close/>
                  <a:moveTo>
                    <a:pt x="704" y="1180"/>
                  </a:moveTo>
                  <a:cubicBezTo>
                    <a:pt x="699" y="1184"/>
                    <a:pt x="696" y="1186"/>
                    <a:pt x="693" y="1188"/>
                  </a:cubicBezTo>
                  <a:cubicBezTo>
                    <a:pt x="639" y="1229"/>
                    <a:pt x="585" y="1271"/>
                    <a:pt x="531" y="1312"/>
                  </a:cubicBezTo>
                  <a:cubicBezTo>
                    <a:pt x="513" y="1325"/>
                    <a:pt x="502" y="1325"/>
                    <a:pt x="483" y="1312"/>
                  </a:cubicBezTo>
                  <a:cubicBezTo>
                    <a:pt x="467" y="1300"/>
                    <a:pt x="452" y="1287"/>
                    <a:pt x="436" y="1275"/>
                  </a:cubicBezTo>
                  <a:cubicBezTo>
                    <a:pt x="421" y="1264"/>
                    <a:pt x="407" y="1253"/>
                    <a:pt x="391" y="1242"/>
                  </a:cubicBezTo>
                  <a:cubicBezTo>
                    <a:pt x="391" y="1297"/>
                    <a:pt x="391" y="1350"/>
                    <a:pt x="391" y="1404"/>
                  </a:cubicBezTo>
                  <a:cubicBezTo>
                    <a:pt x="496" y="1404"/>
                    <a:pt x="600" y="1404"/>
                    <a:pt x="704" y="1404"/>
                  </a:cubicBezTo>
                  <a:cubicBezTo>
                    <a:pt x="704" y="1329"/>
                    <a:pt x="704" y="1256"/>
                    <a:pt x="704" y="1180"/>
                  </a:cubicBezTo>
                  <a:close/>
                  <a:moveTo>
                    <a:pt x="257" y="1466"/>
                  </a:moveTo>
                  <a:cubicBezTo>
                    <a:pt x="256" y="1465"/>
                    <a:pt x="259" y="1466"/>
                    <a:pt x="261" y="1467"/>
                  </a:cubicBezTo>
                  <a:cubicBezTo>
                    <a:pt x="299" y="1471"/>
                    <a:pt x="329" y="1442"/>
                    <a:pt x="330" y="1402"/>
                  </a:cubicBezTo>
                  <a:cubicBezTo>
                    <a:pt x="330" y="1254"/>
                    <a:pt x="330" y="1106"/>
                    <a:pt x="330" y="957"/>
                  </a:cubicBezTo>
                  <a:cubicBezTo>
                    <a:pt x="330" y="953"/>
                    <a:pt x="329" y="950"/>
                    <a:pt x="329" y="950"/>
                  </a:cubicBezTo>
                  <a:cubicBezTo>
                    <a:pt x="305" y="944"/>
                    <a:pt x="283" y="940"/>
                    <a:pt x="261" y="935"/>
                  </a:cubicBezTo>
                  <a:cubicBezTo>
                    <a:pt x="261" y="940"/>
                    <a:pt x="261" y="946"/>
                    <a:pt x="261" y="952"/>
                  </a:cubicBezTo>
                  <a:cubicBezTo>
                    <a:pt x="261" y="1094"/>
                    <a:pt x="262" y="1236"/>
                    <a:pt x="261" y="1378"/>
                  </a:cubicBezTo>
                  <a:cubicBezTo>
                    <a:pt x="261" y="1407"/>
                    <a:pt x="258" y="1435"/>
                    <a:pt x="257" y="1466"/>
                  </a:cubicBezTo>
                  <a:close/>
                  <a:moveTo>
                    <a:pt x="1207" y="950"/>
                  </a:moveTo>
                  <a:cubicBezTo>
                    <a:pt x="1207" y="952"/>
                    <a:pt x="1206" y="956"/>
                    <a:pt x="1206" y="960"/>
                  </a:cubicBezTo>
                  <a:cubicBezTo>
                    <a:pt x="1206" y="1107"/>
                    <a:pt x="1206" y="1253"/>
                    <a:pt x="1206" y="1400"/>
                  </a:cubicBezTo>
                  <a:cubicBezTo>
                    <a:pt x="1206" y="1403"/>
                    <a:pt x="1206" y="1407"/>
                    <a:pt x="1207" y="1410"/>
                  </a:cubicBezTo>
                  <a:cubicBezTo>
                    <a:pt x="1210" y="1450"/>
                    <a:pt x="1249" y="1476"/>
                    <a:pt x="1279" y="1465"/>
                  </a:cubicBezTo>
                  <a:cubicBezTo>
                    <a:pt x="1278" y="1438"/>
                    <a:pt x="1275" y="1412"/>
                    <a:pt x="1275" y="1385"/>
                  </a:cubicBezTo>
                  <a:cubicBezTo>
                    <a:pt x="1274" y="1240"/>
                    <a:pt x="1275" y="1096"/>
                    <a:pt x="1275" y="951"/>
                  </a:cubicBezTo>
                  <a:cubicBezTo>
                    <a:pt x="1275" y="945"/>
                    <a:pt x="1275" y="939"/>
                    <a:pt x="1275" y="935"/>
                  </a:cubicBezTo>
                  <a:cubicBezTo>
                    <a:pt x="1252" y="940"/>
                    <a:pt x="1231" y="945"/>
                    <a:pt x="1207" y="950"/>
                  </a:cubicBezTo>
                  <a:close/>
                  <a:moveTo>
                    <a:pt x="644" y="1150"/>
                  </a:moveTo>
                  <a:cubicBezTo>
                    <a:pt x="557" y="1150"/>
                    <a:pt x="474" y="1150"/>
                    <a:pt x="387" y="1150"/>
                  </a:cubicBezTo>
                  <a:cubicBezTo>
                    <a:pt x="390" y="1158"/>
                    <a:pt x="392" y="1165"/>
                    <a:pt x="396" y="1169"/>
                  </a:cubicBezTo>
                  <a:cubicBezTo>
                    <a:pt x="431" y="1196"/>
                    <a:pt x="466" y="1223"/>
                    <a:pt x="501" y="1249"/>
                  </a:cubicBezTo>
                  <a:cubicBezTo>
                    <a:pt x="504" y="1251"/>
                    <a:pt x="510" y="1251"/>
                    <a:pt x="512" y="1249"/>
                  </a:cubicBezTo>
                  <a:cubicBezTo>
                    <a:pt x="556" y="1217"/>
                    <a:pt x="598" y="1184"/>
                    <a:pt x="644" y="1150"/>
                  </a:cubicBezTo>
                  <a:close/>
                  <a:moveTo>
                    <a:pt x="685" y="687"/>
                  </a:moveTo>
                  <a:cubicBezTo>
                    <a:pt x="669" y="727"/>
                    <a:pt x="653" y="765"/>
                    <a:pt x="637" y="804"/>
                  </a:cubicBezTo>
                  <a:cubicBezTo>
                    <a:pt x="661" y="819"/>
                    <a:pt x="684" y="820"/>
                    <a:pt x="706" y="806"/>
                  </a:cubicBezTo>
                  <a:cubicBezTo>
                    <a:pt x="729" y="793"/>
                    <a:pt x="739" y="773"/>
                    <a:pt x="737" y="748"/>
                  </a:cubicBezTo>
                  <a:cubicBezTo>
                    <a:pt x="735" y="716"/>
                    <a:pt x="715" y="698"/>
                    <a:pt x="685" y="687"/>
                  </a:cubicBezTo>
                  <a:close/>
                  <a:moveTo>
                    <a:pt x="850" y="687"/>
                  </a:moveTo>
                  <a:cubicBezTo>
                    <a:pt x="820" y="699"/>
                    <a:pt x="800" y="717"/>
                    <a:pt x="798" y="750"/>
                  </a:cubicBezTo>
                  <a:cubicBezTo>
                    <a:pt x="798" y="777"/>
                    <a:pt x="810" y="797"/>
                    <a:pt x="834" y="809"/>
                  </a:cubicBezTo>
                  <a:cubicBezTo>
                    <a:pt x="856" y="820"/>
                    <a:pt x="877" y="818"/>
                    <a:pt x="898" y="804"/>
                  </a:cubicBezTo>
                  <a:cubicBezTo>
                    <a:pt x="882" y="765"/>
                    <a:pt x="866" y="726"/>
                    <a:pt x="850" y="687"/>
                  </a:cubicBezTo>
                  <a:close/>
                  <a:moveTo>
                    <a:pt x="567" y="1088"/>
                  </a:moveTo>
                  <a:cubicBezTo>
                    <a:pt x="568" y="1063"/>
                    <a:pt x="560" y="1044"/>
                    <a:pt x="539" y="1032"/>
                  </a:cubicBezTo>
                  <a:cubicBezTo>
                    <a:pt x="516" y="1019"/>
                    <a:pt x="493" y="1020"/>
                    <a:pt x="472" y="1034"/>
                  </a:cubicBezTo>
                  <a:cubicBezTo>
                    <a:pt x="453" y="1046"/>
                    <a:pt x="445" y="1065"/>
                    <a:pt x="448" y="1088"/>
                  </a:cubicBezTo>
                  <a:cubicBezTo>
                    <a:pt x="487" y="1088"/>
                    <a:pt x="526" y="1088"/>
                    <a:pt x="567" y="108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39"/>
            <p:cNvSpPr/>
            <p:nvPr/>
          </p:nvSpPr>
          <p:spPr>
            <a:xfrm>
              <a:off x="3035300" y="2908300"/>
              <a:ext cx="17463" cy="15875"/>
            </a:xfrm>
            <a:custGeom>
              <a:rect b="b" l="l" r="r" t="t"/>
              <a:pathLst>
                <a:path extrusionOk="0" h="60" w="61">
                  <a:moveTo>
                    <a:pt x="1" y="28"/>
                  </a:moveTo>
                  <a:cubicBezTo>
                    <a:pt x="1" y="12"/>
                    <a:pt x="14" y="0"/>
                    <a:pt x="31" y="0"/>
                  </a:cubicBezTo>
                  <a:cubicBezTo>
                    <a:pt x="47" y="0"/>
                    <a:pt x="61" y="14"/>
                    <a:pt x="60" y="30"/>
                  </a:cubicBezTo>
                  <a:cubicBezTo>
                    <a:pt x="60" y="46"/>
                    <a:pt x="45" y="60"/>
                    <a:pt x="29" y="59"/>
                  </a:cubicBezTo>
                  <a:cubicBezTo>
                    <a:pt x="13" y="59"/>
                    <a:pt x="0" y="45"/>
                    <a:pt x="1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39"/>
            <p:cNvSpPr/>
            <p:nvPr/>
          </p:nvSpPr>
          <p:spPr>
            <a:xfrm>
              <a:off x="2892425" y="2668588"/>
              <a:ext cx="15875" cy="17463"/>
            </a:xfrm>
            <a:custGeom>
              <a:rect b="b" l="l" r="r" t="t"/>
              <a:pathLst>
                <a:path extrusionOk="0" h="60" w="60">
                  <a:moveTo>
                    <a:pt x="30" y="0"/>
                  </a:moveTo>
                  <a:cubicBezTo>
                    <a:pt x="47" y="0"/>
                    <a:pt x="60" y="13"/>
                    <a:pt x="60" y="30"/>
                  </a:cubicBezTo>
                  <a:cubicBezTo>
                    <a:pt x="59" y="46"/>
                    <a:pt x="46" y="59"/>
                    <a:pt x="30" y="60"/>
                  </a:cubicBezTo>
                  <a:cubicBezTo>
                    <a:pt x="13" y="60"/>
                    <a:pt x="0" y="46"/>
                    <a:pt x="0" y="29"/>
                  </a:cubicBezTo>
                  <a:cubicBezTo>
                    <a:pt x="0" y="12"/>
                    <a:pt x="13" y="0"/>
                    <a:pt x="3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39"/>
            <p:cNvSpPr/>
            <p:nvPr/>
          </p:nvSpPr>
          <p:spPr>
            <a:xfrm>
              <a:off x="2792413" y="2668588"/>
              <a:ext cx="15875" cy="17463"/>
            </a:xfrm>
            <a:custGeom>
              <a:rect b="b" l="l" r="r" t="t"/>
              <a:pathLst>
                <a:path extrusionOk="0" h="61" w="61">
                  <a:moveTo>
                    <a:pt x="60" y="31"/>
                  </a:moveTo>
                  <a:cubicBezTo>
                    <a:pt x="60" y="47"/>
                    <a:pt x="47" y="60"/>
                    <a:pt x="31" y="61"/>
                  </a:cubicBezTo>
                  <a:cubicBezTo>
                    <a:pt x="14" y="61"/>
                    <a:pt x="0" y="46"/>
                    <a:pt x="0" y="30"/>
                  </a:cubicBezTo>
                  <a:cubicBezTo>
                    <a:pt x="1" y="13"/>
                    <a:pt x="15" y="0"/>
                    <a:pt x="32" y="1"/>
                  </a:cubicBezTo>
                  <a:cubicBezTo>
                    <a:pt x="49" y="1"/>
                    <a:pt x="61" y="14"/>
                    <a:pt x="60" y="3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1" name="Google Shape;441;p39"/>
          <p:cNvGrpSpPr/>
          <p:nvPr/>
        </p:nvGrpSpPr>
        <p:grpSpPr>
          <a:xfrm>
            <a:off x="9729095" y="4150679"/>
            <a:ext cx="348987" cy="350300"/>
            <a:chOff x="5268913" y="2587625"/>
            <a:chExt cx="422275" cy="423863"/>
          </a:xfrm>
        </p:grpSpPr>
        <p:sp>
          <p:nvSpPr>
            <p:cNvPr id="442" name="Google Shape;442;p39"/>
            <p:cNvSpPr/>
            <p:nvPr/>
          </p:nvSpPr>
          <p:spPr>
            <a:xfrm>
              <a:off x="5268913" y="2587625"/>
              <a:ext cx="422275" cy="423863"/>
            </a:xfrm>
            <a:custGeom>
              <a:rect b="b" l="l" r="r" t="t"/>
              <a:pathLst>
                <a:path extrusionOk="0" h="1568" w="1570">
                  <a:moveTo>
                    <a:pt x="0" y="266"/>
                  </a:moveTo>
                  <a:cubicBezTo>
                    <a:pt x="6" y="260"/>
                    <a:pt x="13" y="254"/>
                    <a:pt x="20" y="248"/>
                  </a:cubicBezTo>
                  <a:cubicBezTo>
                    <a:pt x="99" y="168"/>
                    <a:pt x="178" y="89"/>
                    <a:pt x="258" y="10"/>
                  </a:cubicBezTo>
                  <a:cubicBezTo>
                    <a:pt x="263" y="4"/>
                    <a:pt x="273" y="0"/>
                    <a:pt x="280" y="0"/>
                  </a:cubicBezTo>
                  <a:cubicBezTo>
                    <a:pt x="603" y="0"/>
                    <a:pt x="926" y="0"/>
                    <a:pt x="1249" y="0"/>
                  </a:cubicBezTo>
                  <a:cubicBezTo>
                    <a:pt x="1254" y="0"/>
                    <a:pt x="1258" y="0"/>
                    <a:pt x="1264" y="0"/>
                  </a:cubicBezTo>
                  <a:cubicBezTo>
                    <a:pt x="1264" y="299"/>
                    <a:pt x="1264" y="597"/>
                    <a:pt x="1264" y="898"/>
                  </a:cubicBezTo>
                  <a:cubicBezTo>
                    <a:pt x="1270" y="892"/>
                    <a:pt x="1274" y="889"/>
                    <a:pt x="1277" y="886"/>
                  </a:cubicBezTo>
                  <a:cubicBezTo>
                    <a:pt x="1310" y="853"/>
                    <a:pt x="1342" y="820"/>
                    <a:pt x="1375" y="789"/>
                  </a:cubicBezTo>
                  <a:cubicBezTo>
                    <a:pt x="1409" y="756"/>
                    <a:pt x="1459" y="749"/>
                    <a:pt x="1501" y="768"/>
                  </a:cubicBezTo>
                  <a:cubicBezTo>
                    <a:pt x="1544" y="788"/>
                    <a:pt x="1570" y="831"/>
                    <a:pt x="1567" y="878"/>
                  </a:cubicBezTo>
                  <a:cubicBezTo>
                    <a:pt x="1566" y="910"/>
                    <a:pt x="1552" y="936"/>
                    <a:pt x="1530" y="958"/>
                  </a:cubicBezTo>
                  <a:cubicBezTo>
                    <a:pt x="1445" y="1043"/>
                    <a:pt x="1360" y="1128"/>
                    <a:pt x="1275" y="1212"/>
                  </a:cubicBezTo>
                  <a:cubicBezTo>
                    <a:pt x="1267" y="1220"/>
                    <a:pt x="1264" y="1228"/>
                    <a:pt x="1264" y="1239"/>
                  </a:cubicBezTo>
                  <a:cubicBezTo>
                    <a:pt x="1264" y="1348"/>
                    <a:pt x="1264" y="1458"/>
                    <a:pt x="1264" y="1568"/>
                  </a:cubicBezTo>
                  <a:cubicBezTo>
                    <a:pt x="843" y="1568"/>
                    <a:pt x="421" y="1568"/>
                    <a:pt x="0" y="1568"/>
                  </a:cubicBezTo>
                  <a:cubicBezTo>
                    <a:pt x="0" y="1134"/>
                    <a:pt x="0" y="700"/>
                    <a:pt x="0" y="266"/>
                  </a:cubicBezTo>
                  <a:close/>
                  <a:moveTo>
                    <a:pt x="51" y="1516"/>
                  </a:moveTo>
                  <a:cubicBezTo>
                    <a:pt x="439" y="1516"/>
                    <a:pt x="825" y="1516"/>
                    <a:pt x="1212" y="1516"/>
                  </a:cubicBezTo>
                  <a:cubicBezTo>
                    <a:pt x="1212" y="1436"/>
                    <a:pt x="1212" y="1357"/>
                    <a:pt x="1212" y="1275"/>
                  </a:cubicBezTo>
                  <a:cubicBezTo>
                    <a:pt x="1168" y="1319"/>
                    <a:pt x="1127" y="1361"/>
                    <a:pt x="1085" y="1402"/>
                  </a:cubicBezTo>
                  <a:cubicBezTo>
                    <a:pt x="1079" y="1408"/>
                    <a:pt x="1071" y="1413"/>
                    <a:pt x="1062" y="1416"/>
                  </a:cubicBezTo>
                  <a:cubicBezTo>
                    <a:pt x="995" y="1436"/>
                    <a:pt x="928" y="1455"/>
                    <a:pt x="861" y="1475"/>
                  </a:cubicBezTo>
                  <a:cubicBezTo>
                    <a:pt x="858" y="1476"/>
                    <a:pt x="854" y="1476"/>
                    <a:pt x="849" y="1477"/>
                  </a:cubicBezTo>
                  <a:cubicBezTo>
                    <a:pt x="850" y="1470"/>
                    <a:pt x="852" y="1466"/>
                    <a:pt x="853" y="1461"/>
                  </a:cubicBezTo>
                  <a:cubicBezTo>
                    <a:pt x="872" y="1395"/>
                    <a:pt x="890" y="1329"/>
                    <a:pt x="909" y="1264"/>
                  </a:cubicBezTo>
                  <a:cubicBezTo>
                    <a:pt x="912" y="1255"/>
                    <a:pt x="916" y="1247"/>
                    <a:pt x="923" y="1241"/>
                  </a:cubicBezTo>
                  <a:cubicBezTo>
                    <a:pt x="1016" y="1147"/>
                    <a:pt x="1109" y="1054"/>
                    <a:pt x="1203" y="960"/>
                  </a:cubicBezTo>
                  <a:cubicBezTo>
                    <a:pt x="1210" y="953"/>
                    <a:pt x="1213" y="946"/>
                    <a:pt x="1213" y="935"/>
                  </a:cubicBezTo>
                  <a:cubicBezTo>
                    <a:pt x="1213" y="646"/>
                    <a:pt x="1213" y="357"/>
                    <a:pt x="1213" y="68"/>
                  </a:cubicBezTo>
                  <a:cubicBezTo>
                    <a:pt x="1213" y="63"/>
                    <a:pt x="1213" y="58"/>
                    <a:pt x="1213" y="52"/>
                  </a:cubicBezTo>
                  <a:cubicBezTo>
                    <a:pt x="909" y="52"/>
                    <a:pt x="607" y="52"/>
                    <a:pt x="302" y="52"/>
                  </a:cubicBezTo>
                  <a:cubicBezTo>
                    <a:pt x="302" y="136"/>
                    <a:pt x="302" y="219"/>
                    <a:pt x="302" y="304"/>
                  </a:cubicBezTo>
                  <a:cubicBezTo>
                    <a:pt x="217" y="304"/>
                    <a:pt x="134" y="304"/>
                    <a:pt x="51" y="304"/>
                  </a:cubicBezTo>
                  <a:cubicBezTo>
                    <a:pt x="51" y="708"/>
                    <a:pt x="51" y="1111"/>
                    <a:pt x="51" y="1516"/>
                  </a:cubicBezTo>
                  <a:close/>
                  <a:moveTo>
                    <a:pt x="997" y="1286"/>
                  </a:moveTo>
                  <a:cubicBezTo>
                    <a:pt x="1117" y="1167"/>
                    <a:pt x="1237" y="1047"/>
                    <a:pt x="1355" y="929"/>
                  </a:cubicBezTo>
                  <a:cubicBezTo>
                    <a:pt x="1348" y="922"/>
                    <a:pt x="1339" y="913"/>
                    <a:pt x="1331" y="905"/>
                  </a:cubicBezTo>
                  <a:cubicBezTo>
                    <a:pt x="1212" y="1024"/>
                    <a:pt x="1093" y="1144"/>
                    <a:pt x="973" y="1263"/>
                  </a:cubicBezTo>
                  <a:cubicBezTo>
                    <a:pt x="981" y="1271"/>
                    <a:pt x="990" y="1280"/>
                    <a:pt x="997" y="1286"/>
                  </a:cubicBezTo>
                  <a:close/>
                  <a:moveTo>
                    <a:pt x="1060" y="1352"/>
                  </a:moveTo>
                  <a:cubicBezTo>
                    <a:pt x="1181" y="1231"/>
                    <a:pt x="1300" y="1111"/>
                    <a:pt x="1419" y="993"/>
                  </a:cubicBezTo>
                  <a:cubicBezTo>
                    <a:pt x="1412" y="985"/>
                    <a:pt x="1404" y="976"/>
                    <a:pt x="1398" y="969"/>
                  </a:cubicBezTo>
                  <a:cubicBezTo>
                    <a:pt x="1277" y="1089"/>
                    <a:pt x="1157" y="1209"/>
                    <a:pt x="1038" y="1329"/>
                  </a:cubicBezTo>
                  <a:cubicBezTo>
                    <a:pt x="1044" y="1336"/>
                    <a:pt x="1053" y="1344"/>
                    <a:pt x="1060" y="1352"/>
                  </a:cubicBezTo>
                  <a:close/>
                  <a:moveTo>
                    <a:pt x="89" y="252"/>
                  </a:moveTo>
                  <a:cubicBezTo>
                    <a:pt x="94" y="253"/>
                    <a:pt x="97" y="253"/>
                    <a:pt x="101" y="253"/>
                  </a:cubicBezTo>
                  <a:cubicBezTo>
                    <a:pt x="146" y="253"/>
                    <a:pt x="192" y="253"/>
                    <a:pt x="238" y="253"/>
                  </a:cubicBezTo>
                  <a:cubicBezTo>
                    <a:pt x="250" y="253"/>
                    <a:pt x="253" y="250"/>
                    <a:pt x="253" y="239"/>
                  </a:cubicBezTo>
                  <a:cubicBezTo>
                    <a:pt x="252" y="193"/>
                    <a:pt x="253" y="147"/>
                    <a:pt x="253" y="101"/>
                  </a:cubicBezTo>
                  <a:cubicBezTo>
                    <a:pt x="253" y="97"/>
                    <a:pt x="252" y="94"/>
                    <a:pt x="251" y="90"/>
                  </a:cubicBezTo>
                  <a:cubicBezTo>
                    <a:pt x="197" y="144"/>
                    <a:pt x="144" y="198"/>
                    <a:pt x="89" y="252"/>
                  </a:cubicBezTo>
                  <a:close/>
                  <a:moveTo>
                    <a:pt x="1459" y="954"/>
                  </a:moveTo>
                  <a:cubicBezTo>
                    <a:pt x="1473" y="940"/>
                    <a:pt x="1489" y="927"/>
                    <a:pt x="1503" y="911"/>
                  </a:cubicBezTo>
                  <a:cubicBezTo>
                    <a:pt x="1523" y="888"/>
                    <a:pt x="1521" y="852"/>
                    <a:pt x="1500" y="829"/>
                  </a:cubicBezTo>
                  <a:cubicBezTo>
                    <a:pt x="1479" y="806"/>
                    <a:pt x="1444" y="800"/>
                    <a:pt x="1419" y="818"/>
                  </a:cubicBezTo>
                  <a:cubicBezTo>
                    <a:pt x="1400" y="832"/>
                    <a:pt x="1385" y="850"/>
                    <a:pt x="1369" y="864"/>
                  </a:cubicBezTo>
                  <a:cubicBezTo>
                    <a:pt x="1400" y="896"/>
                    <a:pt x="1430" y="925"/>
                    <a:pt x="1459" y="954"/>
                  </a:cubicBezTo>
                  <a:close/>
                  <a:moveTo>
                    <a:pt x="1009" y="1379"/>
                  </a:moveTo>
                  <a:cubicBezTo>
                    <a:pt x="988" y="1358"/>
                    <a:pt x="967" y="1337"/>
                    <a:pt x="946" y="1316"/>
                  </a:cubicBezTo>
                  <a:cubicBezTo>
                    <a:pt x="939" y="1344"/>
                    <a:pt x="931" y="1373"/>
                    <a:pt x="922" y="1404"/>
                  </a:cubicBezTo>
                  <a:cubicBezTo>
                    <a:pt x="954" y="1395"/>
                    <a:pt x="983" y="1387"/>
                    <a:pt x="1009" y="137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39"/>
            <p:cNvSpPr/>
            <p:nvPr/>
          </p:nvSpPr>
          <p:spPr>
            <a:xfrm>
              <a:off x="5364163" y="2614613"/>
              <a:ext cx="217488" cy="123825"/>
            </a:xfrm>
            <a:custGeom>
              <a:rect b="b" l="l" r="r" t="t"/>
              <a:pathLst>
                <a:path extrusionOk="0" h="456" w="809">
                  <a:moveTo>
                    <a:pt x="405" y="0"/>
                  </a:moveTo>
                  <a:cubicBezTo>
                    <a:pt x="494" y="0"/>
                    <a:pt x="583" y="0"/>
                    <a:pt x="673" y="0"/>
                  </a:cubicBezTo>
                  <a:cubicBezTo>
                    <a:pt x="756" y="0"/>
                    <a:pt x="809" y="53"/>
                    <a:pt x="809" y="137"/>
                  </a:cubicBezTo>
                  <a:cubicBezTo>
                    <a:pt x="809" y="198"/>
                    <a:pt x="809" y="260"/>
                    <a:pt x="809" y="321"/>
                  </a:cubicBezTo>
                  <a:cubicBezTo>
                    <a:pt x="809" y="401"/>
                    <a:pt x="755" y="455"/>
                    <a:pt x="675" y="455"/>
                  </a:cubicBezTo>
                  <a:cubicBezTo>
                    <a:pt x="495" y="456"/>
                    <a:pt x="314" y="456"/>
                    <a:pt x="134" y="455"/>
                  </a:cubicBezTo>
                  <a:cubicBezTo>
                    <a:pt x="53" y="455"/>
                    <a:pt x="0" y="402"/>
                    <a:pt x="0" y="321"/>
                  </a:cubicBezTo>
                  <a:cubicBezTo>
                    <a:pt x="0" y="259"/>
                    <a:pt x="0" y="196"/>
                    <a:pt x="0" y="133"/>
                  </a:cubicBezTo>
                  <a:cubicBezTo>
                    <a:pt x="0" y="53"/>
                    <a:pt x="53" y="0"/>
                    <a:pt x="134" y="0"/>
                  </a:cubicBezTo>
                  <a:cubicBezTo>
                    <a:pt x="224" y="0"/>
                    <a:pt x="314" y="0"/>
                    <a:pt x="405" y="0"/>
                  </a:cubicBezTo>
                  <a:close/>
                  <a:moveTo>
                    <a:pt x="403" y="404"/>
                  </a:moveTo>
                  <a:cubicBezTo>
                    <a:pt x="494" y="404"/>
                    <a:pt x="585" y="404"/>
                    <a:pt x="676" y="404"/>
                  </a:cubicBezTo>
                  <a:cubicBezTo>
                    <a:pt x="727" y="404"/>
                    <a:pt x="758" y="374"/>
                    <a:pt x="758" y="323"/>
                  </a:cubicBezTo>
                  <a:cubicBezTo>
                    <a:pt x="758" y="260"/>
                    <a:pt x="758" y="196"/>
                    <a:pt x="758" y="133"/>
                  </a:cubicBezTo>
                  <a:cubicBezTo>
                    <a:pt x="758" y="82"/>
                    <a:pt x="728" y="51"/>
                    <a:pt x="677" y="51"/>
                  </a:cubicBezTo>
                  <a:cubicBezTo>
                    <a:pt x="495" y="51"/>
                    <a:pt x="313" y="51"/>
                    <a:pt x="132" y="51"/>
                  </a:cubicBezTo>
                  <a:cubicBezTo>
                    <a:pt x="81" y="51"/>
                    <a:pt x="50" y="82"/>
                    <a:pt x="50" y="133"/>
                  </a:cubicBezTo>
                  <a:cubicBezTo>
                    <a:pt x="50" y="196"/>
                    <a:pt x="50" y="259"/>
                    <a:pt x="50" y="321"/>
                  </a:cubicBezTo>
                  <a:cubicBezTo>
                    <a:pt x="50" y="373"/>
                    <a:pt x="81" y="404"/>
                    <a:pt x="133" y="404"/>
                  </a:cubicBezTo>
                  <a:cubicBezTo>
                    <a:pt x="223" y="404"/>
                    <a:pt x="313" y="404"/>
                    <a:pt x="403" y="4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39"/>
            <p:cNvSpPr/>
            <p:nvPr/>
          </p:nvSpPr>
          <p:spPr>
            <a:xfrm>
              <a:off x="5292725" y="2870200"/>
              <a:ext cx="123825" cy="117475"/>
            </a:xfrm>
            <a:custGeom>
              <a:rect b="b" l="l" r="r" t="t"/>
              <a:pathLst>
                <a:path extrusionOk="0" h="435" w="458">
                  <a:moveTo>
                    <a:pt x="312" y="120"/>
                  </a:moveTo>
                  <a:cubicBezTo>
                    <a:pt x="331" y="99"/>
                    <a:pt x="349" y="79"/>
                    <a:pt x="367" y="60"/>
                  </a:cubicBezTo>
                  <a:cubicBezTo>
                    <a:pt x="384" y="40"/>
                    <a:pt x="402" y="21"/>
                    <a:pt x="421" y="0"/>
                  </a:cubicBezTo>
                  <a:cubicBezTo>
                    <a:pt x="434" y="12"/>
                    <a:pt x="446" y="23"/>
                    <a:pt x="458" y="34"/>
                  </a:cubicBezTo>
                  <a:cubicBezTo>
                    <a:pt x="422" y="74"/>
                    <a:pt x="388" y="112"/>
                    <a:pt x="352" y="150"/>
                  </a:cubicBezTo>
                  <a:cubicBezTo>
                    <a:pt x="345" y="158"/>
                    <a:pt x="344" y="164"/>
                    <a:pt x="348" y="174"/>
                  </a:cubicBezTo>
                  <a:cubicBezTo>
                    <a:pt x="376" y="241"/>
                    <a:pt x="368" y="305"/>
                    <a:pt x="320" y="360"/>
                  </a:cubicBezTo>
                  <a:cubicBezTo>
                    <a:pt x="272" y="416"/>
                    <a:pt x="208" y="435"/>
                    <a:pt x="136" y="414"/>
                  </a:cubicBezTo>
                  <a:cubicBezTo>
                    <a:pt x="67" y="393"/>
                    <a:pt x="25" y="344"/>
                    <a:pt x="13" y="272"/>
                  </a:cubicBezTo>
                  <a:cubicBezTo>
                    <a:pt x="0" y="198"/>
                    <a:pt x="36" y="126"/>
                    <a:pt x="102" y="90"/>
                  </a:cubicBezTo>
                  <a:cubicBezTo>
                    <a:pt x="167" y="54"/>
                    <a:pt x="247" y="63"/>
                    <a:pt x="304" y="112"/>
                  </a:cubicBezTo>
                  <a:cubicBezTo>
                    <a:pt x="306" y="114"/>
                    <a:pt x="309" y="116"/>
                    <a:pt x="312" y="120"/>
                  </a:cubicBezTo>
                  <a:close/>
                  <a:moveTo>
                    <a:pt x="305" y="203"/>
                  </a:moveTo>
                  <a:cubicBezTo>
                    <a:pt x="266" y="246"/>
                    <a:pt x="229" y="287"/>
                    <a:pt x="191" y="328"/>
                  </a:cubicBezTo>
                  <a:cubicBezTo>
                    <a:pt x="159" y="307"/>
                    <a:pt x="128" y="287"/>
                    <a:pt x="97" y="266"/>
                  </a:cubicBezTo>
                  <a:cubicBezTo>
                    <a:pt x="107" y="251"/>
                    <a:pt x="115" y="238"/>
                    <a:pt x="125" y="224"/>
                  </a:cubicBezTo>
                  <a:cubicBezTo>
                    <a:pt x="145" y="237"/>
                    <a:pt x="164" y="249"/>
                    <a:pt x="183" y="262"/>
                  </a:cubicBezTo>
                  <a:cubicBezTo>
                    <a:pt x="215" y="227"/>
                    <a:pt x="246" y="192"/>
                    <a:pt x="277" y="158"/>
                  </a:cubicBezTo>
                  <a:cubicBezTo>
                    <a:pt x="237" y="112"/>
                    <a:pt x="164" y="105"/>
                    <a:pt x="113" y="142"/>
                  </a:cubicBezTo>
                  <a:cubicBezTo>
                    <a:pt x="60" y="181"/>
                    <a:pt x="44" y="253"/>
                    <a:pt x="78" y="310"/>
                  </a:cubicBezTo>
                  <a:cubicBezTo>
                    <a:pt x="112" y="366"/>
                    <a:pt x="183" y="387"/>
                    <a:pt x="241" y="359"/>
                  </a:cubicBezTo>
                  <a:cubicBezTo>
                    <a:pt x="299" y="331"/>
                    <a:pt x="327" y="264"/>
                    <a:pt x="305" y="20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39"/>
            <p:cNvSpPr/>
            <p:nvPr/>
          </p:nvSpPr>
          <p:spPr>
            <a:xfrm>
              <a:off x="5292725" y="2746375"/>
              <a:ext cx="123825" cy="120650"/>
            </a:xfrm>
            <a:custGeom>
              <a:rect b="b" l="l" r="r" t="t"/>
              <a:pathLst>
                <a:path extrusionOk="0" h="445" w="461">
                  <a:moveTo>
                    <a:pt x="315" y="119"/>
                  </a:moveTo>
                  <a:cubicBezTo>
                    <a:pt x="352" y="79"/>
                    <a:pt x="387" y="40"/>
                    <a:pt x="424" y="0"/>
                  </a:cubicBezTo>
                  <a:cubicBezTo>
                    <a:pt x="436" y="11"/>
                    <a:pt x="448" y="22"/>
                    <a:pt x="461" y="34"/>
                  </a:cubicBezTo>
                  <a:cubicBezTo>
                    <a:pt x="457" y="38"/>
                    <a:pt x="454" y="42"/>
                    <a:pt x="451" y="45"/>
                  </a:cubicBezTo>
                  <a:cubicBezTo>
                    <a:pt x="419" y="81"/>
                    <a:pt x="387" y="116"/>
                    <a:pt x="354" y="151"/>
                  </a:cubicBezTo>
                  <a:cubicBezTo>
                    <a:pt x="349" y="158"/>
                    <a:pt x="346" y="162"/>
                    <a:pt x="350" y="171"/>
                  </a:cubicBezTo>
                  <a:cubicBezTo>
                    <a:pt x="394" y="269"/>
                    <a:pt x="346" y="379"/>
                    <a:pt x="246" y="412"/>
                  </a:cubicBezTo>
                  <a:cubicBezTo>
                    <a:pt x="147" y="445"/>
                    <a:pt x="42" y="387"/>
                    <a:pt x="17" y="284"/>
                  </a:cubicBezTo>
                  <a:cubicBezTo>
                    <a:pt x="0" y="212"/>
                    <a:pt x="32" y="134"/>
                    <a:pt x="96" y="95"/>
                  </a:cubicBezTo>
                  <a:cubicBezTo>
                    <a:pt x="161" y="54"/>
                    <a:pt x="244" y="60"/>
                    <a:pt x="303" y="108"/>
                  </a:cubicBezTo>
                  <a:cubicBezTo>
                    <a:pt x="306" y="112"/>
                    <a:pt x="310" y="115"/>
                    <a:pt x="315" y="119"/>
                  </a:cubicBezTo>
                  <a:close/>
                  <a:moveTo>
                    <a:pt x="280" y="158"/>
                  </a:moveTo>
                  <a:cubicBezTo>
                    <a:pt x="243" y="112"/>
                    <a:pt x="166" y="105"/>
                    <a:pt x="115" y="142"/>
                  </a:cubicBezTo>
                  <a:cubicBezTo>
                    <a:pt x="60" y="182"/>
                    <a:pt x="47" y="259"/>
                    <a:pt x="85" y="315"/>
                  </a:cubicBezTo>
                  <a:cubicBezTo>
                    <a:pt x="123" y="372"/>
                    <a:pt x="199" y="388"/>
                    <a:pt x="257" y="352"/>
                  </a:cubicBezTo>
                  <a:cubicBezTo>
                    <a:pt x="307" y="320"/>
                    <a:pt x="332" y="248"/>
                    <a:pt x="307" y="204"/>
                  </a:cubicBezTo>
                  <a:cubicBezTo>
                    <a:pt x="269" y="246"/>
                    <a:pt x="232" y="286"/>
                    <a:pt x="194" y="328"/>
                  </a:cubicBezTo>
                  <a:cubicBezTo>
                    <a:pt x="162" y="307"/>
                    <a:pt x="131" y="286"/>
                    <a:pt x="100" y="266"/>
                  </a:cubicBezTo>
                  <a:cubicBezTo>
                    <a:pt x="110" y="251"/>
                    <a:pt x="118" y="238"/>
                    <a:pt x="128" y="224"/>
                  </a:cubicBezTo>
                  <a:cubicBezTo>
                    <a:pt x="147" y="236"/>
                    <a:pt x="166" y="249"/>
                    <a:pt x="186" y="262"/>
                  </a:cubicBezTo>
                  <a:cubicBezTo>
                    <a:pt x="218" y="227"/>
                    <a:pt x="249" y="192"/>
                    <a:pt x="280" y="1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5418138" y="2778125"/>
              <a:ext cx="163513" cy="14288"/>
            </a:xfrm>
            <a:custGeom>
              <a:rect b="b" l="l" r="r" t="t"/>
              <a:pathLst>
                <a:path extrusionOk="0" h="49" w="605">
                  <a:moveTo>
                    <a:pt x="0" y="49"/>
                  </a:moveTo>
                  <a:cubicBezTo>
                    <a:pt x="0" y="32"/>
                    <a:pt x="0" y="16"/>
                    <a:pt x="0" y="0"/>
                  </a:cubicBezTo>
                  <a:cubicBezTo>
                    <a:pt x="202" y="0"/>
                    <a:pt x="403" y="0"/>
                    <a:pt x="605" y="0"/>
                  </a:cubicBezTo>
                  <a:cubicBezTo>
                    <a:pt x="605" y="16"/>
                    <a:pt x="605" y="32"/>
                    <a:pt x="605" y="49"/>
                  </a:cubicBezTo>
                  <a:cubicBezTo>
                    <a:pt x="404" y="49"/>
                    <a:pt x="203" y="49"/>
                    <a:pt x="0" y="4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39"/>
            <p:cNvSpPr/>
            <p:nvPr/>
          </p:nvSpPr>
          <p:spPr>
            <a:xfrm>
              <a:off x="5418138" y="2833688"/>
              <a:ext cx="163513" cy="12700"/>
            </a:xfrm>
            <a:custGeom>
              <a:rect b="b" l="l" r="r" t="t"/>
              <a:pathLst>
                <a:path extrusionOk="0" h="49" w="606">
                  <a:moveTo>
                    <a:pt x="606" y="0"/>
                  </a:moveTo>
                  <a:cubicBezTo>
                    <a:pt x="606" y="17"/>
                    <a:pt x="606" y="32"/>
                    <a:pt x="606" y="49"/>
                  </a:cubicBezTo>
                  <a:cubicBezTo>
                    <a:pt x="404" y="49"/>
                    <a:pt x="203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202" y="0"/>
                    <a:pt x="403" y="0"/>
                    <a:pt x="606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39"/>
            <p:cNvSpPr/>
            <p:nvPr/>
          </p:nvSpPr>
          <p:spPr>
            <a:xfrm>
              <a:off x="5418138" y="2806700"/>
              <a:ext cx="136525" cy="12700"/>
            </a:xfrm>
            <a:custGeom>
              <a:rect b="b" l="l" r="r" t="t"/>
              <a:pathLst>
                <a:path extrusionOk="0" h="49" w="504">
                  <a:moveTo>
                    <a:pt x="504" y="0"/>
                  </a:moveTo>
                  <a:cubicBezTo>
                    <a:pt x="504" y="16"/>
                    <a:pt x="504" y="32"/>
                    <a:pt x="504" y="49"/>
                  </a:cubicBezTo>
                  <a:cubicBezTo>
                    <a:pt x="337" y="49"/>
                    <a:pt x="169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168" y="0"/>
                    <a:pt x="336" y="0"/>
                    <a:pt x="50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39"/>
            <p:cNvSpPr/>
            <p:nvPr/>
          </p:nvSpPr>
          <p:spPr>
            <a:xfrm>
              <a:off x="5418138" y="2901950"/>
              <a:ext cx="74613" cy="12700"/>
            </a:xfrm>
            <a:custGeom>
              <a:rect b="b" l="l" r="r" t="t"/>
              <a:pathLst>
                <a:path extrusionOk="0" h="48" w="276">
                  <a:moveTo>
                    <a:pt x="276" y="0"/>
                  </a:moveTo>
                  <a:cubicBezTo>
                    <a:pt x="276" y="17"/>
                    <a:pt x="276" y="32"/>
                    <a:pt x="276" y="48"/>
                  </a:cubicBezTo>
                  <a:cubicBezTo>
                    <a:pt x="184" y="48"/>
                    <a:pt x="93" y="48"/>
                    <a:pt x="0" y="48"/>
                  </a:cubicBez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3" y="0"/>
                    <a:pt x="276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39"/>
            <p:cNvSpPr/>
            <p:nvPr/>
          </p:nvSpPr>
          <p:spPr>
            <a:xfrm>
              <a:off x="5418138" y="2928938"/>
              <a:ext cx="74613" cy="12700"/>
            </a:xfrm>
            <a:custGeom>
              <a:rect b="b" l="l" r="r" t="t"/>
              <a:pathLst>
                <a:path extrusionOk="0" h="48" w="276">
                  <a:moveTo>
                    <a:pt x="0" y="48"/>
                  </a:move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3" y="0"/>
                    <a:pt x="276" y="0"/>
                  </a:cubicBezTo>
                  <a:cubicBezTo>
                    <a:pt x="276" y="16"/>
                    <a:pt x="276" y="32"/>
                    <a:pt x="276" y="48"/>
                  </a:cubicBezTo>
                  <a:cubicBezTo>
                    <a:pt x="184" y="48"/>
                    <a:pt x="93" y="48"/>
                    <a:pt x="0" y="4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39"/>
            <p:cNvSpPr/>
            <p:nvPr/>
          </p:nvSpPr>
          <p:spPr>
            <a:xfrm>
              <a:off x="5418138" y="2955925"/>
              <a:ext cx="74613" cy="14288"/>
            </a:xfrm>
            <a:custGeom>
              <a:rect b="b" l="l" r="r" t="t"/>
              <a:pathLst>
                <a:path extrusionOk="0" h="49" w="276">
                  <a:moveTo>
                    <a:pt x="0" y="49"/>
                  </a:move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4" y="0"/>
                    <a:pt x="276" y="0"/>
                  </a:cubicBezTo>
                  <a:cubicBezTo>
                    <a:pt x="276" y="16"/>
                    <a:pt x="276" y="32"/>
                    <a:pt x="276" y="49"/>
                  </a:cubicBezTo>
                  <a:cubicBezTo>
                    <a:pt x="184" y="49"/>
                    <a:pt x="93" y="49"/>
                    <a:pt x="0" y="4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39"/>
            <p:cNvSpPr/>
            <p:nvPr/>
          </p:nvSpPr>
          <p:spPr>
            <a:xfrm>
              <a:off x="5568950" y="2806700"/>
              <a:ext cx="12700" cy="12700"/>
            </a:xfrm>
            <a:custGeom>
              <a:rect b="b" l="l" r="r" t="t"/>
              <a:pathLst>
                <a:path extrusionOk="0" h="49" w="49">
                  <a:moveTo>
                    <a:pt x="49" y="0"/>
                  </a:moveTo>
                  <a:cubicBezTo>
                    <a:pt x="49" y="16"/>
                    <a:pt x="49" y="32"/>
                    <a:pt x="49" y="49"/>
                  </a:cubicBezTo>
                  <a:cubicBezTo>
                    <a:pt x="33" y="49"/>
                    <a:pt x="17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17" y="0"/>
                    <a:pt x="33" y="0"/>
                    <a:pt x="49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39"/>
            <p:cNvSpPr/>
            <p:nvPr/>
          </p:nvSpPr>
          <p:spPr>
            <a:xfrm>
              <a:off x="5513388" y="2655888"/>
              <a:ext cx="41275" cy="39688"/>
            </a:xfrm>
            <a:custGeom>
              <a:rect b="b" l="l" r="r" t="t"/>
              <a:pathLst>
                <a:path extrusionOk="0" h="149" w="150">
                  <a:moveTo>
                    <a:pt x="0" y="0"/>
                  </a:moveTo>
                  <a:cubicBezTo>
                    <a:pt x="50" y="0"/>
                    <a:pt x="99" y="0"/>
                    <a:pt x="150" y="0"/>
                  </a:cubicBezTo>
                  <a:cubicBezTo>
                    <a:pt x="150" y="49"/>
                    <a:pt x="150" y="99"/>
                    <a:pt x="150" y="149"/>
                  </a:cubicBezTo>
                  <a:cubicBezTo>
                    <a:pt x="100" y="149"/>
                    <a:pt x="51" y="149"/>
                    <a:pt x="0" y="149"/>
                  </a:cubicBezTo>
                  <a:cubicBezTo>
                    <a:pt x="0" y="100"/>
                    <a:pt x="0" y="51"/>
                    <a:pt x="0" y="0"/>
                  </a:cubicBezTo>
                  <a:close/>
                  <a:moveTo>
                    <a:pt x="51" y="50"/>
                  </a:moveTo>
                  <a:cubicBezTo>
                    <a:pt x="51" y="67"/>
                    <a:pt x="51" y="83"/>
                    <a:pt x="51" y="99"/>
                  </a:cubicBezTo>
                  <a:cubicBezTo>
                    <a:pt x="67" y="99"/>
                    <a:pt x="82" y="99"/>
                    <a:pt x="99" y="99"/>
                  </a:cubicBezTo>
                  <a:cubicBezTo>
                    <a:pt x="99" y="83"/>
                    <a:pt x="99" y="67"/>
                    <a:pt x="99" y="50"/>
                  </a:cubicBezTo>
                  <a:cubicBezTo>
                    <a:pt x="83" y="50"/>
                    <a:pt x="67" y="50"/>
                    <a:pt x="51" y="5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39"/>
            <p:cNvSpPr/>
            <p:nvPr/>
          </p:nvSpPr>
          <p:spPr>
            <a:xfrm>
              <a:off x="5453063" y="2655888"/>
              <a:ext cx="39688" cy="41275"/>
            </a:xfrm>
            <a:custGeom>
              <a:rect b="b" l="l" r="r" t="t"/>
              <a:pathLst>
                <a:path extrusionOk="0" h="150" w="150">
                  <a:moveTo>
                    <a:pt x="0" y="150"/>
                  </a:moveTo>
                  <a:cubicBezTo>
                    <a:pt x="0" y="99"/>
                    <a:pt x="0" y="50"/>
                    <a:pt x="0" y="0"/>
                  </a:cubicBezTo>
                  <a:cubicBezTo>
                    <a:pt x="50" y="0"/>
                    <a:pt x="100" y="0"/>
                    <a:pt x="150" y="0"/>
                  </a:cubicBezTo>
                  <a:cubicBezTo>
                    <a:pt x="150" y="50"/>
                    <a:pt x="150" y="100"/>
                    <a:pt x="150" y="150"/>
                  </a:cubicBezTo>
                  <a:cubicBezTo>
                    <a:pt x="100" y="150"/>
                    <a:pt x="51" y="150"/>
                    <a:pt x="0" y="150"/>
                  </a:cubicBezTo>
                  <a:close/>
                  <a:moveTo>
                    <a:pt x="100" y="100"/>
                  </a:moveTo>
                  <a:cubicBezTo>
                    <a:pt x="100" y="82"/>
                    <a:pt x="100" y="66"/>
                    <a:pt x="100" y="50"/>
                  </a:cubicBezTo>
                  <a:cubicBezTo>
                    <a:pt x="83" y="50"/>
                    <a:pt x="67" y="50"/>
                    <a:pt x="51" y="50"/>
                  </a:cubicBezTo>
                  <a:cubicBezTo>
                    <a:pt x="51" y="67"/>
                    <a:pt x="51" y="83"/>
                    <a:pt x="51" y="100"/>
                  </a:cubicBezTo>
                  <a:cubicBezTo>
                    <a:pt x="68" y="100"/>
                    <a:pt x="83" y="100"/>
                    <a:pt x="100" y="10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39"/>
            <p:cNvSpPr/>
            <p:nvPr/>
          </p:nvSpPr>
          <p:spPr>
            <a:xfrm>
              <a:off x="5391150" y="2655888"/>
              <a:ext cx="39688" cy="39688"/>
            </a:xfrm>
            <a:custGeom>
              <a:rect b="b" l="l" r="r" t="t"/>
              <a:pathLst>
                <a:path extrusionOk="0" h="149" w="149">
                  <a:moveTo>
                    <a:pt x="0" y="149"/>
                  </a:moveTo>
                  <a:cubicBezTo>
                    <a:pt x="0" y="99"/>
                    <a:pt x="0" y="50"/>
                    <a:pt x="0" y="0"/>
                  </a:cubicBezTo>
                  <a:cubicBezTo>
                    <a:pt x="50" y="0"/>
                    <a:pt x="99" y="0"/>
                    <a:pt x="149" y="0"/>
                  </a:cubicBezTo>
                  <a:cubicBezTo>
                    <a:pt x="149" y="50"/>
                    <a:pt x="149" y="99"/>
                    <a:pt x="149" y="149"/>
                  </a:cubicBezTo>
                  <a:cubicBezTo>
                    <a:pt x="100" y="149"/>
                    <a:pt x="51" y="149"/>
                    <a:pt x="0" y="149"/>
                  </a:cubicBezTo>
                  <a:close/>
                  <a:moveTo>
                    <a:pt x="50" y="50"/>
                  </a:moveTo>
                  <a:cubicBezTo>
                    <a:pt x="50" y="67"/>
                    <a:pt x="50" y="83"/>
                    <a:pt x="50" y="99"/>
                  </a:cubicBezTo>
                  <a:cubicBezTo>
                    <a:pt x="66" y="99"/>
                    <a:pt x="82" y="99"/>
                    <a:pt x="99" y="99"/>
                  </a:cubicBezTo>
                  <a:cubicBezTo>
                    <a:pt x="99" y="82"/>
                    <a:pt x="99" y="66"/>
                    <a:pt x="99" y="50"/>
                  </a:cubicBezTo>
                  <a:cubicBezTo>
                    <a:pt x="82" y="50"/>
                    <a:pt x="67" y="50"/>
                    <a:pt x="50" y="5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6" name="Google Shape;456;p39"/>
          <p:cNvSpPr/>
          <p:nvPr/>
        </p:nvSpPr>
        <p:spPr>
          <a:xfrm>
            <a:off x="6338486" y="5554630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457" name="Google Shape;457;p39"/>
          <p:cNvSpPr/>
          <p:nvPr/>
        </p:nvSpPr>
        <p:spPr>
          <a:xfrm>
            <a:off x="9431858" y="5554630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458" name="Google Shape;458;p3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9" name="Google Shape;459;p39"/>
          <p:cNvPicPr preferRelativeResize="0"/>
          <p:nvPr/>
        </p:nvPicPr>
        <p:blipFill rotWithShape="1">
          <a:blip r:embed="rId3">
            <a:alphaModFix/>
          </a:blip>
          <a:srcRect b="29130" l="11586" r="59513" t="19501"/>
          <a:stretch/>
        </p:blipFill>
        <p:spPr>
          <a:xfrm>
            <a:off x="1413558" y="1337359"/>
            <a:ext cx="3522882" cy="3522880"/>
          </a:xfrm>
          <a:custGeom>
            <a:rect b="b" l="l" r="r" t="t"/>
            <a:pathLst>
              <a:path extrusionOk="0" h="3522880" w="3522882">
                <a:moveTo>
                  <a:pt x="1761441" y="0"/>
                </a:moveTo>
                <a:cubicBezTo>
                  <a:pt x="2734258" y="0"/>
                  <a:pt x="3522882" y="788624"/>
                  <a:pt x="3522882" y="1761440"/>
                </a:cubicBezTo>
                <a:cubicBezTo>
                  <a:pt x="3522882" y="2734256"/>
                  <a:pt x="2734258" y="3522880"/>
                  <a:pt x="1761441" y="3522880"/>
                </a:cubicBezTo>
                <a:cubicBezTo>
                  <a:pt x="788624" y="3522880"/>
                  <a:pt x="0" y="2734256"/>
                  <a:pt x="0" y="1761440"/>
                </a:cubicBezTo>
                <a:cubicBezTo>
                  <a:pt x="0" y="788624"/>
                  <a:pt x="788624" y="0"/>
                  <a:pt x="1761441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40"/>
          <p:cNvSpPr/>
          <p:nvPr/>
        </p:nvSpPr>
        <p:spPr>
          <a:xfrm flipH="1" rot="-5400000">
            <a:off x="5778500" y="444501"/>
            <a:ext cx="6857999" cy="5968999"/>
          </a:xfrm>
          <a:prstGeom prst="round2SameRect">
            <a:avLst>
              <a:gd fmla="val 0" name="adj1"/>
              <a:gd fmla="val 0" name="adj2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5" name="Google Shape;465;p40"/>
          <p:cNvPicPr preferRelativeResize="0"/>
          <p:nvPr/>
        </p:nvPicPr>
        <p:blipFill rotWithShape="1">
          <a:blip r:embed="rId3">
            <a:alphaModFix/>
          </a:blip>
          <a:srcRect b="45282" l="75475" r="6607" t="16954"/>
          <a:stretch/>
        </p:blipFill>
        <p:spPr>
          <a:xfrm>
            <a:off x="9201290" y="1162719"/>
            <a:ext cx="2184011" cy="2589839"/>
          </a:xfrm>
          <a:custGeom>
            <a:rect b="b" l="l" r="r" t="t"/>
            <a:pathLst>
              <a:path extrusionOk="0" h="2589839" w="2184011">
                <a:moveTo>
                  <a:pt x="54490" y="0"/>
                </a:moveTo>
                <a:lnTo>
                  <a:pt x="2129521" y="0"/>
                </a:lnTo>
                <a:cubicBezTo>
                  <a:pt x="2159615" y="0"/>
                  <a:pt x="2184011" y="88796"/>
                  <a:pt x="2184011" y="198330"/>
                </a:cubicBezTo>
                <a:lnTo>
                  <a:pt x="2184011" y="2391509"/>
                </a:lnTo>
                <a:cubicBezTo>
                  <a:pt x="2184011" y="2501043"/>
                  <a:pt x="2159615" y="2589839"/>
                  <a:pt x="2129521" y="2589839"/>
                </a:cubicBezTo>
                <a:lnTo>
                  <a:pt x="54490" y="2589839"/>
                </a:lnTo>
                <a:cubicBezTo>
                  <a:pt x="24396" y="2589839"/>
                  <a:pt x="0" y="2501043"/>
                  <a:pt x="0" y="2391509"/>
                </a:cubicBezTo>
                <a:lnTo>
                  <a:pt x="0" y="198330"/>
                </a:lnTo>
                <a:cubicBezTo>
                  <a:pt x="0" y="88796"/>
                  <a:pt x="24396" y="0"/>
                  <a:pt x="5449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66" name="Google Shape;466;p40"/>
          <p:cNvPicPr preferRelativeResize="0"/>
          <p:nvPr/>
        </p:nvPicPr>
        <p:blipFill rotWithShape="1">
          <a:blip r:embed="rId3">
            <a:alphaModFix/>
          </a:blip>
          <a:srcRect b="45282" l="6606" r="25714" t="16954"/>
          <a:stretch/>
        </p:blipFill>
        <p:spPr>
          <a:xfrm>
            <a:off x="806700" y="1162719"/>
            <a:ext cx="8249572" cy="2589839"/>
          </a:xfrm>
          <a:custGeom>
            <a:rect b="b" l="l" r="r" t="t"/>
            <a:pathLst>
              <a:path extrusionOk="0" h="2589839" w="8249572">
                <a:moveTo>
                  <a:pt x="205823" y="0"/>
                </a:moveTo>
                <a:lnTo>
                  <a:pt x="8043749" y="0"/>
                </a:lnTo>
                <a:cubicBezTo>
                  <a:pt x="8157422" y="0"/>
                  <a:pt x="8249572" y="88796"/>
                  <a:pt x="8249572" y="198330"/>
                </a:cubicBezTo>
                <a:lnTo>
                  <a:pt x="8249572" y="2391509"/>
                </a:lnTo>
                <a:cubicBezTo>
                  <a:pt x="8249572" y="2501043"/>
                  <a:pt x="8157422" y="2589839"/>
                  <a:pt x="8043749" y="2589839"/>
                </a:cubicBezTo>
                <a:lnTo>
                  <a:pt x="205823" y="2589839"/>
                </a:lnTo>
                <a:cubicBezTo>
                  <a:pt x="92151" y="2589839"/>
                  <a:pt x="0" y="2501043"/>
                  <a:pt x="0" y="2391509"/>
                </a:cubicBezTo>
                <a:lnTo>
                  <a:pt x="0" y="198330"/>
                </a:lnTo>
                <a:cubicBezTo>
                  <a:pt x="0" y="88796"/>
                  <a:pt x="92151" y="0"/>
                  <a:pt x="20582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67" name="Google Shape;467;p40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40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469" name="Google Shape;469;p40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470" name="Google Shape;470;p40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471" name="Google Shape;471;p4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2" name="Google Shape;472;p40"/>
          <p:cNvSpPr/>
          <p:nvPr/>
        </p:nvSpPr>
        <p:spPr>
          <a:xfrm flipH="1">
            <a:off x="806700" y="1773461"/>
            <a:ext cx="3898531" cy="1215909"/>
          </a:xfrm>
          <a:prstGeom prst="roundRect">
            <a:avLst>
              <a:gd fmla="val 14935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40"/>
          <p:cNvSpPr txBox="1"/>
          <p:nvPr/>
        </p:nvSpPr>
        <p:spPr>
          <a:xfrm>
            <a:off x="932377" y="2103465"/>
            <a:ext cx="3647178" cy="830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474" name="Google Shape;474;p40"/>
          <p:cNvSpPr txBox="1"/>
          <p:nvPr/>
        </p:nvSpPr>
        <p:spPr>
          <a:xfrm>
            <a:off x="951718" y="194797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475" name="Google Shape;475;p40"/>
          <p:cNvSpPr txBox="1"/>
          <p:nvPr/>
        </p:nvSpPr>
        <p:spPr>
          <a:xfrm>
            <a:off x="1494142" y="4079513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Sora"/>
              <a:buNone/>
            </a:pPr>
            <a:r>
              <a:rPr b="1" lang="en-US" sz="18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476" name="Google Shape;476;p40"/>
          <p:cNvSpPr/>
          <p:nvPr/>
        </p:nvSpPr>
        <p:spPr>
          <a:xfrm>
            <a:off x="1513484" y="4620643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grpSp>
        <p:nvGrpSpPr>
          <p:cNvPr id="477" name="Google Shape;477;p40"/>
          <p:cNvGrpSpPr/>
          <p:nvPr/>
        </p:nvGrpSpPr>
        <p:grpSpPr>
          <a:xfrm>
            <a:off x="997261" y="4199639"/>
            <a:ext cx="285493" cy="285493"/>
            <a:chOff x="2760663" y="814388"/>
            <a:chExt cx="303213" cy="303213"/>
          </a:xfrm>
        </p:grpSpPr>
        <p:sp>
          <p:nvSpPr>
            <p:cNvPr id="478" name="Google Shape;478;p40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0" name="Google Shape;480;p40"/>
          <p:cNvSpPr txBox="1"/>
          <p:nvPr/>
        </p:nvSpPr>
        <p:spPr>
          <a:xfrm>
            <a:off x="6726603" y="4111552"/>
            <a:ext cx="1853518" cy="461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Mission 01</a:t>
            </a:r>
            <a:endParaRPr/>
          </a:p>
        </p:txBody>
      </p:sp>
      <p:sp>
        <p:nvSpPr>
          <p:cNvPr id="481" name="Google Shape;481;p40"/>
          <p:cNvSpPr/>
          <p:nvPr/>
        </p:nvSpPr>
        <p:spPr>
          <a:xfrm>
            <a:off x="6726602" y="4620643"/>
            <a:ext cx="205232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482" name="Google Shape;482;p40"/>
          <p:cNvSpPr txBox="1"/>
          <p:nvPr/>
        </p:nvSpPr>
        <p:spPr>
          <a:xfrm>
            <a:off x="9064694" y="4111552"/>
            <a:ext cx="1853518" cy="461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Mission 02</a:t>
            </a:r>
            <a:endParaRPr/>
          </a:p>
        </p:txBody>
      </p:sp>
      <p:sp>
        <p:nvSpPr>
          <p:cNvPr id="483" name="Google Shape;483;p40"/>
          <p:cNvSpPr/>
          <p:nvPr/>
        </p:nvSpPr>
        <p:spPr>
          <a:xfrm>
            <a:off x="9064693" y="4620643"/>
            <a:ext cx="205232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484" name="Google Shape;484;p4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Google Shape;489;p41"/>
          <p:cNvPicPr preferRelativeResize="0"/>
          <p:nvPr/>
        </p:nvPicPr>
        <p:blipFill rotWithShape="1">
          <a:blip r:embed="rId3">
            <a:alphaModFix/>
          </a:blip>
          <a:srcRect b="14095" l="50000" r="0" t="14095"/>
          <a:stretch/>
        </p:blipFill>
        <p:spPr>
          <a:xfrm>
            <a:off x="6096000" y="966651"/>
            <a:ext cx="6094639" cy="4924698"/>
          </a:xfrm>
          <a:custGeom>
            <a:rect b="b" l="l" r="r" t="t"/>
            <a:pathLst>
              <a:path extrusionOk="0" h="4924698" w="6094639">
                <a:moveTo>
                  <a:pt x="306956" y="0"/>
                </a:moveTo>
                <a:lnTo>
                  <a:pt x="6094639" y="0"/>
                </a:lnTo>
                <a:lnTo>
                  <a:pt x="6094639" y="4924698"/>
                </a:lnTo>
                <a:lnTo>
                  <a:pt x="306956" y="4924698"/>
                </a:lnTo>
                <a:cubicBezTo>
                  <a:pt x="137429" y="4924698"/>
                  <a:pt x="0" y="4787269"/>
                  <a:pt x="0" y="4617742"/>
                </a:cubicBezTo>
                <a:lnTo>
                  <a:pt x="0" y="306956"/>
                </a:lnTo>
                <a:cubicBezTo>
                  <a:pt x="0" y="137429"/>
                  <a:pt x="137429" y="0"/>
                  <a:pt x="30695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90" name="Google Shape;490;p41"/>
          <p:cNvSpPr/>
          <p:nvPr/>
        </p:nvSpPr>
        <p:spPr>
          <a:xfrm flipH="1" rot="-5400000">
            <a:off x="6681651" y="381000"/>
            <a:ext cx="4924698" cy="6096000"/>
          </a:xfrm>
          <a:prstGeom prst="round2SameRect">
            <a:avLst>
              <a:gd fmla="val 6233" name="adj1"/>
              <a:gd fmla="val 0" name="adj2"/>
            </a:avLst>
          </a:prstGeom>
          <a:solidFill>
            <a:srgbClr val="002060">
              <a:alpha val="7764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41"/>
          <p:cNvSpPr/>
          <p:nvPr/>
        </p:nvSpPr>
        <p:spPr>
          <a:xfrm>
            <a:off x="5211577" y="1416817"/>
            <a:ext cx="1768846" cy="1768846"/>
          </a:xfrm>
          <a:custGeom>
            <a:rect b="b" l="l" r="r" t="t"/>
            <a:pathLst>
              <a:path extrusionOk="0" h="1608042" w="1608042">
                <a:moveTo>
                  <a:pt x="804021" y="0"/>
                </a:moveTo>
                <a:cubicBezTo>
                  <a:pt x="1248070" y="0"/>
                  <a:pt x="1608042" y="359972"/>
                  <a:pt x="1608042" y="804021"/>
                </a:cubicBezTo>
                <a:cubicBezTo>
                  <a:pt x="1608042" y="1248070"/>
                  <a:pt x="1248070" y="1608042"/>
                  <a:pt x="804021" y="1608042"/>
                </a:cubicBezTo>
                <a:cubicBezTo>
                  <a:pt x="359972" y="1608042"/>
                  <a:pt x="0" y="1248070"/>
                  <a:pt x="0" y="804021"/>
                </a:cubicBezTo>
                <a:cubicBezTo>
                  <a:pt x="0" y="359972"/>
                  <a:pt x="359972" y="0"/>
                  <a:pt x="804021" y="0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41"/>
          <p:cNvSpPr/>
          <p:nvPr/>
        </p:nvSpPr>
        <p:spPr>
          <a:xfrm>
            <a:off x="5211577" y="3635325"/>
            <a:ext cx="1768846" cy="1768846"/>
          </a:xfrm>
          <a:custGeom>
            <a:rect b="b" l="l" r="r" t="t"/>
            <a:pathLst>
              <a:path extrusionOk="0" h="1608042" w="1608042">
                <a:moveTo>
                  <a:pt x="804021" y="0"/>
                </a:moveTo>
                <a:cubicBezTo>
                  <a:pt x="1248070" y="0"/>
                  <a:pt x="1608042" y="359972"/>
                  <a:pt x="1608042" y="804021"/>
                </a:cubicBezTo>
                <a:cubicBezTo>
                  <a:pt x="1608042" y="1248070"/>
                  <a:pt x="1248070" y="1608042"/>
                  <a:pt x="804021" y="1608042"/>
                </a:cubicBezTo>
                <a:cubicBezTo>
                  <a:pt x="359972" y="1608042"/>
                  <a:pt x="0" y="1248070"/>
                  <a:pt x="0" y="804021"/>
                </a:cubicBezTo>
                <a:cubicBezTo>
                  <a:pt x="0" y="359972"/>
                  <a:pt x="359972" y="0"/>
                  <a:pt x="804021" y="0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4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4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495" name="Google Shape;495;p41"/>
          <p:cNvSpPr txBox="1"/>
          <p:nvPr/>
        </p:nvSpPr>
        <p:spPr>
          <a:xfrm>
            <a:off x="1155124" y="2792891"/>
            <a:ext cx="3302729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Sora"/>
              <a:buNone/>
            </a:pPr>
            <a:r>
              <a:rPr b="1" lang="en-US" sz="4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496" name="Google Shape;496;p41"/>
          <p:cNvSpPr txBox="1"/>
          <p:nvPr/>
        </p:nvSpPr>
        <p:spPr>
          <a:xfrm>
            <a:off x="1174465" y="238244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497" name="Google Shape;497;p41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498" name="Google Shape;498;p4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499" name="Google Shape;499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0" name="Google Shape;500;p41"/>
          <p:cNvSpPr txBox="1"/>
          <p:nvPr/>
        </p:nvSpPr>
        <p:spPr>
          <a:xfrm>
            <a:off x="7063643" y="1657591"/>
            <a:ext cx="1554928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</a:pPr>
            <a:r>
              <a:rPr b="1" lang="en-US" sz="6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501" name="Google Shape;501;p41"/>
          <p:cNvSpPr txBox="1"/>
          <p:nvPr/>
        </p:nvSpPr>
        <p:spPr>
          <a:xfrm>
            <a:off x="7063643" y="4042651"/>
            <a:ext cx="1554928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</a:pPr>
            <a:r>
              <a:rPr b="1" lang="en-US" sz="6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502" name="Google Shape;502;p41"/>
          <p:cNvSpPr txBox="1"/>
          <p:nvPr/>
        </p:nvSpPr>
        <p:spPr>
          <a:xfrm>
            <a:off x="7179046" y="1416817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03" name="Google Shape;503;p41"/>
          <p:cNvSpPr/>
          <p:nvPr/>
        </p:nvSpPr>
        <p:spPr>
          <a:xfrm>
            <a:off x="7198388" y="1957947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sp>
        <p:nvSpPr>
          <p:cNvPr id="504" name="Google Shape;504;p41"/>
          <p:cNvSpPr txBox="1"/>
          <p:nvPr/>
        </p:nvSpPr>
        <p:spPr>
          <a:xfrm>
            <a:off x="7179046" y="3690235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05" name="Google Shape;505;p41"/>
          <p:cNvSpPr/>
          <p:nvPr/>
        </p:nvSpPr>
        <p:spPr>
          <a:xfrm>
            <a:off x="7198388" y="4231365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sp>
        <p:nvSpPr>
          <p:cNvPr id="506" name="Google Shape;506;p4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7" name="Google Shape;507;p41"/>
          <p:cNvPicPr preferRelativeResize="0"/>
          <p:nvPr/>
        </p:nvPicPr>
        <p:blipFill rotWithShape="1">
          <a:blip r:embed="rId3">
            <a:alphaModFix/>
          </a:blip>
          <a:srcRect b="56444" l="44373" r="44374" t="23555"/>
          <a:stretch/>
        </p:blipFill>
        <p:spPr>
          <a:xfrm>
            <a:off x="5410200" y="1615440"/>
            <a:ext cx="1371600" cy="1371600"/>
          </a:xfrm>
          <a:custGeom>
            <a:rect b="b" l="l" r="r" t="t"/>
            <a:pathLst>
              <a:path extrusionOk="0" h="1371600" w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8"/>
                  <a:pt x="1064557" y="1371600"/>
                  <a:pt x="685800" y="1371600"/>
                </a:cubicBezTo>
                <a:cubicBezTo>
                  <a:pt x="307043" y="1371600"/>
                  <a:pt x="0" y="1064558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08" name="Google Shape;508;p41"/>
          <p:cNvPicPr preferRelativeResize="0"/>
          <p:nvPr/>
        </p:nvPicPr>
        <p:blipFill rotWithShape="1">
          <a:blip r:embed="rId3">
            <a:alphaModFix/>
          </a:blip>
          <a:srcRect b="24095" l="44373" r="44374" t="55904"/>
          <a:stretch/>
        </p:blipFill>
        <p:spPr>
          <a:xfrm>
            <a:off x="5410200" y="3833948"/>
            <a:ext cx="1371600" cy="1371600"/>
          </a:xfrm>
          <a:custGeom>
            <a:rect b="b" l="l" r="r" t="t"/>
            <a:pathLst>
              <a:path extrusionOk="0" h="1371600" w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42"/>
          <p:cNvPicPr preferRelativeResize="0"/>
          <p:nvPr/>
        </p:nvPicPr>
        <p:blipFill rotWithShape="1">
          <a:blip r:embed="rId3">
            <a:alphaModFix/>
          </a:blip>
          <a:srcRect b="0" l="0" r="0" t="54158"/>
          <a:stretch/>
        </p:blipFill>
        <p:spPr>
          <a:xfrm>
            <a:off x="1360" y="3714130"/>
            <a:ext cx="12189279" cy="3143870"/>
          </a:xfrm>
          <a:custGeom>
            <a:rect b="b" l="l" r="r" t="t"/>
            <a:pathLst>
              <a:path extrusionOk="0" h="3143870" w="12189279">
                <a:moveTo>
                  <a:pt x="886501" y="0"/>
                </a:moveTo>
                <a:lnTo>
                  <a:pt x="11302779" y="0"/>
                </a:lnTo>
                <a:cubicBezTo>
                  <a:pt x="11731837" y="0"/>
                  <a:pt x="12089812" y="304343"/>
                  <a:pt x="12172602" y="708926"/>
                </a:cubicBezTo>
                <a:lnTo>
                  <a:pt x="12189279" y="874361"/>
                </a:lnTo>
                <a:lnTo>
                  <a:pt x="12189279" y="3143870"/>
                </a:lnTo>
                <a:lnTo>
                  <a:pt x="0" y="3143870"/>
                </a:lnTo>
                <a:lnTo>
                  <a:pt x="0" y="874370"/>
                </a:lnTo>
                <a:lnTo>
                  <a:pt x="16678" y="708926"/>
                </a:lnTo>
                <a:cubicBezTo>
                  <a:pt x="99468" y="304343"/>
                  <a:pt x="457443" y="0"/>
                  <a:pt x="88650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14" name="Google Shape;514;p42"/>
          <p:cNvSpPr/>
          <p:nvPr/>
        </p:nvSpPr>
        <p:spPr>
          <a:xfrm>
            <a:off x="4770765" y="2597110"/>
            <a:ext cx="2644284" cy="2062064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42"/>
          <p:cNvSpPr/>
          <p:nvPr/>
        </p:nvSpPr>
        <p:spPr>
          <a:xfrm>
            <a:off x="8172665" y="2597110"/>
            <a:ext cx="2644284" cy="2062064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42"/>
          <p:cNvSpPr/>
          <p:nvPr/>
        </p:nvSpPr>
        <p:spPr>
          <a:xfrm>
            <a:off x="1400512" y="2597110"/>
            <a:ext cx="2644284" cy="1873290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4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4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519" name="Google Shape;519;p42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520" name="Google Shape;520;p42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521" name="Google Shape;521;p42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22" name="Google Shape;522;p42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23" name="Google Shape;523;p4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4" name="Google Shape;524;p42"/>
          <p:cNvSpPr/>
          <p:nvPr/>
        </p:nvSpPr>
        <p:spPr>
          <a:xfrm>
            <a:off x="5691326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42"/>
          <p:cNvSpPr/>
          <p:nvPr/>
        </p:nvSpPr>
        <p:spPr>
          <a:xfrm>
            <a:off x="9090133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42"/>
          <p:cNvSpPr/>
          <p:nvPr/>
        </p:nvSpPr>
        <p:spPr>
          <a:xfrm>
            <a:off x="2289579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42"/>
          <p:cNvSpPr txBox="1"/>
          <p:nvPr/>
        </p:nvSpPr>
        <p:spPr>
          <a:xfrm>
            <a:off x="1795158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28" name="Google Shape;528;p42"/>
          <p:cNvSpPr/>
          <p:nvPr/>
        </p:nvSpPr>
        <p:spPr>
          <a:xfrm>
            <a:off x="1494142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529" name="Google Shape;529;p42"/>
          <p:cNvSpPr txBox="1"/>
          <p:nvPr/>
        </p:nvSpPr>
        <p:spPr>
          <a:xfrm>
            <a:off x="5232584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30" name="Google Shape;530;p42"/>
          <p:cNvSpPr/>
          <p:nvPr/>
        </p:nvSpPr>
        <p:spPr>
          <a:xfrm>
            <a:off x="4931568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531" name="Google Shape;531;p42"/>
          <p:cNvSpPr txBox="1"/>
          <p:nvPr/>
        </p:nvSpPr>
        <p:spPr>
          <a:xfrm>
            <a:off x="8670010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32" name="Google Shape;532;p42"/>
          <p:cNvSpPr/>
          <p:nvPr/>
        </p:nvSpPr>
        <p:spPr>
          <a:xfrm>
            <a:off x="8368994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grpSp>
        <p:nvGrpSpPr>
          <p:cNvPr id="533" name="Google Shape;533;p42"/>
          <p:cNvGrpSpPr/>
          <p:nvPr/>
        </p:nvGrpSpPr>
        <p:grpSpPr>
          <a:xfrm>
            <a:off x="5921282" y="2426072"/>
            <a:ext cx="380334" cy="380334"/>
            <a:chOff x="9882188" y="1354138"/>
            <a:chExt cx="285750" cy="285750"/>
          </a:xfrm>
        </p:grpSpPr>
        <p:sp>
          <p:nvSpPr>
            <p:cNvPr id="534" name="Google Shape;534;p42"/>
            <p:cNvSpPr/>
            <p:nvPr/>
          </p:nvSpPr>
          <p:spPr>
            <a:xfrm>
              <a:off x="9891713" y="1482725"/>
              <a:ext cx="133350" cy="157163"/>
            </a:xfrm>
            <a:custGeom>
              <a:rect b="b" l="l" r="r" t="t"/>
              <a:pathLst>
                <a:path extrusionOk="0" h="496" w="421">
                  <a:moveTo>
                    <a:pt x="211" y="466"/>
                  </a:moveTo>
                  <a:lnTo>
                    <a:pt x="177" y="464"/>
                  </a:lnTo>
                  <a:lnTo>
                    <a:pt x="145" y="462"/>
                  </a:lnTo>
                  <a:lnTo>
                    <a:pt x="115" y="458"/>
                  </a:lnTo>
                  <a:lnTo>
                    <a:pt x="89" y="454"/>
                  </a:lnTo>
                  <a:lnTo>
                    <a:pt x="67" y="448"/>
                  </a:lnTo>
                  <a:lnTo>
                    <a:pt x="50" y="443"/>
                  </a:lnTo>
                  <a:lnTo>
                    <a:pt x="37" y="438"/>
                  </a:lnTo>
                  <a:lnTo>
                    <a:pt x="30" y="433"/>
                  </a:lnTo>
                  <a:lnTo>
                    <a:pt x="30" y="392"/>
                  </a:lnTo>
                  <a:lnTo>
                    <a:pt x="49" y="399"/>
                  </a:lnTo>
                  <a:lnTo>
                    <a:pt x="71" y="404"/>
                  </a:lnTo>
                  <a:lnTo>
                    <a:pt x="94" y="410"/>
                  </a:lnTo>
                  <a:lnTo>
                    <a:pt x="119" y="414"/>
                  </a:lnTo>
                  <a:lnTo>
                    <a:pt x="145" y="416"/>
                  </a:lnTo>
                  <a:lnTo>
                    <a:pt x="168" y="418"/>
                  </a:lnTo>
                  <a:lnTo>
                    <a:pt x="191" y="419"/>
                  </a:lnTo>
                  <a:lnTo>
                    <a:pt x="211" y="421"/>
                  </a:lnTo>
                  <a:lnTo>
                    <a:pt x="230" y="419"/>
                  </a:lnTo>
                  <a:lnTo>
                    <a:pt x="253" y="418"/>
                  </a:lnTo>
                  <a:lnTo>
                    <a:pt x="277" y="416"/>
                  </a:lnTo>
                  <a:lnTo>
                    <a:pt x="302" y="414"/>
                  </a:lnTo>
                  <a:lnTo>
                    <a:pt x="327" y="410"/>
                  </a:lnTo>
                  <a:lnTo>
                    <a:pt x="350" y="404"/>
                  </a:lnTo>
                  <a:lnTo>
                    <a:pt x="373" y="399"/>
                  </a:lnTo>
                  <a:lnTo>
                    <a:pt x="391" y="392"/>
                  </a:lnTo>
                  <a:lnTo>
                    <a:pt x="391" y="432"/>
                  </a:lnTo>
                  <a:lnTo>
                    <a:pt x="385" y="438"/>
                  </a:lnTo>
                  <a:lnTo>
                    <a:pt x="372" y="443"/>
                  </a:lnTo>
                  <a:lnTo>
                    <a:pt x="355" y="448"/>
                  </a:lnTo>
                  <a:lnTo>
                    <a:pt x="332" y="454"/>
                  </a:lnTo>
                  <a:lnTo>
                    <a:pt x="306" y="458"/>
                  </a:lnTo>
                  <a:lnTo>
                    <a:pt x="277" y="462"/>
                  </a:lnTo>
                  <a:lnTo>
                    <a:pt x="245" y="464"/>
                  </a:lnTo>
                  <a:lnTo>
                    <a:pt x="211" y="466"/>
                  </a:lnTo>
                  <a:lnTo>
                    <a:pt x="211" y="466"/>
                  </a:lnTo>
                  <a:close/>
                  <a:moveTo>
                    <a:pt x="211" y="30"/>
                  </a:moveTo>
                  <a:lnTo>
                    <a:pt x="243" y="30"/>
                  </a:lnTo>
                  <a:lnTo>
                    <a:pt x="274" y="32"/>
                  </a:lnTo>
                  <a:lnTo>
                    <a:pt x="302" y="36"/>
                  </a:lnTo>
                  <a:lnTo>
                    <a:pt x="327" y="39"/>
                  </a:lnTo>
                  <a:lnTo>
                    <a:pt x="348" y="45"/>
                  </a:lnTo>
                  <a:lnTo>
                    <a:pt x="365" y="50"/>
                  </a:lnTo>
                  <a:lnTo>
                    <a:pt x="379" y="54"/>
                  </a:lnTo>
                  <a:lnTo>
                    <a:pt x="389" y="60"/>
                  </a:lnTo>
                  <a:lnTo>
                    <a:pt x="379" y="64"/>
                  </a:lnTo>
                  <a:lnTo>
                    <a:pt x="365" y="69"/>
                  </a:lnTo>
                  <a:lnTo>
                    <a:pt x="348" y="75"/>
                  </a:lnTo>
                  <a:lnTo>
                    <a:pt x="327" y="79"/>
                  </a:lnTo>
                  <a:lnTo>
                    <a:pt x="302" y="83"/>
                  </a:lnTo>
                  <a:lnTo>
                    <a:pt x="274" y="86"/>
                  </a:lnTo>
                  <a:lnTo>
                    <a:pt x="243" y="88"/>
                  </a:lnTo>
                  <a:lnTo>
                    <a:pt x="211" y="90"/>
                  </a:lnTo>
                  <a:lnTo>
                    <a:pt x="178" y="88"/>
                  </a:lnTo>
                  <a:lnTo>
                    <a:pt x="148" y="86"/>
                  </a:lnTo>
                  <a:lnTo>
                    <a:pt x="120" y="83"/>
                  </a:lnTo>
                  <a:lnTo>
                    <a:pt x="95" y="79"/>
                  </a:lnTo>
                  <a:lnTo>
                    <a:pt x="74" y="75"/>
                  </a:lnTo>
                  <a:lnTo>
                    <a:pt x="56" y="69"/>
                  </a:lnTo>
                  <a:lnTo>
                    <a:pt x="43" y="64"/>
                  </a:lnTo>
                  <a:lnTo>
                    <a:pt x="33" y="60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4" y="45"/>
                  </a:lnTo>
                  <a:lnTo>
                    <a:pt x="95" y="39"/>
                  </a:lnTo>
                  <a:lnTo>
                    <a:pt x="120" y="36"/>
                  </a:lnTo>
                  <a:lnTo>
                    <a:pt x="148" y="32"/>
                  </a:lnTo>
                  <a:lnTo>
                    <a:pt x="178" y="30"/>
                  </a:lnTo>
                  <a:lnTo>
                    <a:pt x="211" y="30"/>
                  </a:lnTo>
                  <a:close/>
                  <a:moveTo>
                    <a:pt x="391" y="132"/>
                  </a:moveTo>
                  <a:lnTo>
                    <a:pt x="385" y="137"/>
                  </a:lnTo>
                  <a:lnTo>
                    <a:pt x="372" y="142"/>
                  </a:lnTo>
                  <a:lnTo>
                    <a:pt x="355" y="147"/>
                  </a:lnTo>
                  <a:lnTo>
                    <a:pt x="332" y="153"/>
                  </a:lnTo>
                  <a:lnTo>
                    <a:pt x="306" y="157"/>
                  </a:lnTo>
                  <a:lnTo>
                    <a:pt x="277" y="161"/>
                  </a:lnTo>
                  <a:lnTo>
                    <a:pt x="245" y="163"/>
                  </a:lnTo>
                  <a:lnTo>
                    <a:pt x="211" y="165"/>
                  </a:lnTo>
                  <a:lnTo>
                    <a:pt x="177" y="163"/>
                  </a:lnTo>
                  <a:lnTo>
                    <a:pt x="145" y="161"/>
                  </a:lnTo>
                  <a:lnTo>
                    <a:pt x="115" y="157"/>
                  </a:lnTo>
                  <a:lnTo>
                    <a:pt x="89" y="153"/>
                  </a:lnTo>
                  <a:lnTo>
                    <a:pt x="67" y="147"/>
                  </a:lnTo>
                  <a:lnTo>
                    <a:pt x="50" y="142"/>
                  </a:lnTo>
                  <a:lnTo>
                    <a:pt x="37" y="137"/>
                  </a:lnTo>
                  <a:lnTo>
                    <a:pt x="30" y="132"/>
                  </a:lnTo>
                  <a:lnTo>
                    <a:pt x="30" y="91"/>
                  </a:lnTo>
                  <a:lnTo>
                    <a:pt x="49" y="98"/>
                  </a:lnTo>
                  <a:lnTo>
                    <a:pt x="71" y="105"/>
                  </a:lnTo>
                  <a:lnTo>
                    <a:pt x="94" y="109"/>
                  </a:lnTo>
                  <a:lnTo>
                    <a:pt x="119" y="113"/>
                  </a:lnTo>
                  <a:lnTo>
                    <a:pt x="145" y="116"/>
                  </a:lnTo>
                  <a:lnTo>
                    <a:pt x="168" y="117"/>
                  </a:lnTo>
                  <a:lnTo>
                    <a:pt x="191" y="120"/>
                  </a:lnTo>
                  <a:lnTo>
                    <a:pt x="211" y="120"/>
                  </a:lnTo>
                  <a:lnTo>
                    <a:pt x="230" y="120"/>
                  </a:lnTo>
                  <a:lnTo>
                    <a:pt x="253" y="117"/>
                  </a:lnTo>
                  <a:lnTo>
                    <a:pt x="277" y="116"/>
                  </a:lnTo>
                  <a:lnTo>
                    <a:pt x="302" y="113"/>
                  </a:lnTo>
                  <a:lnTo>
                    <a:pt x="327" y="109"/>
                  </a:lnTo>
                  <a:lnTo>
                    <a:pt x="350" y="105"/>
                  </a:lnTo>
                  <a:lnTo>
                    <a:pt x="373" y="98"/>
                  </a:lnTo>
                  <a:lnTo>
                    <a:pt x="391" y="91"/>
                  </a:lnTo>
                  <a:lnTo>
                    <a:pt x="391" y="132"/>
                  </a:lnTo>
                  <a:close/>
                  <a:moveTo>
                    <a:pt x="391" y="207"/>
                  </a:moveTo>
                  <a:lnTo>
                    <a:pt x="385" y="212"/>
                  </a:lnTo>
                  <a:lnTo>
                    <a:pt x="372" y="217"/>
                  </a:lnTo>
                  <a:lnTo>
                    <a:pt x="355" y="222"/>
                  </a:lnTo>
                  <a:lnTo>
                    <a:pt x="332" y="228"/>
                  </a:lnTo>
                  <a:lnTo>
                    <a:pt x="306" y="233"/>
                  </a:lnTo>
                  <a:lnTo>
                    <a:pt x="277" y="236"/>
                  </a:lnTo>
                  <a:lnTo>
                    <a:pt x="245" y="238"/>
                  </a:lnTo>
                  <a:lnTo>
                    <a:pt x="211" y="240"/>
                  </a:lnTo>
                  <a:lnTo>
                    <a:pt x="177" y="238"/>
                  </a:lnTo>
                  <a:lnTo>
                    <a:pt x="145" y="236"/>
                  </a:lnTo>
                  <a:lnTo>
                    <a:pt x="115" y="233"/>
                  </a:lnTo>
                  <a:lnTo>
                    <a:pt x="89" y="228"/>
                  </a:lnTo>
                  <a:lnTo>
                    <a:pt x="67" y="222"/>
                  </a:lnTo>
                  <a:lnTo>
                    <a:pt x="50" y="217"/>
                  </a:lnTo>
                  <a:lnTo>
                    <a:pt x="37" y="212"/>
                  </a:lnTo>
                  <a:lnTo>
                    <a:pt x="30" y="207"/>
                  </a:lnTo>
                  <a:lnTo>
                    <a:pt x="30" y="166"/>
                  </a:lnTo>
                  <a:lnTo>
                    <a:pt x="49" y="173"/>
                  </a:lnTo>
                  <a:lnTo>
                    <a:pt x="71" y="180"/>
                  </a:lnTo>
                  <a:lnTo>
                    <a:pt x="94" y="184"/>
                  </a:lnTo>
                  <a:lnTo>
                    <a:pt x="119" y="188"/>
                  </a:lnTo>
                  <a:lnTo>
                    <a:pt x="145" y="191"/>
                  </a:lnTo>
                  <a:lnTo>
                    <a:pt x="168" y="193"/>
                  </a:lnTo>
                  <a:lnTo>
                    <a:pt x="191" y="195"/>
                  </a:lnTo>
                  <a:lnTo>
                    <a:pt x="211" y="195"/>
                  </a:lnTo>
                  <a:lnTo>
                    <a:pt x="230" y="195"/>
                  </a:lnTo>
                  <a:lnTo>
                    <a:pt x="253" y="193"/>
                  </a:lnTo>
                  <a:lnTo>
                    <a:pt x="277" y="191"/>
                  </a:lnTo>
                  <a:lnTo>
                    <a:pt x="302" y="188"/>
                  </a:lnTo>
                  <a:lnTo>
                    <a:pt x="327" y="184"/>
                  </a:lnTo>
                  <a:lnTo>
                    <a:pt x="350" y="180"/>
                  </a:lnTo>
                  <a:lnTo>
                    <a:pt x="373" y="173"/>
                  </a:lnTo>
                  <a:lnTo>
                    <a:pt x="391" y="167"/>
                  </a:lnTo>
                  <a:lnTo>
                    <a:pt x="391" y="207"/>
                  </a:lnTo>
                  <a:close/>
                  <a:moveTo>
                    <a:pt x="391" y="282"/>
                  </a:moveTo>
                  <a:lnTo>
                    <a:pt x="385" y="288"/>
                  </a:lnTo>
                  <a:lnTo>
                    <a:pt x="372" y="293"/>
                  </a:lnTo>
                  <a:lnTo>
                    <a:pt x="355" y="298"/>
                  </a:lnTo>
                  <a:lnTo>
                    <a:pt x="332" y="303"/>
                  </a:lnTo>
                  <a:lnTo>
                    <a:pt x="306" y="308"/>
                  </a:lnTo>
                  <a:lnTo>
                    <a:pt x="277" y="311"/>
                  </a:lnTo>
                  <a:lnTo>
                    <a:pt x="245" y="315"/>
                  </a:lnTo>
                  <a:lnTo>
                    <a:pt x="211" y="315"/>
                  </a:lnTo>
                  <a:lnTo>
                    <a:pt x="177" y="315"/>
                  </a:lnTo>
                  <a:lnTo>
                    <a:pt x="145" y="311"/>
                  </a:lnTo>
                  <a:lnTo>
                    <a:pt x="115" y="308"/>
                  </a:lnTo>
                  <a:lnTo>
                    <a:pt x="89" y="303"/>
                  </a:lnTo>
                  <a:lnTo>
                    <a:pt x="67" y="298"/>
                  </a:lnTo>
                  <a:lnTo>
                    <a:pt x="50" y="293"/>
                  </a:lnTo>
                  <a:lnTo>
                    <a:pt x="37" y="288"/>
                  </a:lnTo>
                  <a:lnTo>
                    <a:pt x="30" y="282"/>
                  </a:lnTo>
                  <a:lnTo>
                    <a:pt x="30" y="242"/>
                  </a:lnTo>
                  <a:lnTo>
                    <a:pt x="49" y="248"/>
                  </a:lnTo>
                  <a:lnTo>
                    <a:pt x="71" y="255"/>
                  </a:lnTo>
                  <a:lnTo>
                    <a:pt x="94" y="260"/>
                  </a:lnTo>
                  <a:lnTo>
                    <a:pt x="119" y="263"/>
                  </a:lnTo>
                  <a:lnTo>
                    <a:pt x="145" y="266"/>
                  </a:lnTo>
                  <a:lnTo>
                    <a:pt x="168" y="268"/>
                  </a:lnTo>
                  <a:lnTo>
                    <a:pt x="191" y="270"/>
                  </a:lnTo>
                  <a:lnTo>
                    <a:pt x="211" y="270"/>
                  </a:lnTo>
                  <a:lnTo>
                    <a:pt x="230" y="270"/>
                  </a:lnTo>
                  <a:lnTo>
                    <a:pt x="253" y="268"/>
                  </a:lnTo>
                  <a:lnTo>
                    <a:pt x="277" y="266"/>
                  </a:lnTo>
                  <a:lnTo>
                    <a:pt x="302" y="263"/>
                  </a:lnTo>
                  <a:lnTo>
                    <a:pt x="327" y="260"/>
                  </a:lnTo>
                  <a:lnTo>
                    <a:pt x="350" y="255"/>
                  </a:lnTo>
                  <a:lnTo>
                    <a:pt x="373" y="248"/>
                  </a:lnTo>
                  <a:lnTo>
                    <a:pt x="391" y="242"/>
                  </a:lnTo>
                  <a:lnTo>
                    <a:pt x="391" y="282"/>
                  </a:lnTo>
                  <a:close/>
                  <a:moveTo>
                    <a:pt x="391" y="357"/>
                  </a:moveTo>
                  <a:lnTo>
                    <a:pt x="385" y="363"/>
                  </a:lnTo>
                  <a:lnTo>
                    <a:pt x="372" y="368"/>
                  </a:lnTo>
                  <a:lnTo>
                    <a:pt x="355" y="373"/>
                  </a:lnTo>
                  <a:lnTo>
                    <a:pt x="332" y="379"/>
                  </a:lnTo>
                  <a:lnTo>
                    <a:pt x="306" y="383"/>
                  </a:lnTo>
                  <a:lnTo>
                    <a:pt x="277" y="386"/>
                  </a:lnTo>
                  <a:lnTo>
                    <a:pt x="245" y="389"/>
                  </a:lnTo>
                  <a:lnTo>
                    <a:pt x="211" y="391"/>
                  </a:lnTo>
                  <a:lnTo>
                    <a:pt x="177" y="389"/>
                  </a:lnTo>
                  <a:lnTo>
                    <a:pt x="145" y="386"/>
                  </a:lnTo>
                  <a:lnTo>
                    <a:pt x="115" y="383"/>
                  </a:lnTo>
                  <a:lnTo>
                    <a:pt x="89" y="379"/>
                  </a:lnTo>
                  <a:lnTo>
                    <a:pt x="67" y="373"/>
                  </a:lnTo>
                  <a:lnTo>
                    <a:pt x="50" y="368"/>
                  </a:lnTo>
                  <a:lnTo>
                    <a:pt x="37" y="363"/>
                  </a:lnTo>
                  <a:lnTo>
                    <a:pt x="30" y="357"/>
                  </a:lnTo>
                  <a:lnTo>
                    <a:pt x="30" y="317"/>
                  </a:lnTo>
                  <a:lnTo>
                    <a:pt x="49" y="324"/>
                  </a:lnTo>
                  <a:lnTo>
                    <a:pt x="71" y="329"/>
                  </a:lnTo>
                  <a:lnTo>
                    <a:pt x="94" y="335"/>
                  </a:lnTo>
                  <a:lnTo>
                    <a:pt x="119" y="338"/>
                  </a:lnTo>
                  <a:lnTo>
                    <a:pt x="145" y="341"/>
                  </a:lnTo>
                  <a:lnTo>
                    <a:pt x="168" y="343"/>
                  </a:lnTo>
                  <a:lnTo>
                    <a:pt x="191" y="344"/>
                  </a:lnTo>
                  <a:lnTo>
                    <a:pt x="211" y="344"/>
                  </a:lnTo>
                  <a:lnTo>
                    <a:pt x="230" y="344"/>
                  </a:lnTo>
                  <a:lnTo>
                    <a:pt x="253" y="343"/>
                  </a:lnTo>
                  <a:lnTo>
                    <a:pt x="277" y="341"/>
                  </a:lnTo>
                  <a:lnTo>
                    <a:pt x="302" y="338"/>
                  </a:lnTo>
                  <a:lnTo>
                    <a:pt x="327" y="335"/>
                  </a:lnTo>
                  <a:lnTo>
                    <a:pt x="350" y="329"/>
                  </a:lnTo>
                  <a:lnTo>
                    <a:pt x="373" y="324"/>
                  </a:lnTo>
                  <a:lnTo>
                    <a:pt x="391" y="317"/>
                  </a:lnTo>
                  <a:lnTo>
                    <a:pt x="391" y="357"/>
                  </a:lnTo>
                  <a:close/>
                  <a:moveTo>
                    <a:pt x="211" y="0"/>
                  </a:moveTo>
                  <a:lnTo>
                    <a:pt x="182" y="0"/>
                  </a:lnTo>
                  <a:lnTo>
                    <a:pt x="149" y="2"/>
                  </a:lnTo>
                  <a:lnTo>
                    <a:pt x="114" y="6"/>
                  </a:lnTo>
                  <a:lnTo>
                    <a:pt x="80" y="12"/>
                  </a:lnTo>
                  <a:lnTo>
                    <a:pt x="64" y="16"/>
                  </a:lnTo>
                  <a:lnTo>
                    <a:pt x="49" y="20"/>
                  </a:lnTo>
                  <a:lnTo>
                    <a:pt x="35" y="25"/>
                  </a:lnTo>
                  <a:lnTo>
                    <a:pt x="24" y="31"/>
                  </a:lnTo>
                  <a:lnTo>
                    <a:pt x="14" y="37"/>
                  </a:lnTo>
                  <a:lnTo>
                    <a:pt x="6" y="43"/>
                  </a:lnTo>
                  <a:lnTo>
                    <a:pt x="4" y="48"/>
                  </a:lnTo>
                  <a:lnTo>
                    <a:pt x="2" y="51"/>
                  </a:lnTo>
                  <a:lnTo>
                    <a:pt x="1" y="55"/>
                  </a:lnTo>
                  <a:lnTo>
                    <a:pt x="0" y="60"/>
                  </a:lnTo>
                  <a:lnTo>
                    <a:pt x="0" y="135"/>
                  </a:lnTo>
                  <a:lnTo>
                    <a:pt x="0" y="210"/>
                  </a:lnTo>
                  <a:lnTo>
                    <a:pt x="0" y="285"/>
                  </a:lnTo>
                  <a:lnTo>
                    <a:pt x="0" y="359"/>
                  </a:lnTo>
                  <a:lnTo>
                    <a:pt x="0" y="436"/>
                  </a:lnTo>
                  <a:lnTo>
                    <a:pt x="1" y="440"/>
                  </a:lnTo>
                  <a:lnTo>
                    <a:pt x="2" y="443"/>
                  </a:lnTo>
                  <a:lnTo>
                    <a:pt x="4" y="447"/>
                  </a:lnTo>
                  <a:lnTo>
                    <a:pt x="6" y="451"/>
                  </a:lnTo>
                  <a:lnTo>
                    <a:pt x="14" y="458"/>
                  </a:lnTo>
                  <a:lnTo>
                    <a:pt x="24" y="463"/>
                  </a:lnTo>
                  <a:lnTo>
                    <a:pt x="35" y="469"/>
                  </a:lnTo>
                  <a:lnTo>
                    <a:pt x="49" y="474"/>
                  </a:lnTo>
                  <a:lnTo>
                    <a:pt x="64" y="478"/>
                  </a:lnTo>
                  <a:lnTo>
                    <a:pt x="80" y="483"/>
                  </a:lnTo>
                  <a:lnTo>
                    <a:pt x="114" y="488"/>
                  </a:lnTo>
                  <a:lnTo>
                    <a:pt x="149" y="492"/>
                  </a:lnTo>
                  <a:lnTo>
                    <a:pt x="182" y="494"/>
                  </a:lnTo>
                  <a:lnTo>
                    <a:pt x="211" y="496"/>
                  </a:lnTo>
                  <a:lnTo>
                    <a:pt x="240" y="494"/>
                  </a:lnTo>
                  <a:lnTo>
                    <a:pt x="273" y="492"/>
                  </a:lnTo>
                  <a:lnTo>
                    <a:pt x="307" y="488"/>
                  </a:lnTo>
                  <a:lnTo>
                    <a:pt x="342" y="483"/>
                  </a:lnTo>
                  <a:lnTo>
                    <a:pt x="358" y="478"/>
                  </a:lnTo>
                  <a:lnTo>
                    <a:pt x="373" y="474"/>
                  </a:lnTo>
                  <a:lnTo>
                    <a:pt x="387" y="469"/>
                  </a:lnTo>
                  <a:lnTo>
                    <a:pt x="398" y="463"/>
                  </a:lnTo>
                  <a:lnTo>
                    <a:pt x="408" y="458"/>
                  </a:lnTo>
                  <a:lnTo>
                    <a:pt x="416" y="451"/>
                  </a:lnTo>
                  <a:lnTo>
                    <a:pt x="418" y="447"/>
                  </a:lnTo>
                  <a:lnTo>
                    <a:pt x="420" y="443"/>
                  </a:lnTo>
                  <a:lnTo>
                    <a:pt x="421" y="440"/>
                  </a:lnTo>
                  <a:lnTo>
                    <a:pt x="421" y="436"/>
                  </a:lnTo>
                  <a:lnTo>
                    <a:pt x="421" y="359"/>
                  </a:lnTo>
                  <a:lnTo>
                    <a:pt x="421" y="285"/>
                  </a:lnTo>
                  <a:lnTo>
                    <a:pt x="421" y="210"/>
                  </a:lnTo>
                  <a:lnTo>
                    <a:pt x="421" y="135"/>
                  </a:lnTo>
                  <a:lnTo>
                    <a:pt x="421" y="60"/>
                  </a:lnTo>
                  <a:lnTo>
                    <a:pt x="421" y="55"/>
                  </a:lnTo>
                  <a:lnTo>
                    <a:pt x="420" y="51"/>
                  </a:lnTo>
                  <a:lnTo>
                    <a:pt x="418" y="48"/>
                  </a:lnTo>
                  <a:lnTo>
                    <a:pt x="416" y="43"/>
                  </a:lnTo>
                  <a:lnTo>
                    <a:pt x="408" y="37"/>
                  </a:lnTo>
                  <a:lnTo>
                    <a:pt x="398" y="31"/>
                  </a:lnTo>
                  <a:lnTo>
                    <a:pt x="387" y="25"/>
                  </a:lnTo>
                  <a:lnTo>
                    <a:pt x="373" y="20"/>
                  </a:lnTo>
                  <a:lnTo>
                    <a:pt x="358" y="16"/>
                  </a:lnTo>
                  <a:lnTo>
                    <a:pt x="342" y="12"/>
                  </a:lnTo>
                  <a:lnTo>
                    <a:pt x="307" y="6"/>
                  </a:lnTo>
                  <a:lnTo>
                    <a:pt x="273" y="2"/>
                  </a:lnTo>
                  <a:lnTo>
                    <a:pt x="240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9882188" y="1354138"/>
              <a:ext cx="285750" cy="180975"/>
            </a:xfrm>
            <a:custGeom>
              <a:rect b="b" l="l" r="r" t="t"/>
              <a:pathLst>
                <a:path extrusionOk="0" h="571" w="902">
                  <a:moveTo>
                    <a:pt x="0" y="0"/>
                  </a:moveTo>
                  <a:lnTo>
                    <a:pt x="0" y="345"/>
                  </a:lnTo>
                  <a:lnTo>
                    <a:pt x="1" y="348"/>
                  </a:lnTo>
                  <a:lnTo>
                    <a:pt x="1" y="351"/>
                  </a:lnTo>
                  <a:lnTo>
                    <a:pt x="3" y="353"/>
                  </a:lnTo>
                  <a:lnTo>
                    <a:pt x="4" y="355"/>
                  </a:lnTo>
                  <a:lnTo>
                    <a:pt x="6" y="357"/>
                  </a:lnTo>
                  <a:lnTo>
                    <a:pt x="10" y="358"/>
                  </a:lnTo>
                  <a:lnTo>
                    <a:pt x="12" y="360"/>
                  </a:lnTo>
                  <a:lnTo>
                    <a:pt x="15" y="361"/>
                  </a:lnTo>
                  <a:lnTo>
                    <a:pt x="18" y="360"/>
                  </a:lnTo>
                  <a:lnTo>
                    <a:pt x="21" y="358"/>
                  </a:lnTo>
                  <a:lnTo>
                    <a:pt x="24" y="357"/>
                  </a:lnTo>
                  <a:lnTo>
                    <a:pt x="26" y="355"/>
                  </a:lnTo>
                  <a:lnTo>
                    <a:pt x="28" y="353"/>
                  </a:lnTo>
                  <a:lnTo>
                    <a:pt x="29" y="351"/>
                  </a:lnTo>
                  <a:lnTo>
                    <a:pt x="30" y="348"/>
                  </a:lnTo>
                  <a:lnTo>
                    <a:pt x="30" y="345"/>
                  </a:lnTo>
                  <a:lnTo>
                    <a:pt x="30" y="30"/>
                  </a:lnTo>
                  <a:lnTo>
                    <a:pt x="872" y="30"/>
                  </a:lnTo>
                  <a:lnTo>
                    <a:pt x="872" y="541"/>
                  </a:lnTo>
                  <a:lnTo>
                    <a:pt x="572" y="541"/>
                  </a:lnTo>
                  <a:lnTo>
                    <a:pt x="569" y="541"/>
                  </a:lnTo>
                  <a:lnTo>
                    <a:pt x="566" y="542"/>
                  </a:lnTo>
                  <a:lnTo>
                    <a:pt x="563" y="543"/>
                  </a:lnTo>
                  <a:lnTo>
                    <a:pt x="561" y="545"/>
                  </a:lnTo>
                  <a:lnTo>
                    <a:pt x="559" y="547"/>
                  </a:lnTo>
                  <a:lnTo>
                    <a:pt x="558" y="550"/>
                  </a:lnTo>
                  <a:lnTo>
                    <a:pt x="557" y="552"/>
                  </a:lnTo>
                  <a:lnTo>
                    <a:pt x="557" y="556"/>
                  </a:lnTo>
                  <a:lnTo>
                    <a:pt x="557" y="559"/>
                  </a:lnTo>
                  <a:lnTo>
                    <a:pt x="558" y="561"/>
                  </a:lnTo>
                  <a:lnTo>
                    <a:pt x="559" y="564"/>
                  </a:lnTo>
                  <a:lnTo>
                    <a:pt x="561" y="566"/>
                  </a:lnTo>
                  <a:lnTo>
                    <a:pt x="563" y="568"/>
                  </a:lnTo>
                  <a:lnTo>
                    <a:pt x="566" y="569"/>
                  </a:lnTo>
                  <a:lnTo>
                    <a:pt x="569" y="571"/>
                  </a:lnTo>
                  <a:lnTo>
                    <a:pt x="572" y="571"/>
                  </a:lnTo>
                  <a:lnTo>
                    <a:pt x="902" y="571"/>
                  </a:lnTo>
                  <a:lnTo>
                    <a:pt x="9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9986963" y="1406525"/>
              <a:ext cx="76200" cy="76200"/>
            </a:xfrm>
            <a:custGeom>
              <a:rect b="b" l="l" r="r" t="t"/>
              <a:pathLst>
                <a:path extrusionOk="0" h="241" w="241">
                  <a:moveTo>
                    <a:pt x="120" y="210"/>
                  </a:moveTo>
                  <a:lnTo>
                    <a:pt x="111" y="210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1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5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3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6"/>
                  </a:lnTo>
                  <a:lnTo>
                    <a:pt x="77" y="40"/>
                  </a:lnTo>
                  <a:lnTo>
                    <a:pt x="86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1"/>
                  </a:lnTo>
                  <a:lnTo>
                    <a:pt x="120" y="30"/>
                  </a:ln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0"/>
                  </a:lnTo>
                  <a:lnTo>
                    <a:pt x="170" y="46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5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1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3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1"/>
                  </a:lnTo>
                  <a:lnTo>
                    <a:pt x="120" y="210"/>
                  </a:lnTo>
                  <a:close/>
                  <a:moveTo>
                    <a:pt x="120" y="0"/>
                  </a:moveTo>
                  <a:lnTo>
                    <a:pt x="108" y="1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4" y="20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3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1"/>
                  </a:lnTo>
                  <a:lnTo>
                    <a:pt x="133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6" y="84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7"/>
                  </a:lnTo>
                  <a:lnTo>
                    <a:pt x="187" y="20"/>
                  </a:lnTo>
                  <a:lnTo>
                    <a:pt x="178" y="15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1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42"/>
            <p:cNvSpPr/>
            <p:nvPr/>
          </p:nvSpPr>
          <p:spPr>
            <a:xfrm>
              <a:off x="10091738" y="1458913"/>
              <a:ext cx="28575" cy="28575"/>
            </a:xfrm>
            <a:custGeom>
              <a:rect b="b" l="l" r="r" t="t"/>
              <a:pathLst>
                <a:path extrusionOk="0" h="91" w="90">
                  <a:moveTo>
                    <a:pt x="30" y="45"/>
                  </a:moveTo>
                  <a:lnTo>
                    <a:pt x="30" y="42"/>
                  </a:lnTo>
                  <a:lnTo>
                    <a:pt x="31" y="39"/>
                  </a:lnTo>
                  <a:lnTo>
                    <a:pt x="32" y="37"/>
                  </a:lnTo>
                  <a:lnTo>
                    <a:pt x="34" y="35"/>
                  </a:lnTo>
                  <a:lnTo>
                    <a:pt x="36" y="33"/>
                  </a:lnTo>
                  <a:lnTo>
                    <a:pt x="39" y="32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0" y="32"/>
                  </a:lnTo>
                  <a:lnTo>
                    <a:pt x="54" y="33"/>
                  </a:lnTo>
                  <a:lnTo>
                    <a:pt x="56" y="35"/>
                  </a:lnTo>
                  <a:lnTo>
                    <a:pt x="58" y="37"/>
                  </a:lnTo>
                  <a:lnTo>
                    <a:pt x="59" y="39"/>
                  </a:lnTo>
                  <a:lnTo>
                    <a:pt x="60" y="42"/>
                  </a:lnTo>
                  <a:lnTo>
                    <a:pt x="60" y="46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5"/>
                  </a:lnTo>
                  <a:lnTo>
                    <a:pt x="54" y="57"/>
                  </a:lnTo>
                  <a:lnTo>
                    <a:pt x="50" y="58"/>
                  </a:lnTo>
                  <a:lnTo>
                    <a:pt x="48" y="60"/>
                  </a:lnTo>
                  <a:lnTo>
                    <a:pt x="45" y="61"/>
                  </a:lnTo>
                  <a:lnTo>
                    <a:pt x="42" y="60"/>
                  </a:lnTo>
                  <a:lnTo>
                    <a:pt x="39" y="58"/>
                  </a:lnTo>
                  <a:lnTo>
                    <a:pt x="36" y="57"/>
                  </a:lnTo>
                  <a:lnTo>
                    <a:pt x="34" y="55"/>
                  </a:lnTo>
                  <a:lnTo>
                    <a:pt x="32" y="53"/>
                  </a:lnTo>
                  <a:lnTo>
                    <a:pt x="31" y="51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0" y="45"/>
                  </a:lnTo>
                  <a:close/>
                  <a:moveTo>
                    <a:pt x="90" y="45"/>
                  </a:moveTo>
                  <a:lnTo>
                    <a:pt x="89" y="36"/>
                  </a:lnTo>
                  <a:lnTo>
                    <a:pt x="87" y="27"/>
                  </a:lnTo>
                  <a:lnTo>
                    <a:pt x="83" y="20"/>
                  </a:lnTo>
                  <a:lnTo>
                    <a:pt x="77" y="13"/>
                  </a:lnTo>
                  <a:lnTo>
                    <a:pt x="70" y="8"/>
                  </a:lnTo>
                  <a:lnTo>
                    <a:pt x="62" y="4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8" y="4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3" y="27"/>
                  </a:lnTo>
                  <a:lnTo>
                    <a:pt x="1" y="36"/>
                  </a:lnTo>
                  <a:lnTo>
                    <a:pt x="0" y="46"/>
                  </a:lnTo>
                  <a:lnTo>
                    <a:pt x="1" y="54"/>
                  </a:lnTo>
                  <a:lnTo>
                    <a:pt x="3" y="63"/>
                  </a:lnTo>
                  <a:lnTo>
                    <a:pt x="8" y="70"/>
                  </a:lnTo>
                  <a:lnTo>
                    <a:pt x="13" y="77"/>
                  </a:lnTo>
                  <a:lnTo>
                    <a:pt x="19" y="82"/>
                  </a:lnTo>
                  <a:lnTo>
                    <a:pt x="28" y="86"/>
                  </a:lnTo>
                  <a:lnTo>
                    <a:pt x="35" y="89"/>
                  </a:lnTo>
                  <a:lnTo>
                    <a:pt x="45" y="91"/>
                  </a:lnTo>
                  <a:lnTo>
                    <a:pt x="54" y="89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7" y="77"/>
                  </a:lnTo>
                  <a:lnTo>
                    <a:pt x="83" y="70"/>
                  </a:lnTo>
                  <a:lnTo>
                    <a:pt x="87" y="63"/>
                  </a:lnTo>
                  <a:lnTo>
                    <a:pt x="89" y="54"/>
                  </a:lnTo>
                  <a:lnTo>
                    <a:pt x="90" y="46"/>
                  </a:lnTo>
                  <a:lnTo>
                    <a:pt x="90" y="4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42"/>
            <p:cNvSpPr/>
            <p:nvPr/>
          </p:nvSpPr>
          <p:spPr>
            <a:xfrm>
              <a:off x="9929813" y="1401763"/>
              <a:ext cx="28575" cy="28575"/>
            </a:xfrm>
            <a:custGeom>
              <a:rect b="b" l="l" r="r" t="t"/>
              <a:pathLst>
                <a:path extrusionOk="0" h="90" w="90">
                  <a:moveTo>
                    <a:pt x="60" y="45"/>
                  </a:moveTo>
                  <a:lnTo>
                    <a:pt x="59" y="48"/>
                  </a:lnTo>
                  <a:lnTo>
                    <a:pt x="59" y="51"/>
                  </a:lnTo>
                  <a:lnTo>
                    <a:pt x="57" y="53"/>
                  </a:lnTo>
                  <a:lnTo>
                    <a:pt x="56" y="55"/>
                  </a:lnTo>
                  <a:lnTo>
                    <a:pt x="54" y="57"/>
                  </a:lnTo>
                  <a:lnTo>
                    <a:pt x="50" y="58"/>
                  </a:lnTo>
                  <a:lnTo>
                    <a:pt x="48" y="60"/>
                  </a:lnTo>
                  <a:lnTo>
                    <a:pt x="45" y="60"/>
                  </a:lnTo>
                  <a:lnTo>
                    <a:pt x="42" y="60"/>
                  </a:lnTo>
                  <a:lnTo>
                    <a:pt x="39" y="58"/>
                  </a:lnTo>
                  <a:lnTo>
                    <a:pt x="36" y="57"/>
                  </a:lnTo>
                  <a:lnTo>
                    <a:pt x="34" y="55"/>
                  </a:lnTo>
                  <a:lnTo>
                    <a:pt x="32" y="53"/>
                  </a:lnTo>
                  <a:lnTo>
                    <a:pt x="31" y="51"/>
                  </a:lnTo>
                  <a:lnTo>
                    <a:pt x="30" y="48"/>
                  </a:lnTo>
                  <a:lnTo>
                    <a:pt x="30" y="45"/>
                  </a:lnTo>
                  <a:lnTo>
                    <a:pt x="30" y="41"/>
                  </a:lnTo>
                  <a:lnTo>
                    <a:pt x="31" y="39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8" y="30"/>
                  </a:lnTo>
                  <a:lnTo>
                    <a:pt x="50" y="31"/>
                  </a:lnTo>
                  <a:lnTo>
                    <a:pt x="54" y="32"/>
                  </a:lnTo>
                  <a:lnTo>
                    <a:pt x="56" y="34"/>
                  </a:lnTo>
                  <a:lnTo>
                    <a:pt x="57" y="36"/>
                  </a:lnTo>
                  <a:lnTo>
                    <a:pt x="59" y="39"/>
                  </a:lnTo>
                  <a:lnTo>
                    <a:pt x="59" y="41"/>
                  </a:lnTo>
                  <a:lnTo>
                    <a:pt x="60" y="45"/>
                  </a:lnTo>
                  <a:lnTo>
                    <a:pt x="60" y="45"/>
                  </a:lnTo>
                  <a:close/>
                  <a:moveTo>
                    <a:pt x="0" y="45"/>
                  </a:moveTo>
                  <a:lnTo>
                    <a:pt x="0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7"/>
                  </a:lnTo>
                  <a:lnTo>
                    <a:pt x="19" y="82"/>
                  </a:lnTo>
                  <a:lnTo>
                    <a:pt x="27" y="86"/>
                  </a:lnTo>
                  <a:lnTo>
                    <a:pt x="35" y="88"/>
                  </a:lnTo>
                  <a:lnTo>
                    <a:pt x="45" y="90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6" y="77"/>
                  </a:lnTo>
                  <a:lnTo>
                    <a:pt x="83" y="70"/>
                  </a:lnTo>
                  <a:lnTo>
                    <a:pt x="87" y="62"/>
                  </a:lnTo>
                  <a:lnTo>
                    <a:pt x="89" y="54"/>
                  </a:lnTo>
                  <a:lnTo>
                    <a:pt x="90" y="45"/>
                  </a:lnTo>
                  <a:lnTo>
                    <a:pt x="89" y="36"/>
                  </a:lnTo>
                  <a:lnTo>
                    <a:pt x="87" y="27"/>
                  </a:lnTo>
                  <a:lnTo>
                    <a:pt x="83" y="20"/>
                  </a:lnTo>
                  <a:lnTo>
                    <a:pt x="76" y="12"/>
                  </a:lnTo>
                  <a:lnTo>
                    <a:pt x="70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2"/>
                  </a:lnTo>
                  <a:lnTo>
                    <a:pt x="8" y="20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42"/>
            <p:cNvSpPr/>
            <p:nvPr/>
          </p:nvSpPr>
          <p:spPr>
            <a:xfrm>
              <a:off x="9901238" y="1373188"/>
              <a:ext cx="247650" cy="142875"/>
            </a:xfrm>
            <a:custGeom>
              <a:rect b="b" l="l" r="r" t="t"/>
              <a:pathLst>
                <a:path extrusionOk="0" h="451" w="782">
                  <a:moveTo>
                    <a:pt x="497" y="436"/>
                  </a:moveTo>
                  <a:lnTo>
                    <a:pt x="497" y="439"/>
                  </a:lnTo>
                  <a:lnTo>
                    <a:pt x="498" y="441"/>
                  </a:lnTo>
                  <a:lnTo>
                    <a:pt x="499" y="444"/>
                  </a:lnTo>
                  <a:lnTo>
                    <a:pt x="501" y="446"/>
                  </a:lnTo>
                  <a:lnTo>
                    <a:pt x="503" y="447"/>
                  </a:lnTo>
                  <a:lnTo>
                    <a:pt x="506" y="449"/>
                  </a:lnTo>
                  <a:lnTo>
                    <a:pt x="509" y="451"/>
                  </a:lnTo>
                  <a:lnTo>
                    <a:pt x="512" y="451"/>
                  </a:lnTo>
                  <a:lnTo>
                    <a:pt x="692" y="451"/>
                  </a:lnTo>
                  <a:lnTo>
                    <a:pt x="702" y="449"/>
                  </a:lnTo>
                  <a:lnTo>
                    <a:pt x="710" y="448"/>
                  </a:lnTo>
                  <a:lnTo>
                    <a:pt x="719" y="446"/>
                  </a:lnTo>
                  <a:lnTo>
                    <a:pt x="727" y="443"/>
                  </a:lnTo>
                  <a:lnTo>
                    <a:pt x="735" y="440"/>
                  </a:lnTo>
                  <a:lnTo>
                    <a:pt x="742" y="436"/>
                  </a:lnTo>
                  <a:lnTo>
                    <a:pt x="750" y="430"/>
                  </a:lnTo>
                  <a:lnTo>
                    <a:pt x="756" y="424"/>
                  </a:lnTo>
                  <a:lnTo>
                    <a:pt x="762" y="417"/>
                  </a:lnTo>
                  <a:lnTo>
                    <a:pt x="767" y="411"/>
                  </a:lnTo>
                  <a:lnTo>
                    <a:pt x="771" y="403"/>
                  </a:lnTo>
                  <a:lnTo>
                    <a:pt x="776" y="396"/>
                  </a:lnTo>
                  <a:lnTo>
                    <a:pt x="779" y="387"/>
                  </a:lnTo>
                  <a:lnTo>
                    <a:pt x="781" y="379"/>
                  </a:lnTo>
                  <a:lnTo>
                    <a:pt x="782" y="369"/>
                  </a:lnTo>
                  <a:lnTo>
                    <a:pt x="782" y="361"/>
                  </a:lnTo>
                  <a:lnTo>
                    <a:pt x="782" y="90"/>
                  </a:lnTo>
                  <a:lnTo>
                    <a:pt x="782" y="80"/>
                  </a:lnTo>
                  <a:lnTo>
                    <a:pt x="781" y="71"/>
                  </a:lnTo>
                  <a:lnTo>
                    <a:pt x="779" y="63"/>
                  </a:lnTo>
                  <a:lnTo>
                    <a:pt x="776" y="54"/>
                  </a:lnTo>
                  <a:lnTo>
                    <a:pt x="771" y="47"/>
                  </a:lnTo>
                  <a:lnTo>
                    <a:pt x="767" y="39"/>
                  </a:lnTo>
                  <a:lnTo>
                    <a:pt x="762" y="32"/>
                  </a:lnTo>
                  <a:lnTo>
                    <a:pt x="756" y="25"/>
                  </a:lnTo>
                  <a:lnTo>
                    <a:pt x="750" y="20"/>
                  </a:lnTo>
                  <a:lnTo>
                    <a:pt x="742" y="15"/>
                  </a:lnTo>
                  <a:lnTo>
                    <a:pt x="735" y="10"/>
                  </a:lnTo>
                  <a:lnTo>
                    <a:pt x="727" y="6"/>
                  </a:lnTo>
                  <a:lnTo>
                    <a:pt x="719" y="4"/>
                  </a:lnTo>
                  <a:lnTo>
                    <a:pt x="710" y="1"/>
                  </a:lnTo>
                  <a:lnTo>
                    <a:pt x="702" y="0"/>
                  </a:lnTo>
                  <a:lnTo>
                    <a:pt x="692" y="0"/>
                  </a:lnTo>
                  <a:lnTo>
                    <a:pt x="91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4"/>
                  </a:lnTo>
                  <a:lnTo>
                    <a:pt x="56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1" y="80"/>
                  </a:lnTo>
                  <a:lnTo>
                    <a:pt x="0" y="90"/>
                  </a:lnTo>
                  <a:lnTo>
                    <a:pt x="0" y="285"/>
                  </a:lnTo>
                  <a:lnTo>
                    <a:pt x="1" y="288"/>
                  </a:lnTo>
                  <a:lnTo>
                    <a:pt x="2" y="291"/>
                  </a:lnTo>
                  <a:lnTo>
                    <a:pt x="3" y="293"/>
                  </a:lnTo>
                  <a:lnTo>
                    <a:pt x="5" y="295"/>
                  </a:lnTo>
                  <a:lnTo>
                    <a:pt x="7" y="297"/>
                  </a:lnTo>
                  <a:lnTo>
                    <a:pt x="10" y="298"/>
                  </a:lnTo>
                  <a:lnTo>
                    <a:pt x="13" y="300"/>
                  </a:lnTo>
                  <a:lnTo>
                    <a:pt x="15" y="301"/>
                  </a:lnTo>
                  <a:lnTo>
                    <a:pt x="18" y="300"/>
                  </a:lnTo>
                  <a:lnTo>
                    <a:pt x="21" y="298"/>
                  </a:lnTo>
                  <a:lnTo>
                    <a:pt x="24" y="297"/>
                  </a:lnTo>
                  <a:lnTo>
                    <a:pt x="26" y="295"/>
                  </a:lnTo>
                  <a:lnTo>
                    <a:pt x="28" y="293"/>
                  </a:lnTo>
                  <a:lnTo>
                    <a:pt x="29" y="291"/>
                  </a:lnTo>
                  <a:lnTo>
                    <a:pt x="30" y="288"/>
                  </a:lnTo>
                  <a:lnTo>
                    <a:pt x="30" y="285"/>
                  </a:lnTo>
                  <a:lnTo>
                    <a:pt x="30" y="90"/>
                  </a:lnTo>
                  <a:lnTo>
                    <a:pt x="31" y="83"/>
                  </a:lnTo>
                  <a:lnTo>
                    <a:pt x="32" y="78"/>
                  </a:lnTo>
                  <a:lnTo>
                    <a:pt x="33" y="71"/>
                  </a:lnTo>
                  <a:lnTo>
                    <a:pt x="35" y="66"/>
                  </a:lnTo>
                  <a:lnTo>
                    <a:pt x="37" y="61"/>
                  </a:lnTo>
                  <a:lnTo>
                    <a:pt x="41" y="55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2" y="37"/>
                  </a:lnTo>
                  <a:lnTo>
                    <a:pt x="67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5" y="30"/>
                  </a:lnTo>
                  <a:lnTo>
                    <a:pt x="91" y="30"/>
                  </a:lnTo>
                  <a:lnTo>
                    <a:pt x="692" y="30"/>
                  </a:lnTo>
                  <a:lnTo>
                    <a:pt x="698" y="30"/>
                  </a:lnTo>
                  <a:lnTo>
                    <a:pt x="704" y="31"/>
                  </a:lnTo>
                  <a:lnTo>
                    <a:pt x="710" y="32"/>
                  </a:lnTo>
                  <a:lnTo>
                    <a:pt x="716" y="34"/>
                  </a:lnTo>
                  <a:lnTo>
                    <a:pt x="721" y="37"/>
                  </a:lnTo>
                  <a:lnTo>
                    <a:pt x="726" y="39"/>
                  </a:lnTo>
                  <a:lnTo>
                    <a:pt x="731" y="43"/>
                  </a:lnTo>
                  <a:lnTo>
                    <a:pt x="735" y="47"/>
                  </a:lnTo>
                  <a:lnTo>
                    <a:pt x="738" y="51"/>
                  </a:lnTo>
                  <a:lnTo>
                    <a:pt x="742" y="55"/>
                  </a:lnTo>
                  <a:lnTo>
                    <a:pt x="744" y="61"/>
                  </a:lnTo>
                  <a:lnTo>
                    <a:pt x="748" y="66"/>
                  </a:lnTo>
                  <a:lnTo>
                    <a:pt x="750" y="71"/>
                  </a:lnTo>
                  <a:lnTo>
                    <a:pt x="751" y="78"/>
                  </a:lnTo>
                  <a:lnTo>
                    <a:pt x="752" y="83"/>
                  </a:lnTo>
                  <a:lnTo>
                    <a:pt x="752" y="90"/>
                  </a:lnTo>
                  <a:lnTo>
                    <a:pt x="752" y="361"/>
                  </a:lnTo>
                  <a:lnTo>
                    <a:pt x="752" y="366"/>
                  </a:lnTo>
                  <a:lnTo>
                    <a:pt x="751" y="372"/>
                  </a:lnTo>
                  <a:lnTo>
                    <a:pt x="750" y="379"/>
                  </a:lnTo>
                  <a:lnTo>
                    <a:pt x="748" y="384"/>
                  </a:lnTo>
                  <a:lnTo>
                    <a:pt x="744" y="389"/>
                  </a:lnTo>
                  <a:lnTo>
                    <a:pt x="742" y="394"/>
                  </a:lnTo>
                  <a:lnTo>
                    <a:pt x="738" y="399"/>
                  </a:lnTo>
                  <a:lnTo>
                    <a:pt x="735" y="403"/>
                  </a:lnTo>
                  <a:lnTo>
                    <a:pt x="731" y="407"/>
                  </a:lnTo>
                  <a:lnTo>
                    <a:pt x="726" y="410"/>
                  </a:lnTo>
                  <a:lnTo>
                    <a:pt x="721" y="413"/>
                  </a:lnTo>
                  <a:lnTo>
                    <a:pt x="716" y="415"/>
                  </a:lnTo>
                  <a:lnTo>
                    <a:pt x="710" y="417"/>
                  </a:lnTo>
                  <a:lnTo>
                    <a:pt x="704" y="419"/>
                  </a:lnTo>
                  <a:lnTo>
                    <a:pt x="698" y="421"/>
                  </a:lnTo>
                  <a:lnTo>
                    <a:pt x="692" y="421"/>
                  </a:lnTo>
                  <a:lnTo>
                    <a:pt x="512" y="421"/>
                  </a:lnTo>
                  <a:lnTo>
                    <a:pt x="509" y="421"/>
                  </a:lnTo>
                  <a:lnTo>
                    <a:pt x="506" y="422"/>
                  </a:lnTo>
                  <a:lnTo>
                    <a:pt x="503" y="423"/>
                  </a:lnTo>
                  <a:lnTo>
                    <a:pt x="501" y="425"/>
                  </a:lnTo>
                  <a:lnTo>
                    <a:pt x="499" y="427"/>
                  </a:lnTo>
                  <a:lnTo>
                    <a:pt x="498" y="429"/>
                  </a:lnTo>
                  <a:lnTo>
                    <a:pt x="497" y="432"/>
                  </a:lnTo>
                  <a:lnTo>
                    <a:pt x="497" y="436"/>
                  </a:lnTo>
                  <a:lnTo>
                    <a:pt x="497" y="43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0" name="Google Shape;540;p42"/>
          <p:cNvGrpSpPr/>
          <p:nvPr/>
        </p:nvGrpSpPr>
        <p:grpSpPr>
          <a:xfrm>
            <a:off x="2508444" y="2426072"/>
            <a:ext cx="380334" cy="380334"/>
            <a:chOff x="8164513" y="1354138"/>
            <a:chExt cx="285750" cy="285750"/>
          </a:xfrm>
        </p:grpSpPr>
        <p:sp>
          <p:nvSpPr>
            <p:cNvPr id="541" name="Google Shape;541;p42"/>
            <p:cNvSpPr/>
            <p:nvPr/>
          </p:nvSpPr>
          <p:spPr>
            <a:xfrm>
              <a:off x="8164513" y="1354138"/>
              <a:ext cx="285750" cy="285750"/>
            </a:xfrm>
            <a:custGeom>
              <a:rect b="b" l="l" r="r" t="t"/>
              <a:pathLst>
                <a:path extrusionOk="0" h="902" w="902">
                  <a:moveTo>
                    <a:pt x="601" y="571"/>
                  </a:moveTo>
                  <a:lnTo>
                    <a:pt x="587" y="571"/>
                  </a:lnTo>
                  <a:lnTo>
                    <a:pt x="573" y="569"/>
                  </a:lnTo>
                  <a:lnTo>
                    <a:pt x="560" y="567"/>
                  </a:lnTo>
                  <a:lnTo>
                    <a:pt x="546" y="565"/>
                  </a:lnTo>
                  <a:lnTo>
                    <a:pt x="534" y="562"/>
                  </a:lnTo>
                  <a:lnTo>
                    <a:pt x="521" y="559"/>
                  </a:lnTo>
                  <a:lnTo>
                    <a:pt x="508" y="554"/>
                  </a:lnTo>
                  <a:lnTo>
                    <a:pt x="496" y="549"/>
                  </a:lnTo>
                  <a:lnTo>
                    <a:pt x="484" y="544"/>
                  </a:lnTo>
                  <a:lnTo>
                    <a:pt x="472" y="537"/>
                  </a:lnTo>
                  <a:lnTo>
                    <a:pt x="461" y="531"/>
                  </a:lnTo>
                  <a:lnTo>
                    <a:pt x="450" y="524"/>
                  </a:lnTo>
                  <a:lnTo>
                    <a:pt x="439" y="517"/>
                  </a:lnTo>
                  <a:lnTo>
                    <a:pt x="429" y="508"/>
                  </a:lnTo>
                  <a:lnTo>
                    <a:pt x="419" y="500"/>
                  </a:lnTo>
                  <a:lnTo>
                    <a:pt x="409" y="491"/>
                  </a:lnTo>
                  <a:lnTo>
                    <a:pt x="401" y="482"/>
                  </a:lnTo>
                  <a:lnTo>
                    <a:pt x="392" y="472"/>
                  </a:lnTo>
                  <a:lnTo>
                    <a:pt x="385" y="461"/>
                  </a:lnTo>
                  <a:lnTo>
                    <a:pt x="377" y="452"/>
                  </a:lnTo>
                  <a:lnTo>
                    <a:pt x="370" y="440"/>
                  </a:lnTo>
                  <a:lnTo>
                    <a:pt x="363" y="429"/>
                  </a:lnTo>
                  <a:lnTo>
                    <a:pt x="357" y="417"/>
                  </a:lnTo>
                  <a:lnTo>
                    <a:pt x="351" y="406"/>
                  </a:lnTo>
                  <a:lnTo>
                    <a:pt x="347" y="393"/>
                  </a:lnTo>
                  <a:lnTo>
                    <a:pt x="343" y="380"/>
                  </a:lnTo>
                  <a:lnTo>
                    <a:pt x="339" y="367"/>
                  </a:lnTo>
                  <a:lnTo>
                    <a:pt x="336" y="354"/>
                  </a:lnTo>
                  <a:lnTo>
                    <a:pt x="333" y="341"/>
                  </a:lnTo>
                  <a:lnTo>
                    <a:pt x="332" y="327"/>
                  </a:lnTo>
                  <a:lnTo>
                    <a:pt x="331" y="313"/>
                  </a:lnTo>
                  <a:lnTo>
                    <a:pt x="330" y="300"/>
                  </a:lnTo>
                  <a:lnTo>
                    <a:pt x="331" y="286"/>
                  </a:lnTo>
                  <a:lnTo>
                    <a:pt x="332" y="273"/>
                  </a:lnTo>
                  <a:lnTo>
                    <a:pt x="333" y="259"/>
                  </a:lnTo>
                  <a:lnTo>
                    <a:pt x="336" y="246"/>
                  </a:lnTo>
                  <a:lnTo>
                    <a:pt x="339" y="232"/>
                  </a:lnTo>
                  <a:lnTo>
                    <a:pt x="343" y="219"/>
                  </a:lnTo>
                  <a:lnTo>
                    <a:pt x="347" y="207"/>
                  </a:lnTo>
                  <a:lnTo>
                    <a:pt x="351" y="195"/>
                  </a:lnTo>
                  <a:lnTo>
                    <a:pt x="357" y="183"/>
                  </a:lnTo>
                  <a:lnTo>
                    <a:pt x="363" y="171"/>
                  </a:lnTo>
                  <a:lnTo>
                    <a:pt x="370" y="159"/>
                  </a:lnTo>
                  <a:lnTo>
                    <a:pt x="377" y="148"/>
                  </a:lnTo>
                  <a:lnTo>
                    <a:pt x="385" y="138"/>
                  </a:lnTo>
                  <a:lnTo>
                    <a:pt x="392" y="128"/>
                  </a:lnTo>
                  <a:lnTo>
                    <a:pt x="401" y="118"/>
                  </a:lnTo>
                  <a:lnTo>
                    <a:pt x="409" y="109"/>
                  </a:lnTo>
                  <a:lnTo>
                    <a:pt x="419" y="99"/>
                  </a:lnTo>
                  <a:lnTo>
                    <a:pt x="429" y="92"/>
                  </a:lnTo>
                  <a:lnTo>
                    <a:pt x="439" y="83"/>
                  </a:lnTo>
                  <a:lnTo>
                    <a:pt x="450" y="76"/>
                  </a:lnTo>
                  <a:lnTo>
                    <a:pt x="461" y="68"/>
                  </a:lnTo>
                  <a:lnTo>
                    <a:pt x="472" y="62"/>
                  </a:lnTo>
                  <a:lnTo>
                    <a:pt x="484" y="56"/>
                  </a:lnTo>
                  <a:lnTo>
                    <a:pt x="496" y="51"/>
                  </a:lnTo>
                  <a:lnTo>
                    <a:pt x="508" y="46"/>
                  </a:lnTo>
                  <a:lnTo>
                    <a:pt x="521" y="41"/>
                  </a:lnTo>
                  <a:lnTo>
                    <a:pt x="534" y="38"/>
                  </a:lnTo>
                  <a:lnTo>
                    <a:pt x="546" y="35"/>
                  </a:lnTo>
                  <a:lnTo>
                    <a:pt x="560" y="33"/>
                  </a:lnTo>
                  <a:lnTo>
                    <a:pt x="573" y="31"/>
                  </a:lnTo>
                  <a:lnTo>
                    <a:pt x="587" y="30"/>
                  </a:lnTo>
                  <a:lnTo>
                    <a:pt x="601" y="30"/>
                  </a:lnTo>
                  <a:lnTo>
                    <a:pt x="615" y="30"/>
                  </a:lnTo>
                  <a:lnTo>
                    <a:pt x="629" y="31"/>
                  </a:lnTo>
                  <a:lnTo>
                    <a:pt x="642" y="33"/>
                  </a:lnTo>
                  <a:lnTo>
                    <a:pt x="656" y="35"/>
                  </a:lnTo>
                  <a:lnTo>
                    <a:pt x="668" y="38"/>
                  </a:lnTo>
                  <a:lnTo>
                    <a:pt x="681" y="41"/>
                  </a:lnTo>
                  <a:lnTo>
                    <a:pt x="694" y="46"/>
                  </a:lnTo>
                  <a:lnTo>
                    <a:pt x="706" y="51"/>
                  </a:lnTo>
                  <a:lnTo>
                    <a:pt x="718" y="56"/>
                  </a:lnTo>
                  <a:lnTo>
                    <a:pt x="730" y="62"/>
                  </a:lnTo>
                  <a:lnTo>
                    <a:pt x="741" y="68"/>
                  </a:lnTo>
                  <a:lnTo>
                    <a:pt x="752" y="76"/>
                  </a:lnTo>
                  <a:lnTo>
                    <a:pt x="763" y="83"/>
                  </a:lnTo>
                  <a:lnTo>
                    <a:pt x="773" y="92"/>
                  </a:lnTo>
                  <a:lnTo>
                    <a:pt x="783" y="99"/>
                  </a:lnTo>
                  <a:lnTo>
                    <a:pt x="793" y="109"/>
                  </a:lnTo>
                  <a:lnTo>
                    <a:pt x="801" y="118"/>
                  </a:lnTo>
                  <a:lnTo>
                    <a:pt x="810" y="128"/>
                  </a:lnTo>
                  <a:lnTo>
                    <a:pt x="817" y="138"/>
                  </a:lnTo>
                  <a:lnTo>
                    <a:pt x="825" y="148"/>
                  </a:lnTo>
                  <a:lnTo>
                    <a:pt x="832" y="159"/>
                  </a:lnTo>
                  <a:lnTo>
                    <a:pt x="839" y="171"/>
                  </a:lnTo>
                  <a:lnTo>
                    <a:pt x="845" y="183"/>
                  </a:lnTo>
                  <a:lnTo>
                    <a:pt x="851" y="195"/>
                  </a:lnTo>
                  <a:lnTo>
                    <a:pt x="855" y="207"/>
                  </a:lnTo>
                  <a:lnTo>
                    <a:pt x="859" y="219"/>
                  </a:lnTo>
                  <a:lnTo>
                    <a:pt x="863" y="232"/>
                  </a:lnTo>
                  <a:lnTo>
                    <a:pt x="867" y="246"/>
                  </a:lnTo>
                  <a:lnTo>
                    <a:pt x="869" y="259"/>
                  </a:lnTo>
                  <a:lnTo>
                    <a:pt x="870" y="273"/>
                  </a:lnTo>
                  <a:lnTo>
                    <a:pt x="871" y="286"/>
                  </a:lnTo>
                  <a:lnTo>
                    <a:pt x="872" y="300"/>
                  </a:lnTo>
                  <a:lnTo>
                    <a:pt x="871" y="313"/>
                  </a:lnTo>
                  <a:lnTo>
                    <a:pt x="870" y="327"/>
                  </a:lnTo>
                  <a:lnTo>
                    <a:pt x="869" y="341"/>
                  </a:lnTo>
                  <a:lnTo>
                    <a:pt x="867" y="354"/>
                  </a:lnTo>
                  <a:lnTo>
                    <a:pt x="863" y="367"/>
                  </a:lnTo>
                  <a:lnTo>
                    <a:pt x="859" y="380"/>
                  </a:lnTo>
                  <a:lnTo>
                    <a:pt x="855" y="393"/>
                  </a:lnTo>
                  <a:lnTo>
                    <a:pt x="851" y="406"/>
                  </a:lnTo>
                  <a:lnTo>
                    <a:pt x="845" y="417"/>
                  </a:lnTo>
                  <a:lnTo>
                    <a:pt x="839" y="429"/>
                  </a:lnTo>
                  <a:lnTo>
                    <a:pt x="832" y="440"/>
                  </a:lnTo>
                  <a:lnTo>
                    <a:pt x="825" y="452"/>
                  </a:lnTo>
                  <a:lnTo>
                    <a:pt x="817" y="461"/>
                  </a:lnTo>
                  <a:lnTo>
                    <a:pt x="810" y="472"/>
                  </a:lnTo>
                  <a:lnTo>
                    <a:pt x="801" y="482"/>
                  </a:lnTo>
                  <a:lnTo>
                    <a:pt x="793" y="491"/>
                  </a:lnTo>
                  <a:lnTo>
                    <a:pt x="783" y="500"/>
                  </a:lnTo>
                  <a:lnTo>
                    <a:pt x="773" y="508"/>
                  </a:lnTo>
                  <a:lnTo>
                    <a:pt x="763" y="517"/>
                  </a:lnTo>
                  <a:lnTo>
                    <a:pt x="752" y="524"/>
                  </a:lnTo>
                  <a:lnTo>
                    <a:pt x="741" y="531"/>
                  </a:lnTo>
                  <a:lnTo>
                    <a:pt x="730" y="537"/>
                  </a:lnTo>
                  <a:lnTo>
                    <a:pt x="718" y="544"/>
                  </a:lnTo>
                  <a:lnTo>
                    <a:pt x="706" y="549"/>
                  </a:lnTo>
                  <a:lnTo>
                    <a:pt x="694" y="554"/>
                  </a:lnTo>
                  <a:lnTo>
                    <a:pt x="681" y="559"/>
                  </a:lnTo>
                  <a:lnTo>
                    <a:pt x="668" y="562"/>
                  </a:lnTo>
                  <a:lnTo>
                    <a:pt x="656" y="565"/>
                  </a:lnTo>
                  <a:lnTo>
                    <a:pt x="642" y="567"/>
                  </a:lnTo>
                  <a:lnTo>
                    <a:pt x="629" y="569"/>
                  </a:lnTo>
                  <a:lnTo>
                    <a:pt x="615" y="571"/>
                  </a:lnTo>
                  <a:lnTo>
                    <a:pt x="601" y="571"/>
                  </a:lnTo>
                  <a:close/>
                  <a:moveTo>
                    <a:pt x="571" y="601"/>
                  </a:moveTo>
                  <a:lnTo>
                    <a:pt x="571" y="614"/>
                  </a:lnTo>
                  <a:lnTo>
                    <a:pt x="570" y="628"/>
                  </a:lnTo>
                  <a:lnTo>
                    <a:pt x="568" y="641"/>
                  </a:lnTo>
                  <a:lnTo>
                    <a:pt x="566" y="655"/>
                  </a:lnTo>
                  <a:lnTo>
                    <a:pt x="562" y="668"/>
                  </a:lnTo>
                  <a:lnTo>
                    <a:pt x="559" y="681"/>
                  </a:lnTo>
                  <a:lnTo>
                    <a:pt x="555" y="694"/>
                  </a:lnTo>
                  <a:lnTo>
                    <a:pt x="550" y="706"/>
                  </a:lnTo>
                  <a:lnTo>
                    <a:pt x="544" y="717"/>
                  </a:lnTo>
                  <a:lnTo>
                    <a:pt x="538" y="729"/>
                  </a:lnTo>
                  <a:lnTo>
                    <a:pt x="531" y="741"/>
                  </a:lnTo>
                  <a:lnTo>
                    <a:pt x="525" y="752"/>
                  </a:lnTo>
                  <a:lnTo>
                    <a:pt x="517" y="762"/>
                  </a:lnTo>
                  <a:lnTo>
                    <a:pt x="509" y="773"/>
                  </a:lnTo>
                  <a:lnTo>
                    <a:pt x="500" y="783"/>
                  </a:lnTo>
                  <a:lnTo>
                    <a:pt x="492" y="792"/>
                  </a:lnTo>
                  <a:lnTo>
                    <a:pt x="482" y="801"/>
                  </a:lnTo>
                  <a:lnTo>
                    <a:pt x="472" y="809"/>
                  </a:lnTo>
                  <a:lnTo>
                    <a:pt x="462" y="817"/>
                  </a:lnTo>
                  <a:lnTo>
                    <a:pt x="451" y="824"/>
                  </a:lnTo>
                  <a:lnTo>
                    <a:pt x="440" y="832"/>
                  </a:lnTo>
                  <a:lnTo>
                    <a:pt x="430" y="838"/>
                  </a:lnTo>
                  <a:lnTo>
                    <a:pt x="418" y="845"/>
                  </a:lnTo>
                  <a:lnTo>
                    <a:pt x="406" y="850"/>
                  </a:lnTo>
                  <a:lnTo>
                    <a:pt x="393" y="854"/>
                  </a:lnTo>
                  <a:lnTo>
                    <a:pt x="380" y="859"/>
                  </a:lnTo>
                  <a:lnTo>
                    <a:pt x="367" y="863"/>
                  </a:lnTo>
                  <a:lnTo>
                    <a:pt x="355" y="866"/>
                  </a:lnTo>
                  <a:lnTo>
                    <a:pt x="342" y="868"/>
                  </a:lnTo>
                  <a:lnTo>
                    <a:pt x="328" y="869"/>
                  </a:lnTo>
                  <a:lnTo>
                    <a:pt x="314" y="870"/>
                  </a:lnTo>
                  <a:lnTo>
                    <a:pt x="300" y="872"/>
                  </a:lnTo>
                  <a:lnTo>
                    <a:pt x="286" y="870"/>
                  </a:lnTo>
                  <a:lnTo>
                    <a:pt x="273" y="869"/>
                  </a:lnTo>
                  <a:lnTo>
                    <a:pt x="259" y="868"/>
                  </a:lnTo>
                  <a:lnTo>
                    <a:pt x="245" y="866"/>
                  </a:lnTo>
                  <a:lnTo>
                    <a:pt x="232" y="863"/>
                  </a:lnTo>
                  <a:lnTo>
                    <a:pt x="220" y="859"/>
                  </a:lnTo>
                  <a:lnTo>
                    <a:pt x="208" y="854"/>
                  </a:lnTo>
                  <a:lnTo>
                    <a:pt x="195" y="850"/>
                  </a:lnTo>
                  <a:lnTo>
                    <a:pt x="183" y="845"/>
                  </a:lnTo>
                  <a:lnTo>
                    <a:pt x="171" y="838"/>
                  </a:lnTo>
                  <a:lnTo>
                    <a:pt x="160" y="832"/>
                  </a:lnTo>
                  <a:lnTo>
                    <a:pt x="149" y="824"/>
                  </a:lnTo>
                  <a:lnTo>
                    <a:pt x="138" y="817"/>
                  </a:lnTo>
                  <a:lnTo>
                    <a:pt x="129" y="809"/>
                  </a:lnTo>
                  <a:lnTo>
                    <a:pt x="119" y="801"/>
                  </a:lnTo>
                  <a:lnTo>
                    <a:pt x="109" y="792"/>
                  </a:lnTo>
                  <a:lnTo>
                    <a:pt x="100" y="783"/>
                  </a:lnTo>
                  <a:lnTo>
                    <a:pt x="91" y="773"/>
                  </a:lnTo>
                  <a:lnTo>
                    <a:pt x="84" y="762"/>
                  </a:lnTo>
                  <a:lnTo>
                    <a:pt x="76" y="752"/>
                  </a:lnTo>
                  <a:lnTo>
                    <a:pt x="69" y="741"/>
                  </a:lnTo>
                  <a:lnTo>
                    <a:pt x="62" y="729"/>
                  </a:lnTo>
                  <a:lnTo>
                    <a:pt x="57" y="717"/>
                  </a:lnTo>
                  <a:lnTo>
                    <a:pt x="51" y="706"/>
                  </a:lnTo>
                  <a:lnTo>
                    <a:pt x="46" y="694"/>
                  </a:lnTo>
                  <a:lnTo>
                    <a:pt x="42" y="681"/>
                  </a:lnTo>
                  <a:lnTo>
                    <a:pt x="39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8"/>
                  </a:lnTo>
                  <a:lnTo>
                    <a:pt x="30" y="614"/>
                  </a:lnTo>
                  <a:lnTo>
                    <a:pt x="30" y="601"/>
                  </a:lnTo>
                  <a:lnTo>
                    <a:pt x="30" y="587"/>
                  </a:lnTo>
                  <a:lnTo>
                    <a:pt x="31" y="573"/>
                  </a:lnTo>
                  <a:lnTo>
                    <a:pt x="33" y="560"/>
                  </a:lnTo>
                  <a:lnTo>
                    <a:pt x="35" y="546"/>
                  </a:lnTo>
                  <a:lnTo>
                    <a:pt x="39" y="533"/>
                  </a:lnTo>
                  <a:lnTo>
                    <a:pt x="42" y="520"/>
                  </a:lnTo>
                  <a:lnTo>
                    <a:pt x="46" y="507"/>
                  </a:lnTo>
                  <a:lnTo>
                    <a:pt x="51" y="496"/>
                  </a:lnTo>
                  <a:lnTo>
                    <a:pt x="57" y="484"/>
                  </a:lnTo>
                  <a:lnTo>
                    <a:pt x="62" y="472"/>
                  </a:lnTo>
                  <a:lnTo>
                    <a:pt x="69" y="460"/>
                  </a:lnTo>
                  <a:lnTo>
                    <a:pt x="76" y="449"/>
                  </a:lnTo>
                  <a:lnTo>
                    <a:pt x="84" y="439"/>
                  </a:lnTo>
                  <a:lnTo>
                    <a:pt x="91" y="428"/>
                  </a:lnTo>
                  <a:lnTo>
                    <a:pt x="100" y="418"/>
                  </a:lnTo>
                  <a:lnTo>
                    <a:pt x="109" y="409"/>
                  </a:lnTo>
                  <a:lnTo>
                    <a:pt x="119" y="400"/>
                  </a:lnTo>
                  <a:lnTo>
                    <a:pt x="129" y="392"/>
                  </a:lnTo>
                  <a:lnTo>
                    <a:pt x="138" y="384"/>
                  </a:lnTo>
                  <a:lnTo>
                    <a:pt x="149" y="377"/>
                  </a:lnTo>
                  <a:lnTo>
                    <a:pt x="160" y="369"/>
                  </a:lnTo>
                  <a:lnTo>
                    <a:pt x="171" y="363"/>
                  </a:lnTo>
                  <a:lnTo>
                    <a:pt x="183" y="356"/>
                  </a:lnTo>
                  <a:lnTo>
                    <a:pt x="195" y="351"/>
                  </a:lnTo>
                  <a:lnTo>
                    <a:pt x="208" y="347"/>
                  </a:lnTo>
                  <a:lnTo>
                    <a:pt x="220" y="342"/>
                  </a:lnTo>
                  <a:lnTo>
                    <a:pt x="232" y="338"/>
                  </a:lnTo>
                  <a:lnTo>
                    <a:pt x="245" y="336"/>
                  </a:lnTo>
                  <a:lnTo>
                    <a:pt x="259" y="333"/>
                  </a:lnTo>
                  <a:lnTo>
                    <a:pt x="273" y="332"/>
                  </a:lnTo>
                  <a:lnTo>
                    <a:pt x="286" y="331"/>
                  </a:lnTo>
                  <a:lnTo>
                    <a:pt x="300" y="330"/>
                  </a:lnTo>
                  <a:lnTo>
                    <a:pt x="301" y="330"/>
                  </a:lnTo>
                  <a:lnTo>
                    <a:pt x="302" y="331"/>
                  </a:lnTo>
                  <a:lnTo>
                    <a:pt x="303" y="343"/>
                  </a:lnTo>
                  <a:lnTo>
                    <a:pt x="305" y="356"/>
                  </a:lnTo>
                  <a:lnTo>
                    <a:pt x="309" y="369"/>
                  </a:lnTo>
                  <a:lnTo>
                    <a:pt x="312" y="382"/>
                  </a:lnTo>
                  <a:lnTo>
                    <a:pt x="315" y="394"/>
                  </a:lnTo>
                  <a:lnTo>
                    <a:pt x="319" y="407"/>
                  </a:lnTo>
                  <a:lnTo>
                    <a:pt x="325" y="418"/>
                  </a:lnTo>
                  <a:lnTo>
                    <a:pt x="330" y="430"/>
                  </a:lnTo>
                  <a:lnTo>
                    <a:pt x="335" y="441"/>
                  </a:lnTo>
                  <a:lnTo>
                    <a:pt x="342" y="453"/>
                  </a:lnTo>
                  <a:lnTo>
                    <a:pt x="348" y="463"/>
                  </a:lnTo>
                  <a:lnTo>
                    <a:pt x="356" y="474"/>
                  </a:lnTo>
                  <a:lnTo>
                    <a:pt x="372" y="493"/>
                  </a:lnTo>
                  <a:lnTo>
                    <a:pt x="389" y="513"/>
                  </a:lnTo>
                  <a:lnTo>
                    <a:pt x="407" y="530"/>
                  </a:lnTo>
                  <a:lnTo>
                    <a:pt x="427" y="545"/>
                  </a:lnTo>
                  <a:lnTo>
                    <a:pt x="438" y="552"/>
                  </a:lnTo>
                  <a:lnTo>
                    <a:pt x="449" y="559"/>
                  </a:lnTo>
                  <a:lnTo>
                    <a:pt x="460" y="565"/>
                  </a:lnTo>
                  <a:lnTo>
                    <a:pt x="471" y="571"/>
                  </a:lnTo>
                  <a:lnTo>
                    <a:pt x="483" y="576"/>
                  </a:lnTo>
                  <a:lnTo>
                    <a:pt x="495" y="581"/>
                  </a:lnTo>
                  <a:lnTo>
                    <a:pt x="507" y="586"/>
                  </a:lnTo>
                  <a:lnTo>
                    <a:pt x="520" y="590"/>
                  </a:lnTo>
                  <a:lnTo>
                    <a:pt x="531" y="593"/>
                  </a:lnTo>
                  <a:lnTo>
                    <a:pt x="544" y="595"/>
                  </a:lnTo>
                  <a:lnTo>
                    <a:pt x="558" y="597"/>
                  </a:lnTo>
                  <a:lnTo>
                    <a:pt x="571" y="599"/>
                  </a:lnTo>
                  <a:lnTo>
                    <a:pt x="571" y="599"/>
                  </a:lnTo>
                  <a:lnTo>
                    <a:pt x="571" y="601"/>
                  </a:lnTo>
                  <a:close/>
                  <a:moveTo>
                    <a:pt x="601" y="0"/>
                  </a:moveTo>
                  <a:lnTo>
                    <a:pt x="586" y="0"/>
                  </a:lnTo>
                  <a:lnTo>
                    <a:pt x="570" y="1"/>
                  </a:lnTo>
                  <a:lnTo>
                    <a:pt x="555" y="3"/>
                  </a:lnTo>
                  <a:lnTo>
                    <a:pt x="541" y="5"/>
                  </a:lnTo>
                  <a:lnTo>
                    <a:pt x="526" y="9"/>
                  </a:lnTo>
                  <a:lnTo>
                    <a:pt x="512" y="12"/>
                  </a:lnTo>
                  <a:lnTo>
                    <a:pt x="498" y="18"/>
                  </a:lnTo>
                  <a:lnTo>
                    <a:pt x="484" y="23"/>
                  </a:lnTo>
                  <a:lnTo>
                    <a:pt x="470" y="29"/>
                  </a:lnTo>
                  <a:lnTo>
                    <a:pt x="457" y="36"/>
                  </a:lnTo>
                  <a:lnTo>
                    <a:pt x="446" y="42"/>
                  </a:lnTo>
                  <a:lnTo>
                    <a:pt x="433" y="51"/>
                  </a:lnTo>
                  <a:lnTo>
                    <a:pt x="421" y="60"/>
                  </a:lnTo>
                  <a:lnTo>
                    <a:pt x="410" y="68"/>
                  </a:lnTo>
                  <a:lnTo>
                    <a:pt x="399" y="78"/>
                  </a:lnTo>
                  <a:lnTo>
                    <a:pt x="389" y="87"/>
                  </a:lnTo>
                  <a:lnTo>
                    <a:pt x="378" y="98"/>
                  </a:lnTo>
                  <a:lnTo>
                    <a:pt x="370" y="109"/>
                  </a:lnTo>
                  <a:lnTo>
                    <a:pt x="360" y="121"/>
                  </a:lnTo>
                  <a:lnTo>
                    <a:pt x="351" y="132"/>
                  </a:lnTo>
                  <a:lnTo>
                    <a:pt x="344" y="144"/>
                  </a:lnTo>
                  <a:lnTo>
                    <a:pt x="336" y="157"/>
                  </a:lnTo>
                  <a:lnTo>
                    <a:pt x="330" y="170"/>
                  </a:lnTo>
                  <a:lnTo>
                    <a:pt x="324" y="183"/>
                  </a:lnTo>
                  <a:lnTo>
                    <a:pt x="318" y="197"/>
                  </a:lnTo>
                  <a:lnTo>
                    <a:pt x="314" y="211"/>
                  </a:lnTo>
                  <a:lnTo>
                    <a:pt x="310" y="225"/>
                  </a:lnTo>
                  <a:lnTo>
                    <a:pt x="306" y="240"/>
                  </a:lnTo>
                  <a:lnTo>
                    <a:pt x="304" y="255"/>
                  </a:lnTo>
                  <a:lnTo>
                    <a:pt x="302" y="270"/>
                  </a:lnTo>
                  <a:lnTo>
                    <a:pt x="301" y="285"/>
                  </a:lnTo>
                  <a:lnTo>
                    <a:pt x="300" y="300"/>
                  </a:lnTo>
                  <a:lnTo>
                    <a:pt x="285" y="301"/>
                  </a:lnTo>
                  <a:lnTo>
                    <a:pt x="270" y="302"/>
                  </a:lnTo>
                  <a:lnTo>
                    <a:pt x="255" y="304"/>
                  </a:lnTo>
                  <a:lnTo>
                    <a:pt x="240" y="306"/>
                  </a:lnTo>
                  <a:lnTo>
                    <a:pt x="225" y="309"/>
                  </a:lnTo>
                  <a:lnTo>
                    <a:pt x="211" y="313"/>
                  </a:lnTo>
                  <a:lnTo>
                    <a:pt x="197" y="318"/>
                  </a:lnTo>
                  <a:lnTo>
                    <a:pt x="183" y="323"/>
                  </a:lnTo>
                  <a:lnTo>
                    <a:pt x="170" y="330"/>
                  </a:lnTo>
                  <a:lnTo>
                    <a:pt x="158" y="336"/>
                  </a:lnTo>
                  <a:lnTo>
                    <a:pt x="145" y="343"/>
                  </a:lnTo>
                  <a:lnTo>
                    <a:pt x="133" y="351"/>
                  </a:lnTo>
                  <a:lnTo>
                    <a:pt x="121" y="360"/>
                  </a:lnTo>
                  <a:lnTo>
                    <a:pt x="109" y="369"/>
                  </a:lnTo>
                  <a:lnTo>
                    <a:pt x="99" y="378"/>
                  </a:lnTo>
                  <a:lnTo>
                    <a:pt x="88" y="388"/>
                  </a:lnTo>
                  <a:lnTo>
                    <a:pt x="78" y="398"/>
                  </a:lnTo>
                  <a:lnTo>
                    <a:pt x="69" y="410"/>
                  </a:lnTo>
                  <a:lnTo>
                    <a:pt x="59" y="421"/>
                  </a:lnTo>
                  <a:lnTo>
                    <a:pt x="51" y="432"/>
                  </a:lnTo>
                  <a:lnTo>
                    <a:pt x="43" y="445"/>
                  </a:lnTo>
                  <a:lnTo>
                    <a:pt x="36" y="457"/>
                  </a:lnTo>
                  <a:lnTo>
                    <a:pt x="29" y="470"/>
                  </a:lnTo>
                  <a:lnTo>
                    <a:pt x="24" y="484"/>
                  </a:lnTo>
                  <a:lnTo>
                    <a:pt x="18" y="498"/>
                  </a:lnTo>
                  <a:lnTo>
                    <a:pt x="13" y="512"/>
                  </a:lnTo>
                  <a:lnTo>
                    <a:pt x="10" y="526"/>
                  </a:lnTo>
                  <a:lnTo>
                    <a:pt x="5" y="541"/>
                  </a:lnTo>
                  <a:lnTo>
                    <a:pt x="3" y="554"/>
                  </a:lnTo>
                  <a:lnTo>
                    <a:pt x="1" y="569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1" y="632"/>
                  </a:lnTo>
                  <a:lnTo>
                    <a:pt x="3" y="647"/>
                  </a:lnTo>
                  <a:lnTo>
                    <a:pt x="5" y="662"/>
                  </a:lnTo>
                  <a:lnTo>
                    <a:pt x="10" y="676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4" y="717"/>
                  </a:lnTo>
                  <a:lnTo>
                    <a:pt x="29" y="731"/>
                  </a:lnTo>
                  <a:lnTo>
                    <a:pt x="36" y="744"/>
                  </a:lnTo>
                  <a:lnTo>
                    <a:pt x="43" y="756"/>
                  </a:lnTo>
                  <a:lnTo>
                    <a:pt x="51" y="769"/>
                  </a:lnTo>
                  <a:lnTo>
                    <a:pt x="59" y="780"/>
                  </a:lnTo>
                  <a:lnTo>
                    <a:pt x="69" y="791"/>
                  </a:lnTo>
                  <a:lnTo>
                    <a:pt x="78" y="803"/>
                  </a:lnTo>
                  <a:lnTo>
                    <a:pt x="88" y="813"/>
                  </a:lnTo>
                  <a:lnTo>
                    <a:pt x="99" y="823"/>
                  </a:lnTo>
                  <a:lnTo>
                    <a:pt x="109" y="833"/>
                  </a:lnTo>
                  <a:lnTo>
                    <a:pt x="121" y="842"/>
                  </a:lnTo>
                  <a:lnTo>
                    <a:pt x="133" y="850"/>
                  </a:lnTo>
                  <a:lnTo>
                    <a:pt x="145" y="858"/>
                  </a:lnTo>
                  <a:lnTo>
                    <a:pt x="158" y="865"/>
                  </a:lnTo>
                  <a:lnTo>
                    <a:pt x="170" y="872"/>
                  </a:lnTo>
                  <a:lnTo>
                    <a:pt x="183" y="878"/>
                  </a:lnTo>
                  <a:lnTo>
                    <a:pt x="197" y="883"/>
                  </a:lnTo>
                  <a:lnTo>
                    <a:pt x="211" y="888"/>
                  </a:lnTo>
                  <a:lnTo>
                    <a:pt x="225" y="892"/>
                  </a:lnTo>
                  <a:lnTo>
                    <a:pt x="240" y="895"/>
                  </a:lnTo>
                  <a:lnTo>
                    <a:pt x="255" y="898"/>
                  </a:lnTo>
                  <a:lnTo>
                    <a:pt x="270" y="899"/>
                  </a:lnTo>
                  <a:lnTo>
                    <a:pt x="285" y="900"/>
                  </a:lnTo>
                  <a:lnTo>
                    <a:pt x="300" y="902"/>
                  </a:lnTo>
                  <a:lnTo>
                    <a:pt x="316" y="900"/>
                  </a:lnTo>
                  <a:lnTo>
                    <a:pt x="331" y="899"/>
                  </a:lnTo>
                  <a:lnTo>
                    <a:pt x="346" y="898"/>
                  </a:lnTo>
                  <a:lnTo>
                    <a:pt x="361" y="895"/>
                  </a:lnTo>
                  <a:lnTo>
                    <a:pt x="375" y="892"/>
                  </a:lnTo>
                  <a:lnTo>
                    <a:pt x="390" y="888"/>
                  </a:lnTo>
                  <a:lnTo>
                    <a:pt x="404" y="883"/>
                  </a:lnTo>
                  <a:lnTo>
                    <a:pt x="418" y="878"/>
                  </a:lnTo>
                  <a:lnTo>
                    <a:pt x="431" y="872"/>
                  </a:lnTo>
                  <a:lnTo>
                    <a:pt x="444" y="865"/>
                  </a:lnTo>
                  <a:lnTo>
                    <a:pt x="456" y="858"/>
                  </a:lnTo>
                  <a:lnTo>
                    <a:pt x="468" y="850"/>
                  </a:lnTo>
                  <a:lnTo>
                    <a:pt x="480" y="842"/>
                  </a:lnTo>
                  <a:lnTo>
                    <a:pt x="492" y="833"/>
                  </a:lnTo>
                  <a:lnTo>
                    <a:pt x="502" y="823"/>
                  </a:lnTo>
                  <a:lnTo>
                    <a:pt x="513" y="813"/>
                  </a:lnTo>
                  <a:lnTo>
                    <a:pt x="523" y="803"/>
                  </a:lnTo>
                  <a:lnTo>
                    <a:pt x="532" y="791"/>
                  </a:lnTo>
                  <a:lnTo>
                    <a:pt x="541" y="780"/>
                  </a:lnTo>
                  <a:lnTo>
                    <a:pt x="550" y="769"/>
                  </a:lnTo>
                  <a:lnTo>
                    <a:pt x="557" y="756"/>
                  </a:lnTo>
                  <a:lnTo>
                    <a:pt x="565" y="744"/>
                  </a:lnTo>
                  <a:lnTo>
                    <a:pt x="571" y="731"/>
                  </a:lnTo>
                  <a:lnTo>
                    <a:pt x="577" y="717"/>
                  </a:lnTo>
                  <a:lnTo>
                    <a:pt x="583" y="703"/>
                  </a:lnTo>
                  <a:lnTo>
                    <a:pt x="587" y="689"/>
                  </a:lnTo>
                  <a:lnTo>
                    <a:pt x="591" y="676"/>
                  </a:lnTo>
                  <a:lnTo>
                    <a:pt x="595" y="662"/>
                  </a:lnTo>
                  <a:lnTo>
                    <a:pt x="598" y="647"/>
                  </a:lnTo>
                  <a:lnTo>
                    <a:pt x="600" y="632"/>
                  </a:lnTo>
                  <a:lnTo>
                    <a:pt x="601" y="616"/>
                  </a:lnTo>
                  <a:lnTo>
                    <a:pt x="601" y="601"/>
                  </a:lnTo>
                  <a:lnTo>
                    <a:pt x="616" y="601"/>
                  </a:lnTo>
                  <a:lnTo>
                    <a:pt x="632" y="599"/>
                  </a:lnTo>
                  <a:lnTo>
                    <a:pt x="647" y="597"/>
                  </a:lnTo>
                  <a:lnTo>
                    <a:pt x="662" y="594"/>
                  </a:lnTo>
                  <a:lnTo>
                    <a:pt x="676" y="591"/>
                  </a:lnTo>
                  <a:lnTo>
                    <a:pt x="690" y="587"/>
                  </a:lnTo>
                  <a:lnTo>
                    <a:pt x="704" y="582"/>
                  </a:lnTo>
                  <a:lnTo>
                    <a:pt x="718" y="577"/>
                  </a:lnTo>
                  <a:lnTo>
                    <a:pt x="732" y="571"/>
                  </a:lnTo>
                  <a:lnTo>
                    <a:pt x="745" y="564"/>
                  </a:lnTo>
                  <a:lnTo>
                    <a:pt x="757" y="557"/>
                  </a:lnTo>
                  <a:lnTo>
                    <a:pt x="769" y="549"/>
                  </a:lnTo>
                  <a:lnTo>
                    <a:pt x="781" y="541"/>
                  </a:lnTo>
                  <a:lnTo>
                    <a:pt x="793" y="532"/>
                  </a:lnTo>
                  <a:lnTo>
                    <a:pt x="803" y="522"/>
                  </a:lnTo>
                  <a:lnTo>
                    <a:pt x="813" y="513"/>
                  </a:lnTo>
                  <a:lnTo>
                    <a:pt x="824" y="502"/>
                  </a:lnTo>
                  <a:lnTo>
                    <a:pt x="833" y="491"/>
                  </a:lnTo>
                  <a:lnTo>
                    <a:pt x="842" y="479"/>
                  </a:lnTo>
                  <a:lnTo>
                    <a:pt x="851" y="468"/>
                  </a:lnTo>
                  <a:lnTo>
                    <a:pt x="858" y="456"/>
                  </a:lnTo>
                  <a:lnTo>
                    <a:pt x="866" y="443"/>
                  </a:lnTo>
                  <a:lnTo>
                    <a:pt x="872" y="430"/>
                  </a:lnTo>
                  <a:lnTo>
                    <a:pt x="878" y="417"/>
                  </a:lnTo>
                  <a:lnTo>
                    <a:pt x="884" y="403"/>
                  </a:lnTo>
                  <a:lnTo>
                    <a:pt x="888" y="390"/>
                  </a:lnTo>
                  <a:lnTo>
                    <a:pt x="892" y="375"/>
                  </a:lnTo>
                  <a:lnTo>
                    <a:pt x="896" y="361"/>
                  </a:lnTo>
                  <a:lnTo>
                    <a:pt x="899" y="346"/>
                  </a:lnTo>
                  <a:lnTo>
                    <a:pt x="900" y="331"/>
                  </a:lnTo>
                  <a:lnTo>
                    <a:pt x="901" y="316"/>
                  </a:lnTo>
                  <a:lnTo>
                    <a:pt x="902" y="300"/>
                  </a:lnTo>
                  <a:lnTo>
                    <a:pt x="901" y="285"/>
                  </a:lnTo>
                  <a:lnTo>
                    <a:pt x="900" y="270"/>
                  </a:lnTo>
                  <a:lnTo>
                    <a:pt x="899" y="255"/>
                  </a:lnTo>
                  <a:lnTo>
                    <a:pt x="896" y="240"/>
                  </a:lnTo>
                  <a:lnTo>
                    <a:pt x="892" y="225"/>
                  </a:lnTo>
                  <a:lnTo>
                    <a:pt x="888" y="211"/>
                  </a:lnTo>
                  <a:lnTo>
                    <a:pt x="884" y="197"/>
                  </a:lnTo>
                  <a:lnTo>
                    <a:pt x="878" y="183"/>
                  </a:lnTo>
                  <a:lnTo>
                    <a:pt x="872" y="170"/>
                  </a:lnTo>
                  <a:lnTo>
                    <a:pt x="866" y="157"/>
                  </a:lnTo>
                  <a:lnTo>
                    <a:pt x="858" y="144"/>
                  </a:lnTo>
                  <a:lnTo>
                    <a:pt x="851" y="131"/>
                  </a:lnTo>
                  <a:lnTo>
                    <a:pt x="842" y="120"/>
                  </a:lnTo>
                  <a:lnTo>
                    <a:pt x="833" y="109"/>
                  </a:lnTo>
                  <a:lnTo>
                    <a:pt x="824" y="98"/>
                  </a:lnTo>
                  <a:lnTo>
                    <a:pt x="813" y="87"/>
                  </a:lnTo>
                  <a:lnTo>
                    <a:pt x="803" y="78"/>
                  </a:lnTo>
                  <a:lnTo>
                    <a:pt x="793" y="68"/>
                  </a:lnTo>
                  <a:lnTo>
                    <a:pt x="781" y="59"/>
                  </a:lnTo>
                  <a:lnTo>
                    <a:pt x="769" y="51"/>
                  </a:lnTo>
                  <a:lnTo>
                    <a:pt x="757" y="42"/>
                  </a:lnTo>
                  <a:lnTo>
                    <a:pt x="745" y="36"/>
                  </a:lnTo>
                  <a:lnTo>
                    <a:pt x="732" y="29"/>
                  </a:lnTo>
                  <a:lnTo>
                    <a:pt x="718" y="23"/>
                  </a:lnTo>
                  <a:lnTo>
                    <a:pt x="704" y="18"/>
                  </a:lnTo>
                  <a:lnTo>
                    <a:pt x="690" y="12"/>
                  </a:lnTo>
                  <a:lnTo>
                    <a:pt x="676" y="9"/>
                  </a:lnTo>
                  <a:lnTo>
                    <a:pt x="662" y="5"/>
                  </a:lnTo>
                  <a:lnTo>
                    <a:pt x="647" y="3"/>
                  </a:lnTo>
                  <a:lnTo>
                    <a:pt x="632" y="1"/>
                  </a:lnTo>
                  <a:lnTo>
                    <a:pt x="616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42"/>
            <p:cNvSpPr/>
            <p:nvPr/>
          </p:nvSpPr>
          <p:spPr>
            <a:xfrm>
              <a:off x="8331200" y="1397000"/>
              <a:ext cx="47625" cy="104775"/>
            </a:xfrm>
            <a:custGeom>
              <a:rect b="b" l="l" r="r" t="t"/>
              <a:pathLst>
                <a:path extrusionOk="0" h="331" w="150">
                  <a:moveTo>
                    <a:pt x="75" y="60"/>
                  </a:moveTo>
                  <a:lnTo>
                    <a:pt x="85" y="61"/>
                  </a:lnTo>
                  <a:lnTo>
                    <a:pt x="92" y="63"/>
                  </a:lnTo>
                  <a:lnTo>
                    <a:pt x="101" y="67"/>
                  </a:lnTo>
                  <a:lnTo>
                    <a:pt x="107" y="72"/>
                  </a:lnTo>
                  <a:lnTo>
                    <a:pt x="112" y="80"/>
                  </a:lnTo>
                  <a:lnTo>
                    <a:pt x="117" y="87"/>
                  </a:lnTo>
                  <a:lnTo>
                    <a:pt x="119" y="96"/>
                  </a:lnTo>
                  <a:lnTo>
                    <a:pt x="120" y="105"/>
                  </a:lnTo>
                  <a:lnTo>
                    <a:pt x="120" y="108"/>
                  </a:lnTo>
                  <a:lnTo>
                    <a:pt x="121" y="111"/>
                  </a:lnTo>
                  <a:lnTo>
                    <a:pt x="123" y="113"/>
                  </a:lnTo>
                  <a:lnTo>
                    <a:pt x="124" y="115"/>
                  </a:lnTo>
                  <a:lnTo>
                    <a:pt x="126" y="117"/>
                  </a:lnTo>
                  <a:lnTo>
                    <a:pt x="130" y="118"/>
                  </a:lnTo>
                  <a:lnTo>
                    <a:pt x="132" y="120"/>
                  </a:lnTo>
                  <a:lnTo>
                    <a:pt x="135" y="120"/>
                  </a:lnTo>
                  <a:lnTo>
                    <a:pt x="138" y="120"/>
                  </a:lnTo>
                  <a:lnTo>
                    <a:pt x="141" y="118"/>
                  </a:lnTo>
                  <a:lnTo>
                    <a:pt x="144" y="117"/>
                  </a:lnTo>
                  <a:lnTo>
                    <a:pt x="146" y="115"/>
                  </a:lnTo>
                  <a:lnTo>
                    <a:pt x="148" y="113"/>
                  </a:lnTo>
                  <a:lnTo>
                    <a:pt x="149" y="111"/>
                  </a:lnTo>
                  <a:lnTo>
                    <a:pt x="150" y="108"/>
                  </a:lnTo>
                  <a:lnTo>
                    <a:pt x="150" y="105"/>
                  </a:lnTo>
                  <a:lnTo>
                    <a:pt x="150" y="98"/>
                  </a:lnTo>
                  <a:lnTo>
                    <a:pt x="149" y="92"/>
                  </a:lnTo>
                  <a:lnTo>
                    <a:pt x="148" y="85"/>
                  </a:lnTo>
                  <a:lnTo>
                    <a:pt x="146" y="79"/>
                  </a:lnTo>
                  <a:lnTo>
                    <a:pt x="144" y="73"/>
                  </a:lnTo>
                  <a:lnTo>
                    <a:pt x="140" y="67"/>
                  </a:lnTo>
                  <a:lnTo>
                    <a:pt x="137" y="62"/>
                  </a:lnTo>
                  <a:lnTo>
                    <a:pt x="133" y="57"/>
                  </a:lnTo>
                  <a:lnTo>
                    <a:pt x="124" y="48"/>
                  </a:lnTo>
                  <a:lnTo>
                    <a:pt x="114" y="40"/>
                  </a:lnTo>
                  <a:lnTo>
                    <a:pt x="108" y="37"/>
                  </a:lnTo>
                  <a:lnTo>
                    <a:pt x="103" y="35"/>
                  </a:lnTo>
                  <a:lnTo>
                    <a:pt x="96" y="33"/>
                  </a:lnTo>
                  <a:lnTo>
                    <a:pt x="90" y="31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61" y="9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0" y="31"/>
                  </a:lnTo>
                  <a:lnTo>
                    <a:pt x="54" y="33"/>
                  </a:lnTo>
                  <a:lnTo>
                    <a:pt x="47" y="35"/>
                  </a:lnTo>
                  <a:lnTo>
                    <a:pt x="42" y="37"/>
                  </a:lnTo>
                  <a:lnTo>
                    <a:pt x="36" y="40"/>
                  </a:lnTo>
                  <a:lnTo>
                    <a:pt x="26" y="48"/>
                  </a:lnTo>
                  <a:lnTo>
                    <a:pt x="17" y="57"/>
                  </a:lnTo>
                  <a:lnTo>
                    <a:pt x="13" y="62"/>
                  </a:lnTo>
                  <a:lnTo>
                    <a:pt x="10" y="67"/>
                  </a:lnTo>
                  <a:lnTo>
                    <a:pt x="6" y="73"/>
                  </a:lnTo>
                  <a:lnTo>
                    <a:pt x="4" y="79"/>
                  </a:lnTo>
                  <a:lnTo>
                    <a:pt x="2" y="85"/>
                  </a:lnTo>
                  <a:lnTo>
                    <a:pt x="1" y="92"/>
                  </a:lnTo>
                  <a:lnTo>
                    <a:pt x="0" y="98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1" y="120"/>
                  </a:lnTo>
                  <a:lnTo>
                    <a:pt x="3" y="127"/>
                  </a:lnTo>
                  <a:lnTo>
                    <a:pt x="5" y="135"/>
                  </a:lnTo>
                  <a:lnTo>
                    <a:pt x="9" y="141"/>
                  </a:lnTo>
                  <a:lnTo>
                    <a:pt x="13" y="146"/>
                  </a:lnTo>
                  <a:lnTo>
                    <a:pt x="17" y="153"/>
                  </a:lnTo>
                  <a:lnTo>
                    <a:pt x="21" y="158"/>
                  </a:lnTo>
                  <a:lnTo>
                    <a:pt x="27" y="162"/>
                  </a:lnTo>
                  <a:lnTo>
                    <a:pt x="33" y="167"/>
                  </a:lnTo>
                  <a:lnTo>
                    <a:pt x="40" y="171"/>
                  </a:lnTo>
                  <a:lnTo>
                    <a:pt x="46" y="174"/>
                  </a:lnTo>
                  <a:lnTo>
                    <a:pt x="53" y="176"/>
                  </a:lnTo>
                  <a:lnTo>
                    <a:pt x="60" y="178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85" y="181"/>
                  </a:lnTo>
                  <a:lnTo>
                    <a:pt x="92" y="184"/>
                  </a:lnTo>
                  <a:lnTo>
                    <a:pt x="101" y="188"/>
                  </a:lnTo>
                  <a:lnTo>
                    <a:pt x="107" y="193"/>
                  </a:lnTo>
                  <a:lnTo>
                    <a:pt x="112" y="200"/>
                  </a:lnTo>
                  <a:lnTo>
                    <a:pt x="117" y="207"/>
                  </a:lnTo>
                  <a:lnTo>
                    <a:pt x="119" y="216"/>
                  </a:lnTo>
                  <a:lnTo>
                    <a:pt x="120" y="226"/>
                  </a:lnTo>
                  <a:lnTo>
                    <a:pt x="119" y="234"/>
                  </a:lnTo>
                  <a:lnTo>
                    <a:pt x="117" y="243"/>
                  </a:lnTo>
                  <a:lnTo>
                    <a:pt x="112" y="250"/>
                  </a:lnTo>
                  <a:lnTo>
                    <a:pt x="107" y="257"/>
                  </a:lnTo>
                  <a:lnTo>
                    <a:pt x="101" y="262"/>
                  </a:lnTo>
                  <a:lnTo>
                    <a:pt x="92" y="266"/>
                  </a:lnTo>
                  <a:lnTo>
                    <a:pt x="85" y="269"/>
                  </a:lnTo>
                  <a:lnTo>
                    <a:pt x="75" y="271"/>
                  </a:lnTo>
                  <a:lnTo>
                    <a:pt x="66" y="269"/>
                  </a:lnTo>
                  <a:lnTo>
                    <a:pt x="58" y="266"/>
                  </a:lnTo>
                  <a:lnTo>
                    <a:pt x="50" y="262"/>
                  </a:lnTo>
                  <a:lnTo>
                    <a:pt x="43" y="257"/>
                  </a:lnTo>
                  <a:lnTo>
                    <a:pt x="38" y="250"/>
                  </a:lnTo>
                  <a:lnTo>
                    <a:pt x="33" y="243"/>
                  </a:lnTo>
                  <a:lnTo>
                    <a:pt x="31" y="234"/>
                  </a:lnTo>
                  <a:lnTo>
                    <a:pt x="30" y="226"/>
                  </a:lnTo>
                  <a:lnTo>
                    <a:pt x="30" y="222"/>
                  </a:lnTo>
                  <a:lnTo>
                    <a:pt x="29" y="219"/>
                  </a:lnTo>
                  <a:lnTo>
                    <a:pt x="28" y="217"/>
                  </a:lnTo>
                  <a:lnTo>
                    <a:pt x="26" y="215"/>
                  </a:lnTo>
                  <a:lnTo>
                    <a:pt x="24" y="213"/>
                  </a:lnTo>
                  <a:lnTo>
                    <a:pt x="20" y="212"/>
                  </a:lnTo>
                  <a:lnTo>
                    <a:pt x="18" y="211"/>
                  </a:lnTo>
                  <a:lnTo>
                    <a:pt x="15" y="210"/>
                  </a:lnTo>
                  <a:lnTo>
                    <a:pt x="12" y="211"/>
                  </a:lnTo>
                  <a:lnTo>
                    <a:pt x="9" y="212"/>
                  </a:lnTo>
                  <a:lnTo>
                    <a:pt x="6" y="213"/>
                  </a:lnTo>
                  <a:lnTo>
                    <a:pt x="4" y="215"/>
                  </a:lnTo>
                  <a:lnTo>
                    <a:pt x="2" y="217"/>
                  </a:lnTo>
                  <a:lnTo>
                    <a:pt x="1" y="219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0" y="232"/>
                  </a:lnTo>
                  <a:lnTo>
                    <a:pt x="1" y="238"/>
                  </a:lnTo>
                  <a:lnTo>
                    <a:pt x="2" y="245"/>
                  </a:lnTo>
                  <a:lnTo>
                    <a:pt x="4" y="251"/>
                  </a:lnTo>
                  <a:lnTo>
                    <a:pt x="6" y="257"/>
                  </a:lnTo>
                  <a:lnTo>
                    <a:pt x="10" y="262"/>
                  </a:lnTo>
                  <a:lnTo>
                    <a:pt x="13" y="267"/>
                  </a:lnTo>
                  <a:lnTo>
                    <a:pt x="17" y="273"/>
                  </a:lnTo>
                  <a:lnTo>
                    <a:pt x="26" y="282"/>
                  </a:lnTo>
                  <a:lnTo>
                    <a:pt x="36" y="290"/>
                  </a:lnTo>
                  <a:lnTo>
                    <a:pt x="42" y="292"/>
                  </a:lnTo>
                  <a:lnTo>
                    <a:pt x="47" y="295"/>
                  </a:lnTo>
                  <a:lnTo>
                    <a:pt x="54" y="297"/>
                  </a:lnTo>
                  <a:lnTo>
                    <a:pt x="60" y="298"/>
                  </a:lnTo>
                  <a:lnTo>
                    <a:pt x="60" y="316"/>
                  </a:lnTo>
                  <a:lnTo>
                    <a:pt x="60" y="319"/>
                  </a:lnTo>
                  <a:lnTo>
                    <a:pt x="61" y="321"/>
                  </a:lnTo>
                  <a:lnTo>
                    <a:pt x="62" y="324"/>
                  </a:lnTo>
                  <a:lnTo>
                    <a:pt x="64" y="326"/>
                  </a:lnTo>
                  <a:lnTo>
                    <a:pt x="66" y="327"/>
                  </a:lnTo>
                  <a:lnTo>
                    <a:pt x="70" y="329"/>
                  </a:lnTo>
                  <a:lnTo>
                    <a:pt x="72" y="329"/>
                  </a:lnTo>
                  <a:lnTo>
                    <a:pt x="75" y="331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4" y="327"/>
                  </a:lnTo>
                  <a:lnTo>
                    <a:pt x="86" y="326"/>
                  </a:lnTo>
                  <a:lnTo>
                    <a:pt x="88" y="324"/>
                  </a:lnTo>
                  <a:lnTo>
                    <a:pt x="89" y="321"/>
                  </a:lnTo>
                  <a:lnTo>
                    <a:pt x="90" y="319"/>
                  </a:lnTo>
                  <a:lnTo>
                    <a:pt x="90" y="316"/>
                  </a:lnTo>
                  <a:lnTo>
                    <a:pt x="90" y="298"/>
                  </a:lnTo>
                  <a:lnTo>
                    <a:pt x="96" y="297"/>
                  </a:lnTo>
                  <a:lnTo>
                    <a:pt x="103" y="295"/>
                  </a:lnTo>
                  <a:lnTo>
                    <a:pt x="108" y="292"/>
                  </a:lnTo>
                  <a:lnTo>
                    <a:pt x="114" y="290"/>
                  </a:lnTo>
                  <a:lnTo>
                    <a:pt x="124" y="282"/>
                  </a:lnTo>
                  <a:lnTo>
                    <a:pt x="133" y="273"/>
                  </a:lnTo>
                  <a:lnTo>
                    <a:pt x="137" y="267"/>
                  </a:lnTo>
                  <a:lnTo>
                    <a:pt x="140" y="262"/>
                  </a:lnTo>
                  <a:lnTo>
                    <a:pt x="144" y="257"/>
                  </a:lnTo>
                  <a:lnTo>
                    <a:pt x="146" y="251"/>
                  </a:lnTo>
                  <a:lnTo>
                    <a:pt x="148" y="245"/>
                  </a:lnTo>
                  <a:lnTo>
                    <a:pt x="149" y="238"/>
                  </a:lnTo>
                  <a:lnTo>
                    <a:pt x="150" y="232"/>
                  </a:lnTo>
                  <a:lnTo>
                    <a:pt x="150" y="226"/>
                  </a:lnTo>
                  <a:lnTo>
                    <a:pt x="150" y="217"/>
                  </a:lnTo>
                  <a:lnTo>
                    <a:pt x="149" y="210"/>
                  </a:lnTo>
                  <a:lnTo>
                    <a:pt x="147" y="203"/>
                  </a:lnTo>
                  <a:lnTo>
                    <a:pt x="145" y="196"/>
                  </a:lnTo>
                  <a:lnTo>
                    <a:pt x="141" y="189"/>
                  </a:lnTo>
                  <a:lnTo>
                    <a:pt x="137" y="183"/>
                  </a:lnTo>
                  <a:lnTo>
                    <a:pt x="133" y="177"/>
                  </a:lnTo>
                  <a:lnTo>
                    <a:pt x="129" y="172"/>
                  </a:lnTo>
                  <a:lnTo>
                    <a:pt x="123" y="167"/>
                  </a:lnTo>
                  <a:lnTo>
                    <a:pt x="117" y="162"/>
                  </a:lnTo>
                  <a:lnTo>
                    <a:pt x="110" y="159"/>
                  </a:lnTo>
                  <a:lnTo>
                    <a:pt x="104" y="156"/>
                  </a:lnTo>
                  <a:lnTo>
                    <a:pt x="97" y="154"/>
                  </a:lnTo>
                  <a:lnTo>
                    <a:pt x="90" y="152"/>
                  </a:lnTo>
                  <a:lnTo>
                    <a:pt x="82" y="151"/>
                  </a:lnTo>
                  <a:lnTo>
                    <a:pt x="75" y="150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50" y="142"/>
                  </a:lnTo>
                  <a:lnTo>
                    <a:pt x="43" y="137"/>
                  </a:lnTo>
                  <a:lnTo>
                    <a:pt x="38" y="130"/>
                  </a:lnTo>
                  <a:lnTo>
                    <a:pt x="33" y="123"/>
                  </a:lnTo>
                  <a:lnTo>
                    <a:pt x="31" y="114"/>
                  </a:lnTo>
                  <a:lnTo>
                    <a:pt x="30" y="105"/>
                  </a:lnTo>
                  <a:lnTo>
                    <a:pt x="31" y="96"/>
                  </a:lnTo>
                  <a:lnTo>
                    <a:pt x="33" y="87"/>
                  </a:lnTo>
                  <a:lnTo>
                    <a:pt x="38" y="80"/>
                  </a:lnTo>
                  <a:lnTo>
                    <a:pt x="43" y="72"/>
                  </a:lnTo>
                  <a:lnTo>
                    <a:pt x="50" y="67"/>
                  </a:lnTo>
                  <a:lnTo>
                    <a:pt x="58" y="63"/>
                  </a:lnTo>
                  <a:lnTo>
                    <a:pt x="66" y="61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42"/>
            <p:cNvSpPr/>
            <p:nvPr/>
          </p:nvSpPr>
          <p:spPr>
            <a:xfrm>
              <a:off x="8235950" y="1492250"/>
              <a:ext cx="47625" cy="104775"/>
            </a:xfrm>
            <a:custGeom>
              <a:rect b="b" l="l" r="r" t="t"/>
              <a:pathLst>
                <a:path extrusionOk="0" h="329" w="151">
                  <a:moveTo>
                    <a:pt x="75" y="60"/>
                  </a:moveTo>
                  <a:lnTo>
                    <a:pt x="85" y="61"/>
                  </a:lnTo>
                  <a:lnTo>
                    <a:pt x="93" y="63"/>
                  </a:lnTo>
                  <a:lnTo>
                    <a:pt x="101" y="67"/>
                  </a:lnTo>
                  <a:lnTo>
                    <a:pt x="107" y="72"/>
                  </a:lnTo>
                  <a:lnTo>
                    <a:pt x="112" y="79"/>
                  </a:lnTo>
                  <a:lnTo>
                    <a:pt x="117" y="87"/>
                  </a:lnTo>
                  <a:lnTo>
                    <a:pt x="120" y="95"/>
                  </a:lnTo>
                  <a:lnTo>
                    <a:pt x="120" y="105"/>
                  </a:lnTo>
                  <a:lnTo>
                    <a:pt x="121" y="108"/>
                  </a:lnTo>
                  <a:lnTo>
                    <a:pt x="122" y="110"/>
                  </a:lnTo>
                  <a:lnTo>
                    <a:pt x="123" y="113"/>
                  </a:lnTo>
                  <a:lnTo>
                    <a:pt x="125" y="115"/>
                  </a:lnTo>
                  <a:lnTo>
                    <a:pt x="127" y="117"/>
                  </a:lnTo>
                  <a:lnTo>
                    <a:pt x="130" y="118"/>
                  </a:lnTo>
                  <a:lnTo>
                    <a:pt x="133" y="120"/>
                  </a:lnTo>
                  <a:lnTo>
                    <a:pt x="135" y="120"/>
                  </a:lnTo>
                  <a:lnTo>
                    <a:pt x="138" y="120"/>
                  </a:lnTo>
                  <a:lnTo>
                    <a:pt x="141" y="118"/>
                  </a:lnTo>
                  <a:lnTo>
                    <a:pt x="144" y="117"/>
                  </a:lnTo>
                  <a:lnTo>
                    <a:pt x="146" y="115"/>
                  </a:lnTo>
                  <a:lnTo>
                    <a:pt x="148" y="113"/>
                  </a:lnTo>
                  <a:lnTo>
                    <a:pt x="149" y="110"/>
                  </a:lnTo>
                  <a:lnTo>
                    <a:pt x="150" y="108"/>
                  </a:lnTo>
                  <a:lnTo>
                    <a:pt x="151" y="105"/>
                  </a:lnTo>
                  <a:lnTo>
                    <a:pt x="150" y="98"/>
                  </a:lnTo>
                  <a:lnTo>
                    <a:pt x="149" y="91"/>
                  </a:lnTo>
                  <a:lnTo>
                    <a:pt x="148" y="85"/>
                  </a:lnTo>
                  <a:lnTo>
                    <a:pt x="146" y="79"/>
                  </a:lnTo>
                  <a:lnTo>
                    <a:pt x="144" y="72"/>
                  </a:lnTo>
                  <a:lnTo>
                    <a:pt x="140" y="67"/>
                  </a:lnTo>
                  <a:lnTo>
                    <a:pt x="137" y="62"/>
                  </a:lnTo>
                  <a:lnTo>
                    <a:pt x="133" y="56"/>
                  </a:lnTo>
                  <a:lnTo>
                    <a:pt x="124" y="48"/>
                  </a:lnTo>
                  <a:lnTo>
                    <a:pt x="115" y="40"/>
                  </a:lnTo>
                  <a:lnTo>
                    <a:pt x="108" y="37"/>
                  </a:lnTo>
                  <a:lnTo>
                    <a:pt x="103" y="35"/>
                  </a:lnTo>
                  <a:lnTo>
                    <a:pt x="96" y="33"/>
                  </a:lnTo>
                  <a:lnTo>
                    <a:pt x="90" y="31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7" y="2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1" y="8"/>
                  </a:lnTo>
                  <a:lnTo>
                    <a:pt x="61" y="11"/>
                  </a:lnTo>
                  <a:lnTo>
                    <a:pt x="60" y="15"/>
                  </a:lnTo>
                  <a:lnTo>
                    <a:pt x="60" y="31"/>
                  </a:lnTo>
                  <a:lnTo>
                    <a:pt x="54" y="33"/>
                  </a:lnTo>
                  <a:lnTo>
                    <a:pt x="48" y="35"/>
                  </a:lnTo>
                  <a:lnTo>
                    <a:pt x="42" y="37"/>
                  </a:lnTo>
                  <a:lnTo>
                    <a:pt x="36" y="40"/>
                  </a:lnTo>
                  <a:lnTo>
                    <a:pt x="26" y="48"/>
                  </a:lnTo>
                  <a:lnTo>
                    <a:pt x="17" y="56"/>
                  </a:lnTo>
                  <a:lnTo>
                    <a:pt x="14" y="62"/>
                  </a:lnTo>
                  <a:lnTo>
                    <a:pt x="11" y="67"/>
                  </a:lnTo>
                  <a:lnTo>
                    <a:pt x="7" y="72"/>
                  </a:lnTo>
                  <a:lnTo>
                    <a:pt x="4" y="79"/>
                  </a:lnTo>
                  <a:lnTo>
                    <a:pt x="3" y="85"/>
                  </a:lnTo>
                  <a:lnTo>
                    <a:pt x="1" y="92"/>
                  </a:lnTo>
                  <a:lnTo>
                    <a:pt x="0" y="98"/>
                  </a:lnTo>
                  <a:lnTo>
                    <a:pt x="0" y="105"/>
                  </a:lnTo>
                  <a:lnTo>
                    <a:pt x="1" y="112"/>
                  </a:lnTo>
                  <a:lnTo>
                    <a:pt x="2" y="120"/>
                  </a:lnTo>
                  <a:lnTo>
                    <a:pt x="3" y="127"/>
                  </a:lnTo>
                  <a:lnTo>
                    <a:pt x="6" y="133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7" y="153"/>
                  </a:lnTo>
                  <a:lnTo>
                    <a:pt x="22" y="158"/>
                  </a:lnTo>
                  <a:lnTo>
                    <a:pt x="28" y="162"/>
                  </a:lnTo>
                  <a:lnTo>
                    <a:pt x="33" y="167"/>
                  </a:lnTo>
                  <a:lnTo>
                    <a:pt x="40" y="171"/>
                  </a:lnTo>
                  <a:lnTo>
                    <a:pt x="46" y="174"/>
                  </a:lnTo>
                  <a:lnTo>
                    <a:pt x="52" y="176"/>
                  </a:lnTo>
                  <a:lnTo>
                    <a:pt x="60" y="178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85" y="181"/>
                  </a:lnTo>
                  <a:lnTo>
                    <a:pt x="93" y="183"/>
                  </a:lnTo>
                  <a:lnTo>
                    <a:pt x="101" y="187"/>
                  </a:lnTo>
                  <a:lnTo>
                    <a:pt x="107" y="192"/>
                  </a:lnTo>
                  <a:lnTo>
                    <a:pt x="112" y="200"/>
                  </a:lnTo>
                  <a:lnTo>
                    <a:pt x="117" y="207"/>
                  </a:lnTo>
                  <a:lnTo>
                    <a:pt x="120" y="216"/>
                  </a:lnTo>
                  <a:lnTo>
                    <a:pt x="120" y="225"/>
                  </a:lnTo>
                  <a:lnTo>
                    <a:pt x="120" y="234"/>
                  </a:lnTo>
                  <a:lnTo>
                    <a:pt x="117" y="243"/>
                  </a:lnTo>
                  <a:lnTo>
                    <a:pt x="112" y="250"/>
                  </a:lnTo>
                  <a:lnTo>
                    <a:pt x="107" y="257"/>
                  </a:lnTo>
                  <a:lnTo>
                    <a:pt x="101" y="262"/>
                  </a:lnTo>
                  <a:lnTo>
                    <a:pt x="93" y="266"/>
                  </a:lnTo>
                  <a:lnTo>
                    <a:pt x="85" y="268"/>
                  </a:lnTo>
                  <a:lnTo>
                    <a:pt x="75" y="270"/>
                  </a:lnTo>
                  <a:lnTo>
                    <a:pt x="66" y="268"/>
                  </a:lnTo>
                  <a:lnTo>
                    <a:pt x="58" y="266"/>
                  </a:lnTo>
                  <a:lnTo>
                    <a:pt x="50" y="262"/>
                  </a:lnTo>
                  <a:lnTo>
                    <a:pt x="44" y="257"/>
                  </a:lnTo>
                  <a:lnTo>
                    <a:pt x="37" y="250"/>
                  </a:lnTo>
                  <a:lnTo>
                    <a:pt x="34" y="243"/>
                  </a:lnTo>
                  <a:lnTo>
                    <a:pt x="31" y="234"/>
                  </a:lnTo>
                  <a:lnTo>
                    <a:pt x="30" y="225"/>
                  </a:lnTo>
                  <a:lnTo>
                    <a:pt x="30" y="221"/>
                  </a:lnTo>
                  <a:lnTo>
                    <a:pt x="29" y="219"/>
                  </a:lnTo>
                  <a:lnTo>
                    <a:pt x="28" y="216"/>
                  </a:lnTo>
                  <a:lnTo>
                    <a:pt x="26" y="214"/>
                  </a:lnTo>
                  <a:lnTo>
                    <a:pt x="24" y="213"/>
                  </a:lnTo>
                  <a:lnTo>
                    <a:pt x="21" y="211"/>
                  </a:lnTo>
                  <a:lnTo>
                    <a:pt x="18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3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0" y="221"/>
                  </a:lnTo>
                  <a:lnTo>
                    <a:pt x="0" y="225"/>
                  </a:lnTo>
                  <a:lnTo>
                    <a:pt x="0" y="231"/>
                  </a:lnTo>
                  <a:lnTo>
                    <a:pt x="1" y="238"/>
                  </a:lnTo>
                  <a:lnTo>
                    <a:pt x="3" y="245"/>
                  </a:lnTo>
                  <a:lnTo>
                    <a:pt x="4" y="250"/>
                  </a:lnTo>
                  <a:lnTo>
                    <a:pt x="7" y="257"/>
                  </a:lnTo>
                  <a:lnTo>
                    <a:pt x="11" y="262"/>
                  </a:lnTo>
                  <a:lnTo>
                    <a:pt x="14" y="267"/>
                  </a:lnTo>
                  <a:lnTo>
                    <a:pt x="17" y="273"/>
                  </a:lnTo>
                  <a:lnTo>
                    <a:pt x="26" y="281"/>
                  </a:lnTo>
                  <a:lnTo>
                    <a:pt x="36" y="289"/>
                  </a:lnTo>
                  <a:lnTo>
                    <a:pt x="42" y="292"/>
                  </a:lnTo>
                  <a:lnTo>
                    <a:pt x="48" y="295"/>
                  </a:lnTo>
                  <a:lnTo>
                    <a:pt x="54" y="297"/>
                  </a:lnTo>
                  <a:lnTo>
                    <a:pt x="60" y="298"/>
                  </a:lnTo>
                  <a:lnTo>
                    <a:pt x="60" y="314"/>
                  </a:lnTo>
                  <a:lnTo>
                    <a:pt x="61" y="318"/>
                  </a:lnTo>
                  <a:lnTo>
                    <a:pt x="61" y="321"/>
                  </a:lnTo>
                  <a:lnTo>
                    <a:pt x="63" y="323"/>
                  </a:lnTo>
                  <a:lnTo>
                    <a:pt x="64" y="325"/>
                  </a:lnTo>
                  <a:lnTo>
                    <a:pt x="67" y="327"/>
                  </a:lnTo>
                  <a:lnTo>
                    <a:pt x="70" y="328"/>
                  </a:lnTo>
                  <a:lnTo>
                    <a:pt x="73" y="329"/>
                  </a:lnTo>
                  <a:lnTo>
                    <a:pt x="75" y="329"/>
                  </a:lnTo>
                  <a:lnTo>
                    <a:pt x="78" y="329"/>
                  </a:lnTo>
                  <a:lnTo>
                    <a:pt x="81" y="328"/>
                  </a:lnTo>
                  <a:lnTo>
                    <a:pt x="84" y="327"/>
                  </a:lnTo>
                  <a:lnTo>
                    <a:pt x="86" y="325"/>
                  </a:lnTo>
                  <a:lnTo>
                    <a:pt x="88" y="323"/>
                  </a:lnTo>
                  <a:lnTo>
                    <a:pt x="89" y="321"/>
                  </a:lnTo>
                  <a:lnTo>
                    <a:pt x="90" y="318"/>
                  </a:lnTo>
                  <a:lnTo>
                    <a:pt x="90" y="314"/>
                  </a:lnTo>
                  <a:lnTo>
                    <a:pt x="90" y="298"/>
                  </a:lnTo>
                  <a:lnTo>
                    <a:pt x="96" y="296"/>
                  </a:lnTo>
                  <a:lnTo>
                    <a:pt x="103" y="294"/>
                  </a:lnTo>
                  <a:lnTo>
                    <a:pt x="108" y="292"/>
                  </a:lnTo>
                  <a:lnTo>
                    <a:pt x="115" y="289"/>
                  </a:lnTo>
                  <a:lnTo>
                    <a:pt x="124" y="281"/>
                  </a:lnTo>
                  <a:lnTo>
                    <a:pt x="133" y="273"/>
                  </a:lnTo>
                  <a:lnTo>
                    <a:pt x="137" y="267"/>
                  </a:lnTo>
                  <a:lnTo>
                    <a:pt x="140" y="262"/>
                  </a:lnTo>
                  <a:lnTo>
                    <a:pt x="144" y="257"/>
                  </a:lnTo>
                  <a:lnTo>
                    <a:pt x="146" y="250"/>
                  </a:lnTo>
                  <a:lnTo>
                    <a:pt x="148" y="245"/>
                  </a:lnTo>
                  <a:lnTo>
                    <a:pt x="149" y="238"/>
                  </a:lnTo>
                  <a:lnTo>
                    <a:pt x="150" y="232"/>
                  </a:lnTo>
                  <a:lnTo>
                    <a:pt x="151" y="225"/>
                  </a:lnTo>
                  <a:lnTo>
                    <a:pt x="150" y="217"/>
                  </a:lnTo>
                  <a:lnTo>
                    <a:pt x="149" y="210"/>
                  </a:lnTo>
                  <a:lnTo>
                    <a:pt x="147" y="202"/>
                  </a:lnTo>
                  <a:lnTo>
                    <a:pt x="145" y="196"/>
                  </a:lnTo>
                  <a:lnTo>
                    <a:pt x="141" y="189"/>
                  </a:lnTo>
                  <a:lnTo>
                    <a:pt x="138" y="183"/>
                  </a:lnTo>
                  <a:lnTo>
                    <a:pt x="134" y="177"/>
                  </a:lnTo>
                  <a:lnTo>
                    <a:pt x="129" y="172"/>
                  </a:lnTo>
                  <a:lnTo>
                    <a:pt x="123" y="167"/>
                  </a:lnTo>
                  <a:lnTo>
                    <a:pt x="118" y="162"/>
                  </a:lnTo>
                  <a:lnTo>
                    <a:pt x="111" y="159"/>
                  </a:lnTo>
                  <a:lnTo>
                    <a:pt x="105" y="156"/>
                  </a:lnTo>
                  <a:lnTo>
                    <a:pt x="97" y="153"/>
                  </a:lnTo>
                  <a:lnTo>
                    <a:pt x="90" y="151"/>
                  </a:lnTo>
                  <a:lnTo>
                    <a:pt x="84" y="150"/>
                  </a:lnTo>
                  <a:lnTo>
                    <a:pt x="75" y="150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50" y="142"/>
                  </a:lnTo>
                  <a:lnTo>
                    <a:pt x="44" y="137"/>
                  </a:lnTo>
                  <a:lnTo>
                    <a:pt x="37" y="129"/>
                  </a:lnTo>
                  <a:lnTo>
                    <a:pt x="34" y="122"/>
                  </a:lnTo>
                  <a:lnTo>
                    <a:pt x="31" y="113"/>
                  </a:lnTo>
                  <a:lnTo>
                    <a:pt x="30" y="105"/>
                  </a:lnTo>
                  <a:lnTo>
                    <a:pt x="31" y="95"/>
                  </a:lnTo>
                  <a:lnTo>
                    <a:pt x="34" y="87"/>
                  </a:lnTo>
                  <a:lnTo>
                    <a:pt x="37" y="79"/>
                  </a:lnTo>
                  <a:lnTo>
                    <a:pt x="44" y="72"/>
                  </a:lnTo>
                  <a:lnTo>
                    <a:pt x="50" y="67"/>
                  </a:lnTo>
                  <a:lnTo>
                    <a:pt x="58" y="63"/>
                  </a:lnTo>
                  <a:lnTo>
                    <a:pt x="66" y="61"/>
                  </a:lnTo>
                  <a:lnTo>
                    <a:pt x="75" y="60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4" name="Google Shape;544;p42"/>
          <p:cNvGrpSpPr/>
          <p:nvPr/>
        </p:nvGrpSpPr>
        <p:grpSpPr>
          <a:xfrm>
            <a:off x="9303222" y="2393320"/>
            <a:ext cx="380334" cy="382447"/>
            <a:chOff x="10455275" y="2498725"/>
            <a:chExt cx="285750" cy="287338"/>
          </a:xfrm>
        </p:grpSpPr>
        <p:sp>
          <p:nvSpPr>
            <p:cNvPr id="545" name="Google Shape;545;p42"/>
            <p:cNvSpPr/>
            <p:nvPr/>
          </p:nvSpPr>
          <p:spPr>
            <a:xfrm>
              <a:off x="10455275" y="2593975"/>
              <a:ext cx="285750" cy="192088"/>
            </a:xfrm>
            <a:custGeom>
              <a:rect b="b" l="l" r="r" t="t"/>
              <a:pathLst>
                <a:path extrusionOk="0" h="601" w="903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42"/>
            <p:cNvSpPr/>
            <p:nvPr/>
          </p:nvSpPr>
          <p:spPr>
            <a:xfrm>
              <a:off x="10474325" y="2498725"/>
              <a:ext cx="252413" cy="157163"/>
            </a:xfrm>
            <a:custGeom>
              <a:rect b="b" l="l" r="r" t="t"/>
              <a:pathLst>
                <a:path extrusionOk="0" h="496" w="7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7" name="Google Shape;547;p4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Google Shape;552;p43"/>
          <p:cNvPicPr preferRelativeResize="0"/>
          <p:nvPr/>
        </p:nvPicPr>
        <p:blipFill rotWithShape="1">
          <a:blip r:embed="rId3">
            <a:alphaModFix/>
          </a:blip>
          <a:srcRect b="43056" l="50000" r="7165" t="32715"/>
          <a:stretch/>
        </p:blipFill>
        <p:spPr>
          <a:xfrm>
            <a:off x="6096002" y="2243607"/>
            <a:ext cx="5221289" cy="1661645"/>
          </a:xfrm>
          <a:custGeom>
            <a:rect b="b" l="l" r="r" t="t"/>
            <a:pathLst>
              <a:path extrusionOk="0" h="1661645" w="5221289">
                <a:moveTo>
                  <a:pt x="857250" y="0"/>
                </a:moveTo>
                <a:lnTo>
                  <a:pt x="4364039" y="0"/>
                </a:lnTo>
                <a:cubicBezTo>
                  <a:pt x="4837485" y="0"/>
                  <a:pt x="5221289" y="371972"/>
                  <a:pt x="5221289" y="830823"/>
                </a:cubicBezTo>
                <a:lnTo>
                  <a:pt x="5221288" y="830823"/>
                </a:lnTo>
                <a:cubicBezTo>
                  <a:pt x="5221288" y="1289673"/>
                  <a:pt x="4837484" y="1661645"/>
                  <a:pt x="4364038" y="1661645"/>
                </a:cubicBezTo>
                <a:lnTo>
                  <a:pt x="857250" y="1661644"/>
                </a:lnTo>
                <a:cubicBezTo>
                  <a:pt x="442985" y="1661644"/>
                  <a:pt x="97352" y="1376853"/>
                  <a:pt x="17416" y="998262"/>
                </a:cubicBezTo>
                <a:lnTo>
                  <a:pt x="0" y="830823"/>
                </a:lnTo>
                <a:lnTo>
                  <a:pt x="17416" y="663383"/>
                </a:lnTo>
                <a:cubicBezTo>
                  <a:pt x="97352" y="284791"/>
                  <a:pt x="442985" y="0"/>
                  <a:pt x="85725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53" name="Google Shape;553;p43"/>
          <p:cNvPicPr preferRelativeResize="0"/>
          <p:nvPr/>
        </p:nvPicPr>
        <p:blipFill rotWithShape="1">
          <a:blip r:embed="rId3">
            <a:alphaModFix/>
          </a:blip>
          <a:srcRect b="43056" l="7165" r="50000" t="32715"/>
          <a:stretch/>
        </p:blipFill>
        <p:spPr>
          <a:xfrm>
            <a:off x="874715" y="2243607"/>
            <a:ext cx="5221289" cy="1661645"/>
          </a:xfrm>
          <a:custGeom>
            <a:rect b="b" l="l" r="r" t="t"/>
            <a:pathLst>
              <a:path extrusionOk="0" h="1661645" w="5221289">
                <a:moveTo>
                  <a:pt x="857250" y="0"/>
                </a:moveTo>
                <a:lnTo>
                  <a:pt x="4364041" y="0"/>
                </a:lnTo>
                <a:cubicBezTo>
                  <a:pt x="4837486" y="0"/>
                  <a:pt x="5221289" y="371972"/>
                  <a:pt x="5221289" y="830823"/>
                </a:cubicBezTo>
                <a:lnTo>
                  <a:pt x="5221288" y="830823"/>
                </a:lnTo>
                <a:cubicBezTo>
                  <a:pt x="5221288" y="1289673"/>
                  <a:pt x="4837486" y="1661645"/>
                  <a:pt x="4364039" y="1661645"/>
                </a:cubicBezTo>
                <a:lnTo>
                  <a:pt x="857250" y="1661644"/>
                </a:lnTo>
                <a:cubicBezTo>
                  <a:pt x="442985" y="1661644"/>
                  <a:pt x="97352" y="1376853"/>
                  <a:pt x="17416" y="998262"/>
                </a:cubicBezTo>
                <a:lnTo>
                  <a:pt x="0" y="830823"/>
                </a:lnTo>
                <a:lnTo>
                  <a:pt x="17416" y="663383"/>
                </a:lnTo>
                <a:cubicBezTo>
                  <a:pt x="97352" y="284791"/>
                  <a:pt x="442985" y="0"/>
                  <a:pt x="85725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54" name="Google Shape;554;p4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4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556" name="Google Shape;556;p4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57" name="Google Shape;557;p4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58" name="Google Shape;558;p4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9" name="Google Shape;559;p43"/>
          <p:cNvSpPr txBox="1"/>
          <p:nvPr/>
        </p:nvSpPr>
        <p:spPr>
          <a:xfrm>
            <a:off x="4044796" y="93699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560" name="Google Shape;560;p43"/>
          <p:cNvSpPr txBox="1"/>
          <p:nvPr/>
        </p:nvSpPr>
        <p:spPr>
          <a:xfrm>
            <a:off x="4834716" y="66225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561" name="Google Shape;561;p43"/>
          <p:cNvSpPr/>
          <p:nvPr/>
        </p:nvSpPr>
        <p:spPr>
          <a:xfrm>
            <a:off x="1224781" y="1814980"/>
            <a:ext cx="857250" cy="857250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43"/>
          <p:cNvSpPr/>
          <p:nvPr/>
        </p:nvSpPr>
        <p:spPr>
          <a:xfrm>
            <a:off x="6446069" y="1814980"/>
            <a:ext cx="857250" cy="85725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3" name="Google Shape;563;p43"/>
          <p:cNvGrpSpPr/>
          <p:nvPr/>
        </p:nvGrpSpPr>
        <p:grpSpPr>
          <a:xfrm>
            <a:off x="1463511" y="2051533"/>
            <a:ext cx="385723" cy="384412"/>
            <a:chOff x="4086225" y="2565400"/>
            <a:chExt cx="466725" cy="465138"/>
          </a:xfrm>
        </p:grpSpPr>
        <p:sp>
          <p:nvSpPr>
            <p:cNvPr id="564" name="Google Shape;564;p43"/>
            <p:cNvSpPr/>
            <p:nvPr/>
          </p:nvSpPr>
          <p:spPr>
            <a:xfrm>
              <a:off x="4086225" y="2565400"/>
              <a:ext cx="466725" cy="465138"/>
            </a:xfrm>
            <a:custGeom>
              <a:rect b="b" l="l" r="r" t="t"/>
              <a:pathLst>
                <a:path extrusionOk="0" h="1542" w="1545">
                  <a:moveTo>
                    <a:pt x="1545" y="1044"/>
                  </a:moveTo>
                  <a:cubicBezTo>
                    <a:pt x="1540" y="1071"/>
                    <a:pt x="1538" y="1099"/>
                    <a:pt x="1530" y="1126"/>
                  </a:cubicBezTo>
                  <a:cubicBezTo>
                    <a:pt x="1473" y="1335"/>
                    <a:pt x="1339" y="1467"/>
                    <a:pt x="1126" y="1508"/>
                  </a:cubicBezTo>
                  <a:cubicBezTo>
                    <a:pt x="951" y="1542"/>
                    <a:pt x="799" y="1489"/>
                    <a:pt x="672" y="1365"/>
                  </a:cubicBezTo>
                  <a:cubicBezTo>
                    <a:pt x="665" y="1358"/>
                    <a:pt x="658" y="1356"/>
                    <a:pt x="648" y="1356"/>
                  </a:cubicBezTo>
                  <a:cubicBezTo>
                    <a:pt x="535" y="1356"/>
                    <a:pt x="422" y="1356"/>
                    <a:pt x="309" y="1356"/>
                  </a:cubicBezTo>
                  <a:cubicBezTo>
                    <a:pt x="229" y="1355"/>
                    <a:pt x="167" y="1290"/>
                    <a:pt x="171" y="1210"/>
                  </a:cubicBezTo>
                  <a:cubicBezTo>
                    <a:pt x="173" y="1170"/>
                    <a:pt x="191" y="1137"/>
                    <a:pt x="223" y="1110"/>
                  </a:cubicBezTo>
                  <a:cubicBezTo>
                    <a:pt x="190" y="1082"/>
                    <a:pt x="171" y="1047"/>
                    <a:pt x="171" y="1003"/>
                  </a:cubicBezTo>
                  <a:cubicBezTo>
                    <a:pt x="171" y="960"/>
                    <a:pt x="189" y="924"/>
                    <a:pt x="223" y="894"/>
                  </a:cubicBezTo>
                  <a:cubicBezTo>
                    <a:pt x="190" y="865"/>
                    <a:pt x="171" y="830"/>
                    <a:pt x="171" y="786"/>
                  </a:cubicBezTo>
                  <a:cubicBezTo>
                    <a:pt x="171" y="742"/>
                    <a:pt x="190" y="707"/>
                    <a:pt x="223" y="678"/>
                  </a:cubicBezTo>
                  <a:cubicBezTo>
                    <a:pt x="196" y="655"/>
                    <a:pt x="179" y="628"/>
                    <a:pt x="173" y="594"/>
                  </a:cubicBezTo>
                  <a:cubicBezTo>
                    <a:pt x="158" y="512"/>
                    <a:pt x="221" y="435"/>
                    <a:pt x="304" y="432"/>
                  </a:cubicBezTo>
                  <a:cubicBezTo>
                    <a:pt x="330" y="431"/>
                    <a:pt x="357" y="432"/>
                    <a:pt x="386" y="432"/>
                  </a:cubicBezTo>
                  <a:cubicBezTo>
                    <a:pt x="355" y="380"/>
                    <a:pt x="355" y="328"/>
                    <a:pt x="386" y="276"/>
                  </a:cubicBezTo>
                  <a:cubicBezTo>
                    <a:pt x="374" y="276"/>
                    <a:pt x="365" y="276"/>
                    <a:pt x="355" y="276"/>
                  </a:cubicBezTo>
                  <a:cubicBezTo>
                    <a:pt x="284" y="276"/>
                    <a:pt x="214" y="277"/>
                    <a:pt x="143" y="276"/>
                  </a:cubicBezTo>
                  <a:cubicBezTo>
                    <a:pt x="76" y="275"/>
                    <a:pt x="21" y="225"/>
                    <a:pt x="10" y="156"/>
                  </a:cubicBezTo>
                  <a:cubicBezTo>
                    <a:pt x="0" y="94"/>
                    <a:pt x="39" y="29"/>
                    <a:pt x="101" y="9"/>
                  </a:cubicBezTo>
                  <a:cubicBezTo>
                    <a:pt x="117" y="3"/>
                    <a:pt x="135" y="0"/>
                    <a:pt x="152" y="0"/>
                  </a:cubicBezTo>
                  <a:cubicBezTo>
                    <a:pt x="394" y="0"/>
                    <a:pt x="635" y="0"/>
                    <a:pt x="876" y="0"/>
                  </a:cubicBezTo>
                  <a:cubicBezTo>
                    <a:pt x="988" y="0"/>
                    <a:pt x="1054" y="109"/>
                    <a:pt x="1001" y="208"/>
                  </a:cubicBezTo>
                  <a:cubicBezTo>
                    <a:pt x="1000" y="210"/>
                    <a:pt x="999" y="212"/>
                    <a:pt x="997" y="216"/>
                  </a:cubicBezTo>
                  <a:cubicBezTo>
                    <a:pt x="1004" y="216"/>
                    <a:pt x="1009" y="216"/>
                    <a:pt x="1014" y="216"/>
                  </a:cubicBezTo>
                  <a:cubicBezTo>
                    <a:pt x="1089" y="216"/>
                    <a:pt x="1163" y="215"/>
                    <a:pt x="1238" y="216"/>
                  </a:cubicBezTo>
                  <a:cubicBezTo>
                    <a:pt x="1315" y="217"/>
                    <a:pt x="1376" y="281"/>
                    <a:pt x="1374" y="358"/>
                  </a:cubicBezTo>
                  <a:cubicBezTo>
                    <a:pt x="1372" y="429"/>
                    <a:pt x="1313" y="489"/>
                    <a:pt x="1242" y="492"/>
                  </a:cubicBezTo>
                  <a:cubicBezTo>
                    <a:pt x="1215" y="493"/>
                    <a:pt x="1188" y="492"/>
                    <a:pt x="1160" y="492"/>
                  </a:cubicBezTo>
                  <a:cubicBezTo>
                    <a:pt x="1165" y="508"/>
                    <a:pt x="1173" y="517"/>
                    <a:pt x="1189" y="523"/>
                  </a:cubicBezTo>
                  <a:cubicBezTo>
                    <a:pt x="1386" y="592"/>
                    <a:pt x="1503" y="729"/>
                    <a:pt x="1539" y="935"/>
                  </a:cubicBezTo>
                  <a:cubicBezTo>
                    <a:pt x="1541" y="946"/>
                    <a:pt x="1543" y="958"/>
                    <a:pt x="1545" y="969"/>
                  </a:cubicBezTo>
                  <a:cubicBezTo>
                    <a:pt x="1545" y="994"/>
                    <a:pt x="1545" y="1019"/>
                    <a:pt x="1545" y="1044"/>
                  </a:cubicBezTo>
                  <a:close/>
                  <a:moveTo>
                    <a:pt x="1485" y="1008"/>
                  </a:moveTo>
                  <a:cubicBezTo>
                    <a:pt x="1485" y="760"/>
                    <a:pt x="1283" y="558"/>
                    <a:pt x="1035" y="558"/>
                  </a:cubicBezTo>
                  <a:cubicBezTo>
                    <a:pt x="787" y="558"/>
                    <a:pt x="586" y="760"/>
                    <a:pt x="585" y="1007"/>
                  </a:cubicBezTo>
                  <a:cubicBezTo>
                    <a:pt x="584" y="1255"/>
                    <a:pt x="786" y="1458"/>
                    <a:pt x="1034" y="1458"/>
                  </a:cubicBezTo>
                  <a:cubicBezTo>
                    <a:pt x="1283" y="1458"/>
                    <a:pt x="1485" y="1256"/>
                    <a:pt x="1485" y="1008"/>
                  </a:cubicBezTo>
                  <a:close/>
                  <a:moveTo>
                    <a:pt x="514" y="216"/>
                  </a:moveTo>
                  <a:cubicBezTo>
                    <a:pt x="637" y="216"/>
                    <a:pt x="759" y="216"/>
                    <a:pt x="882" y="216"/>
                  </a:cubicBezTo>
                  <a:cubicBezTo>
                    <a:pt x="926" y="216"/>
                    <a:pt x="960" y="181"/>
                    <a:pt x="960" y="138"/>
                  </a:cubicBezTo>
                  <a:cubicBezTo>
                    <a:pt x="960" y="95"/>
                    <a:pt x="925" y="60"/>
                    <a:pt x="881" y="60"/>
                  </a:cubicBezTo>
                  <a:cubicBezTo>
                    <a:pt x="637" y="60"/>
                    <a:pt x="393" y="60"/>
                    <a:pt x="148" y="60"/>
                  </a:cubicBezTo>
                  <a:cubicBezTo>
                    <a:pt x="129" y="60"/>
                    <a:pt x="112" y="66"/>
                    <a:pt x="97" y="78"/>
                  </a:cubicBezTo>
                  <a:cubicBezTo>
                    <a:pt x="72" y="100"/>
                    <a:pt x="63" y="133"/>
                    <a:pt x="74" y="164"/>
                  </a:cubicBezTo>
                  <a:cubicBezTo>
                    <a:pt x="85" y="195"/>
                    <a:pt x="113" y="216"/>
                    <a:pt x="148" y="216"/>
                  </a:cubicBezTo>
                  <a:cubicBezTo>
                    <a:pt x="270" y="216"/>
                    <a:pt x="392" y="216"/>
                    <a:pt x="514" y="216"/>
                  </a:cubicBezTo>
                  <a:close/>
                  <a:moveTo>
                    <a:pt x="868" y="432"/>
                  </a:moveTo>
                  <a:cubicBezTo>
                    <a:pt x="871" y="432"/>
                    <a:pt x="874" y="432"/>
                    <a:pt x="877" y="432"/>
                  </a:cubicBezTo>
                  <a:cubicBezTo>
                    <a:pt x="996" y="432"/>
                    <a:pt x="1115" y="432"/>
                    <a:pt x="1234" y="432"/>
                  </a:cubicBezTo>
                  <a:cubicBezTo>
                    <a:pt x="1281" y="432"/>
                    <a:pt x="1316" y="395"/>
                    <a:pt x="1314" y="350"/>
                  </a:cubicBezTo>
                  <a:cubicBezTo>
                    <a:pt x="1312" y="307"/>
                    <a:pt x="1277" y="276"/>
                    <a:pt x="1231" y="276"/>
                  </a:cubicBezTo>
                  <a:cubicBezTo>
                    <a:pt x="1036" y="276"/>
                    <a:pt x="841" y="276"/>
                    <a:pt x="647" y="276"/>
                  </a:cubicBezTo>
                  <a:cubicBezTo>
                    <a:pt x="598" y="276"/>
                    <a:pt x="550" y="276"/>
                    <a:pt x="501" y="276"/>
                  </a:cubicBezTo>
                  <a:cubicBezTo>
                    <a:pt x="466" y="276"/>
                    <a:pt x="436" y="299"/>
                    <a:pt x="426" y="332"/>
                  </a:cubicBezTo>
                  <a:cubicBezTo>
                    <a:pt x="412" y="383"/>
                    <a:pt x="449" y="432"/>
                    <a:pt x="503" y="432"/>
                  </a:cubicBezTo>
                  <a:cubicBezTo>
                    <a:pt x="625" y="432"/>
                    <a:pt x="746" y="432"/>
                    <a:pt x="868" y="432"/>
                  </a:cubicBezTo>
                  <a:close/>
                  <a:moveTo>
                    <a:pt x="1067" y="500"/>
                  </a:moveTo>
                  <a:cubicBezTo>
                    <a:pt x="1067" y="498"/>
                    <a:pt x="1067" y="496"/>
                    <a:pt x="1067" y="495"/>
                  </a:cubicBezTo>
                  <a:cubicBezTo>
                    <a:pt x="1056" y="494"/>
                    <a:pt x="1046" y="492"/>
                    <a:pt x="1035" y="492"/>
                  </a:cubicBezTo>
                  <a:cubicBezTo>
                    <a:pt x="849" y="492"/>
                    <a:pt x="662" y="492"/>
                    <a:pt x="476" y="492"/>
                  </a:cubicBezTo>
                  <a:cubicBezTo>
                    <a:pt x="420" y="492"/>
                    <a:pt x="365" y="492"/>
                    <a:pt x="309" y="492"/>
                  </a:cubicBezTo>
                  <a:cubicBezTo>
                    <a:pt x="274" y="492"/>
                    <a:pt x="244" y="515"/>
                    <a:pt x="234" y="548"/>
                  </a:cubicBezTo>
                  <a:cubicBezTo>
                    <a:pt x="219" y="599"/>
                    <a:pt x="257" y="648"/>
                    <a:pt x="311" y="648"/>
                  </a:cubicBezTo>
                  <a:cubicBezTo>
                    <a:pt x="426" y="648"/>
                    <a:pt x="541" y="648"/>
                    <a:pt x="656" y="648"/>
                  </a:cubicBezTo>
                  <a:cubicBezTo>
                    <a:pt x="668" y="648"/>
                    <a:pt x="677" y="645"/>
                    <a:pt x="687" y="637"/>
                  </a:cubicBezTo>
                  <a:cubicBezTo>
                    <a:pt x="772" y="557"/>
                    <a:pt x="873" y="511"/>
                    <a:pt x="990" y="501"/>
                  </a:cubicBezTo>
                  <a:cubicBezTo>
                    <a:pt x="1015" y="499"/>
                    <a:pt x="1041" y="500"/>
                    <a:pt x="1067" y="500"/>
                  </a:cubicBezTo>
                  <a:close/>
                  <a:moveTo>
                    <a:pt x="622" y="709"/>
                  </a:moveTo>
                  <a:cubicBezTo>
                    <a:pt x="618" y="708"/>
                    <a:pt x="617" y="708"/>
                    <a:pt x="615" y="708"/>
                  </a:cubicBezTo>
                  <a:cubicBezTo>
                    <a:pt x="513" y="708"/>
                    <a:pt x="410" y="708"/>
                    <a:pt x="308" y="708"/>
                  </a:cubicBezTo>
                  <a:cubicBezTo>
                    <a:pt x="300" y="708"/>
                    <a:pt x="291" y="710"/>
                    <a:pt x="283" y="713"/>
                  </a:cubicBezTo>
                  <a:cubicBezTo>
                    <a:pt x="248" y="725"/>
                    <a:pt x="226" y="762"/>
                    <a:pt x="232" y="798"/>
                  </a:cubicBezTo>
                  <a:cubicBezTo>
                    <a:pt x="238" y="835"/>
                    <a:pt x="269" y="864"/>
                    <a:pt x="308" y="864"/>
                  </a:cubicBezTo>
                  <a:cubicBezTo>
                    <a:pt x="377" y="864"/>
                    <a:pt x="446" y="864"/>
                    <a:pt x="516" y="864"/>
                  </a:cubicBezTo>
                  <a:cubicBezTo>
                    <a:pt x="545" y="864"/>
                    <a:pt x="545" y="864"/>
                    <a:pt x="555" y="837"/>
                  </a:cubicBezTo>
                  <a:cubicBezTo>
                    <a:pt x="570" y="792"/>
                    <a:pt x="593" y="750"/>
                    <a:pt x="622" y="709"/>
                  </a:cubicBezTo>
                  <a:close/>
                  <a:moveTo>
                    <a:pt x="537" y="1140"/>
                  </a:moveTo>
                  <a:cubicBezTo>
                    <a:pt x="462" y="1140"/>
                    <a:pt x="384" y="1139"/>
                    <a:pt x="305" y="1140"/>
                  </a:cubicBezTo>
                  <a:cubicBezTo>
                    <a:pt x="274" y="1141"/>
                    <a:pt x="250" y="1158"/>
                    <a:pt x="238" y="1187"/>
                  </a:cubicBezTo>
                  <a:cubicBezTo>
                    <a:pt x="215" y="1238"/>
                    <a:pt x="252" y="1296"/>
                    <a:pt x="309" y="1296"/>
                  </a:cubicBezTo>
                  <a:cubicBezTo>
                    <a:pt x="408" y="1296"/>
                    <a:pt x="507" y="1296"/>
                    <a:pt x="606" y="1296"/>
                  </a:cubicBezTo>
                  <a:cubicBezTo>
                    <a:pt x="608" y="1296"/>
                    <a:pt x="610" y="1296"/>
                    <a:pt x="609" y="1296"/>
                  </a:cubicBezTo>
                  <a:cubicBezTo>
                    <a:pt x="585" y="1245"/>
                    <a:pt x="562" y="1194"/>
                    <a:pt x="537" y="1140"/>
                  </a:cubicBezTo>
                  <a:close/>
                  <a:moveTo>
                    <a:pt x="528" y="924"/>
                  </a:moveTo>
                  <a:cubicBezTo>
                    <a:pt x="454" y="924"/>
                    <a:pt x="378" y="924"/>
                    <a:pt x="302" y="925"/>
                  </a:cubicBezTo>
                  <a:cubicBezTo>
                    <a:pt x="293" y="925"/>
                    <a:pt x="284" y="928"/>
                    <a:pt x="276" y="932"/>
                  </a:cubicBezTo>
                  <a:cubicBezTo>
                    <a:pt x="244" y="946"/>
                    <a:pt x="225" y="983"/>
                    <a:pt x="233" y="1017"/>
                  </a:cubicBezTo>
                  <a:cubicBezTo>
                    <a:pt x="240" y="1054"/>
                    <a:pt x="271" y="1080"/>
                    <a:pt x="308" y="1080"/>
                  </a:cubicBezTo>
                  <a:cubicBezTo>
                    <a:pt x="379" y="1080"/>
                    <a:pt x="451" y="1080"/>
                    <a:pt x="522" y="1080"/>
                  </a:cubicBezTo>
                  <a:cubicBezTo>
                    <a:pt x="524" y="1080"/>
                    <a:pt x="527" y="1079"/>
                    <a:pt x="528" y="1079"/>
                  </a:cubicBezTo>
                  <a:cubicBezTo>
                    <a:pt x="528" y="1027"/>
                    <a:pt x="528" y="977"/>
                    <a:pt x="528" y="92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43"/>
            <p:cNvSpPr/>
            <p:nvPr/>
          </p:nvSpPr>
          <p:spPr>
            <a:xfrm>
              <a:off x="4360863" y="2794000"/>
              <a:ext cx="76200" cy="147638"/>
            </a:xfrm>
            <a:custGeom>
              <a:rect b="b" l="l" r="r" t="t"/>
              <a:pathLst>
                <a:path extrusionOk="0" h="491" w="256">
                  <a:moveTo>
                    <a:pt x="159" y="448"/>
                  </a:moveTo>
                  <a:cubicBezTo>
                    <a:pt x="156" y="478"/>
                    <a:pt x="147" y="490"/>
                    <a:pt x="129" y="491"/>
                  </a:cubicBezTo>
                  <a:cubicBezTo>
                    <a:pt x="110" y="491"/>
                    <a:pt x="100" y="479"/>
                    <a:pt x="97" y="448"/>
                  </a:cubicBezTo>
                  <a:cubicBezTo>
                    <a:pt x="72" y="441"/>
                    <a:pt x="49" y="429"/>
                    <a:pt x="31" y="409"/>
                  </a:cubicBezTo>
                  <a:cubicBezTo>
                    <a:pt x="13" y="389"/>
                    <a:pt x="3" y="365"/>
                    <a:pt x="2" y="338"/>
                  </a:cubicBezTo>
                  <a:cubicBezTo>
                    <a:pt x="1" y="319"/>
                    <a:pt x="13" y="305"/>
                    <a:pt x="30" y="304"/>
                  </a:cubicBezTo>
                  <a:cubicBezTo>
                    <a:pt x="47" y="303"/>
                    <a:pt x="60" y="316"/>
                    <a:pt x="62" y="335"/>
                  </a:cubicBezTo>
                  <a:cubicBezTo>
                    <a:pt x="65" y="365"/>
                    <a:pt x="87" y="387"/>
                    <a:pt x="118" y="390"/>
                  </a:cubicBezTo>
                  <a:cubicBezTo>
                    <a:pt x="151" y="394"/>
                    <a:pt x="181" y="378"/>
                    <a:pt x="191" y="351"/>
                  </a:cubicBezTo>
                  <a:cubicBezTo>
                    <a:pt x="202" y="319"/>
                    <a:pt x="180" y="285"/>
                    <a:pt x="143" y="279"/>
                  </a:cubicBezTo>
                  <a:cubicBezTo>
                    <a:pt x="128" y="276"/>
                    <a:pt x="113" y="276"/>
                    <a:pt x="98" y="273"/>
                  </a:cubicBezTo>
                  <a:cubicBezTo>
                    <a:pt x="44" y="261"/>
                    <a:pt x="4" y="217"/>
                    <a:pt x="2" y="167"/>
                  </a:cubicBezTo>
                  <a:cubicBezTo>
                    <a:pt x="0" y="114"/>
                    <a:pt x="32" y="68"/>
                    <a:pt x="86" y="50"/>
                  </a:cubicBezTo>
                  <a:cubicBezTo>
                    <a:pt x="95" y="47"/>
                    <a:pt x="98" y="43"/>
                    <a:pt x="98" y="32"/>
                  </a:cubicBezTo>
                  <a:cubicBezTo>
                    <a:pt x="98" y="14"/>
                    <a:pt x="111" y="1"/>
                    <a:pt x="127" y="1"/>
                  </a:cubicBezTo>
                  <a:cubicBezTo>
                    <a:pt x="144" y="0"/>
                    <a:pt x="158" y="13"/>
                    <a:pt x="158" y="32"/>
                  </a:cubicBezTo>
                  <a:cubicBezTo>
                    <a:pt x="157" y="44"/>
                    <a:pt x="162" y="47"/>
                    <a:pt x="172" y="51"/>
                  </a:cubicBezTo>
                  <a:cubicBezTo>
                    <a:pt x="218" y="67"/>
                    <a:pt x="247" y="100"/>
                    <a:pt x="253" y="150"/>
                  </a:cubicBezTo>
                  <a:cubicBezTo>
                    <a:pt x="256" y="172"/>
                    <a:pt x="245" y="188"/>
                    <a:pt x="227" y="189"/>
                  </a:cubicBezTo>
                  <a:cubicBezTo>
                    <a:pt x="209" y="191"/>
                    <a:pt x="195" y="180"/>
                    <a:pt x="194" y="162"/>
                  </a:cubicBezTo>
                  <a:cubicBezTo>
                    <a:pt x="192" y="132"/>
                    <a:pt x="176" y="114"/>
                    <a:pt x="149" y="106"/>
                  </a:cubicBezTo>
                  <a:cubicBezTo>
                    <a:pt x="121" y="98"/>
                    <a:pt x="95" y="104"/>
                    <a:pt x="75" y="127"/>
                  </a:cubicBezTo>
                  <a:cubicBezTo>
                    <a:pt x="61" y="142"/>
                    <a:pt x="58" y="160"/>
                    <a:pt x="66" y="179"/>
                  </a:cubicBezTo>
                  <a:cubicBezTo>
                    <a:pt x="75" y="201"/>
                    <a:pt x="94" y="213"/>
                    <a:pt x="118" y="216"/>
                  </a:cubicBezTo>
                  <a:cubicBezTo>
                    <a:pt x="131" y="218"/>
                    <a:pt x="145" y="218"/>
                    <a:pt x="158" y="221"/>
                  </a:cubicBezTo>
                  <a:cubicBezTo>
                    <a:pt x="213" y="233"/>
                    <a:pt x="252" y="278"/>
                    <a:pt x="254" y="329"/>
                  </a:cubicBezTo>
                  <a:cubicBezTo>
                    <a:pt x="256" y="381"/>
                    <a:pt x="222" y="427"/>
                    <a:pt x="168" y="445"/>
                  </a:cubicBezTo>
                  <a:cubicBezTo>
                    <a:pt x="165" y="446"/>
                    <a:pt x="162" y="447"/>
                    <a:pt x="159" y="44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43"/>
            <p:cNvSpPr/>
            <p:nvPr/>
          </p:nvSpPr>
          <p:spPr>
            <a:xfrm>
              <a:off x="4435475" y="2760663"/>
              <a:ext cx="80963" cy="169863"/>
            </a:xfrm>
            <a:custGeom>
              <a:rect b="b" l="l" r="r" t="t"/>
              <a:pathLst>
                <a:path extrusionOk="0" h="562" w="269">
                  <a:moveTo>
                    <a:pt x="269" y="351"/>
                  </a:moveTo>
                  <a:cubicBezTo>
                    <a:pt x="269" y="423"/>
                    <a:pt x="254" y="484"/>
                    <a:pt x="225" y="541"/>
                  </a:cubicBezTo>
                  <a:cubicBezTo>
                    <a:pt x="217" y="556"/>
                    <a:pt x="203" y="562"/>
                    <a:pt x="188" y="558"/>
                  </a:cubicBezTo>
                  <a:cubicBezTo>
                    <a:pt x="176" y="554"/>
                    <a:pt x="166" y="540"/>
                    <a:pt x="167" y="527"/>
                  </a:cubicBezTo>
                  <a:cubicBezTo>
                    <a:pt x="168" y="520"/>
                    <a:pt x="171" y="513"/>
                    <a:pt x="174" y="507"/>
                  </a:cubicBezTo>
                  <a:cubicBezTo>
                    <a:pt x="218" y="416"/>
                    <a:pt x="221" y="323"/>
                    <a:pt x="182" y="230"/>
                  </a:cubicBezTo>
                  <a:cubicBezTo>
                    <a:pt x="152" y="159"/>
                    <a:pt x="101" y="105"/>
                    <a:pt x="33" y="68"/>
                  </a:cubicBezTo>
                  <a:cubicBezTo>
                    <a:pt x="31" y="67"/>
                    <a:pt x="28" y="66"/>
                    <a:pt x="26" y="65"/>
                  </a:cubicBezTo>
                  <a:cubicBezTo>
                    <a:pt x="7" y="54"/>
                    <a:pt x="0" y="38"/>
                    <a:pt x="8" y="22"/>
                  </a:cubicBezTo>
                  <a:cubicBezTo>
                    <a:pt x="16" y="6"/>
                    <a:pt x="35" y="0"/>
                    <a:pt x="53" y="11"/>
                  </a:cubicBezTo>
                  <a:cubicBezTo>
                    <a:pt x="85" y="32"/>
                    <a:pt x="119" y="52"/>
                    <a:pt x="147" y="78"/>
                  </a:cubicBezTo>
                  <a:cubicBezTo>
                    <a:pt x="228" y="153"/>
                    <a:pt x="267" y="249"/>
                    <a:pt x="269" y="35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43"/>
            <p:cNvSpPr/>
            <p:nvPr/>
          </p:nvSpPr>
          <p:spPr>
            <a:xfrm>
              <a:off x="4276725" y="2808288"/>
              <a:ext cx="85725" cy="168275"/>
            </a:xfrm>
            <a:custGeom>
              <a:rect b="b" l="l" r="r" t="t"/>
              <a:pathLst>
                <a:path extrusionOk="0" h="560" w="286">
                  <a:moveTo>
                    <a:pt x="251" y="560"/>
                  </a:moveTo>
                  <a:cubicBezTo>
                    <a:pt x="243" y="557"/>
                    <a:pt x="237" y="556"/>
                    <a:pt x="232" y="553"/>
                  </a:cubicBezTo>
                  <a:cubicBezTo>
                    <a:pt x="89" y="485"/>
                    <a:pt x="0" y="324"/>
                    <a:pt x="17" y="167"/>
                  </a:cubicBezTo>
                  <a:cubicBezTo>
                    <a:pt x="22" y="118"/>
                    <a:pt x="35" y="72"/>
                    <a:pt x="57" y="28"/>
                  </a:cubicBezTo>
                  <a:cubicBezTo>
                    <a:pt x="68" y="7"/>
                    <a:pt x="83" y="0"/>
                    <a:pt x="100" y="9"/>
                  </a:cubicBezTo>
                  <a:cubicBezTo>
                    <a:pt x="117" y="17"/>
                    <a:pt x="121" y="34"/>
                    <a:pt x="111" y="55"/>
                  </a:cubicBezTo>
                  <a:cubicBezTo>
                    <a:pt x="45" y="192"/>
                    <a:pt x="72" y="343"/>
                    <a:pt x="182" y="446"/>
                  </a:cubicBezTo>
                  <a:cubicBezTo>
                    <a:pt x="205" y="467"/>
                    <a:pt x="233" y="483"/>
                    <a:pt x="260" y="500"/>
                  </a:cubicBezTo>
                  <a:cubicBezTo>
                    <a:pt x="279" y="513"/>
                    <a:pt x="286" y="532"/>
                    <a:pt x="272" y="547"/>
                  </a:cubicBezTo>
                  <a:cubicBezTo>
                    <a:pt x="266" y="553"/>
                    <a:pt x="257" y="556"/>
                    <a:pt x="251" y="5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43"/>
            <p:cNvSpPr/>
            <p:nvPr/>
          </p:nvSpPr>
          <p:spPr>
            <a:xfrm>
              <a:off x="4403725" y="2751138"/>
              <a:ext cx="19050" cy="19050"/>
            </a:xfrm>
            <a:custGeom>
              <a:rect b="b" l="l" r="r" t="t"/>
              <a:pathLst>
                <a:path extrusionOk="0" h="60" w="62">
                  <a:moveTo>
                    <a:pt x="62" y="30"/>
                  </a:moveTo>
                  <a:cubicBezTo>
                    <a:pt x="62" y="46"/>
                    <a:pt x="48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8" y="0"/>
                    <a:pt x="61" y="13"/>
                    <a:pt x="62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43"/>
            <p:cNvSpPr/>
            <p:nvPr/>
          </p:nvSpPr>
          <p:spPr>
            <a:xfrm>
              <a:off x="4375150" y="2968625"/>
              <a:ext cx="19050" cy="17463"/>
            </a:xfrm>
            <a:custGeom>
              <a:rect b="b" l="l" r="r" t="t"/>
              <a:pathLst>
                <a:path extrusionOk="0" h="60" w="62">
                  <a:moveTo>
                    <a:pt x="62" y="30"/>
                  </a:moveTo>
                  <a:cubicBezTo>
                    <a:pt x="62" y="46"/>
                    <a:pt x="48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0" name="Google Shape;570;p43"/>
          <p:cNvGrpSpPr/>
          <p:nvPr/>
        </p:nvGrpSpPr>
        <p:grpSpPr>
          <a:xfrm>
            <a:off x="6663308" y="2034099"/>
            <a:ext cx="404053" cy="466213"/>
            <a:chOff x="3825875" y="2152650"/>
            <a:chExt cx="309563" cy="357188"/>
          </a:xfrm>
        </p:grpSpPr>
        <p:sp>
          <p:nvSpPr>
            <p:cNvPr id="571" name="Google Shape;571;p43"/>
            <p:cNvSpPr/>
            <p:nvPr/>
          </p:nvSpPr>
          <p:spPr>
            <a:xfrm>
              <a:off x="3883025" y="2152650"/>
              <a:ext cx="195263" cy="357188"/>
            </a:xfrm>
            <a:custGeom>
              <a:rect b="b" l="l" r="r" t="t"/>
              <a:pathLst>
                <a:path extrusionOk="0" h="1277" w="701">
                  <a:moveTo>
                    <a:pt x="491" y="918"/>
                  </a:moveTo>
                  <a:cubicBezTo>
                    <a:pt x="541" y="896"/>
                    <a:pt x="583" y="906"/>
                    <a:pt x="607" y="945"/>
                  </a:cubicBezTo>
                  <a:cubicBezTo>
                    <a:pt x="628" y="979"/>
                    <a:pt x="620" y="1024"/>
                    <a:pt x="589" y="1050"/>
                  </a:cubicBezTo>
                  <a:cubicBezTo>
                    <a:pt x="554" y="1079"/>
                    <a:pt x="512" y="1076"/>
                    <a:pt x="472" y="1039"/>
                  </a:cubicBezTo>
                  <a:cubicBezTo>
                    <a:pt x="435" y="1056"/>
                    <a:pt x="399" y="1073"/>
                    <a:pt x="362" y="1090"/>
                  </a:cubicBezTo>
                  <a:cubicBezTo>
                    <a:pt x="300" y="1118"/>
                    <a:pt x="238" y="1146"/>
                    <a:pt x="176" y="1174"/>
                  </a:cubicBezTo>
                  <a:cubicBezTo>
                    <a:pt x="168" y="1177"/>
                    <a:pt x="165" y="1181"/>
                    <a:pt x="166" y="1190"/>
                  </a:cubicBezTo>
                  <a:cubicBezTo>
                    <a:pt x="168" y="1236"/>
                    <a:pt x="133" y="1274"/>
                    <a:pt x="88" y="1276"/>
                  </a:cubicBezTo>
                  <a:cubicBezTo>
                    <a:pt x="42" y="1277"/>
                    <a:pt x="5" y="1243"/>
                    <a:pt x="2" y="1196"/>
                  </a:cubicBezTo>
                  <a:cubicBezTo>
                    <a:pt x="0" y="1153"/>
                    <a:pt x="35" y="1115"/>
                    <a:pt x="80" y="1112"/>
                  </a:cubicBezTo>
                  <a:cubicBezTo>
                    <a:pt x="107" y="1111"/>
                    <a:pt x="129" y="1121"/>
                    <a:pt x="148" y="1142"/>
                  </a:cubicBezTo>
                  <a:cubicBezTo>
                    <a:pt x="171" y="1131"/>
                    <a:pt x="195" y="1121"/>
                    <a:pt x="218" y="1110"/>
                  </a:cubicBezTo>
                  <a:cubicBezTo>
                    <a:pt x="293" y="1076"/>
                    <a:pt x="368" y="1041"/>
                    <a:pt x="444" y="1007"/>
                  </a:cubicBezTo>
                  <a:cubicBezTo>
                    <a:pt x="452" y="1004"/>
                    <a:pt x="455" y="1000"/>
                    <a:pt x="455" y="990"/>
                  </a:cubicBezTo>
                  <a:cubicBezTo>
                    <a:pt x="455" y="979"/>
                    <a:pt x="459" y="967"/>
                    <a:pt x="461" y="956"/>
                  </a:cubicBezTo>
                  <a:cubicBezTo>
                    <a:pt x="462" y="952"/>
                    <a:pt x="461" y="947"/>
                    <a:pt x="459" y="945"/>
                  </a:cubicBezTo>
                  <a:cubicBezTo>
                    <a:pt x="411" y="900"/>
                    <a:pt x="362" y="855"/>
                    <a:pt x="314" y="810"/>
                  </a:cubicBezTo>
                  <a:cubicBezTo>
                    <a:pt x="289" y="824"/>
                    <a:pt x="263" y="827"/>
                    <a:pt x="237" y="816"/>
                  </a:cubicBezTo>
                  <a:cubicBezTo>
                    <a:pt x="200" y="801"/>
                    <a:pt x="180" y="761"/>
                    <a:pt x="189" y="723"/>
                  </a:cubicBezTo>
                  <a:cubicBezTo>
                    <a:pt x="198" y="683"/>
                    <a:pt x="233" y="656"/>
                    <a:pt x="274" y="659"/>
                  </a:cubicBezTo>
                  <a:cubicBezTo>
                    <a:pt x="284" y="660"/>
                    <a:pt x="289" y="657"/>
                    <a:pt x="292" y="648"/>
                  </a:cubicBezTo>
                  <a:cubicBezTo>
                    <a:pt x="300" y="632"/>
                    <a:pt x="309" y="616"/>
                    <a:pt x="318" y="597"/>
                  </a:cubicBezTo>
                  <a:cubicBezTo>
                    <a:pt x="312" y="597"/>
                    <a:pt x="307" y="597"/>
                    <a:pt x="303" y="597"/>
                  </a:cubicBezTo>
                  <a:cubicBezTo>
                    <a:pt x="232" y="597"/>
                    <a:pt x="161" y="597"/>
                    <a:pt x="90" y="597"/>
                  </a:cubicBezTo>
                  <a:cubicBezTo>
                    <a:pt x="36" y="597"/>
                    <a:pt x="2" y="562"/>
                    <a:pt x="2" y="509"/>
                  </a:cubicBezTo>
                  <a:cubicBezTo>
                    <a:pt x="2" y="403"/>
                    <a:pt x="2" y="297"/>
                    <a:pt x="2" y="191"/>
                  </a:cubicBezTo>
                  <a:cubicBezTo>
                    <a:pt x="2" y="138"/>
                    <a:pt x="36" y="103"/>
                    <a:pt x="89" y="103"/>
                  </a:cubicBezTo>
                  <a:cubicBezTo>
                    <a:pt x="131" y="103"/>
                    <a:pt x="173" y="103"/>
                    <a:pt x="214" y="103"/>
                  </a:cubicBezTo>
                  <a:cubicBezTo>
                    <a:pt x="218" y="103"/>
                    <a:pt x="222" y="103"/>
                    <a:pt x="227" y="103"/>
                  </a:cubicBezTo>
                  <a:cubicBezTo>
                    <a:pt x="228" y="91"/>
                    <a:pt x="227" y="79"/>
                    <a:pt x="230" y="68"/>
                  </a:cubicBezTo>
                  <a:cubicBezTo>
                    <a:pt x="237" y="28"/>
                    <a:pt x="270" y="1"/>
                    <a:pt x="310" y="0"/>
                  </a:cubicBezTo>
                  <a:cubicBezTo>
                    <a:pt x="337" y="0"/>
                    <a:pt x="363" y="0"/>
                    <a:pt x="390" y="0"/>
                  </a:cubicBezTo>
                  <a:cubicBezTo>
                    <a:pt x="439" y="1"/>
                    <a:pt x="474" y="36"/>
                    <a:pt x="475" y="84"/>
                  </a:cubicBezTo>
                  <a:cubicBezTo>
                    <a:pt x="475" y="90"/>
                    <a:pt x="475" y="96"/>
                    <a:pt x="475" y="103"/>
                  </a:cubicBezTo>
                  <a:cubicBezTo>
                    <a:pt x="480" y="103"/>
                    <a:pt x="484" y="103"/>
                    <a:pt x="489" y="103"/>
                  </a:cubicBezTo>
                  <a:cubicBezTo>
                    <a:pt x="531" y="103"/>
                    <a:pt x="573" y="103"/>
                    <a:pt x="615" y="103"/>
                  </a:cubicBezTo>
                  <a:cubicBezTo>
                    <a:pt x="666" y="103"/>
                    <a:pt x="701" y="138"/>
                    <a:pt x="701" y="190"/>
                  </a:cubicBezTo>
                  <a:cubicBezTo>
                    <a:pt x="701" y="297"/>
                    <a:pt x="701" y="404"/>
                    <a:pt x="701" y="511"/>
                  </a:cubicBezTo>
                  <a:cubicBezTo>
                    <a:pt x="701" y="562"/>
                    <a:pt x="666" y="597"/>
                    <a:pt x="615" y="597"/>
                  </a:cubicBezTo>
                  <a:cubicBezTo>
                    <a:pt x="536" y="597"/>
                    <a:pt x="456" y="597"/>
                    <a:pt x="376" y="597"/>
                  </a:cubicBezTo>
                  <a:cubicBezTo>
                    <a:pt x="367" y="597"/>
                    <a:pt x="362" y="599"/>
                    <a:pt x="359" y="607"/>
                  </a:cubicBezTo>
                  <a:cubicBezTo>
                    <a:pt x="349" y="629"/>
                    <a:pt x="338" y="649"/>
                    <a:pt x="327" y="670"/>
                  </a:cubicBezTo>
                  <a:cubicBezTo>
                    <a:pt x="324" y="676"/>
                    <a:pt x="324" y="679"/>
                    <a:pt x="328" y="685"/>
                  </a:cubicBezTo>
                  <a:cubicBezTo>
                    <a:pt x="352" y="711"/>
                    <a:pt x="357" y="740"/>
                    <a:pt x="345" y="773"/>
                  </a:cubicBezTo>
                  <a:cubicBezTo>
                    <a:pt x="343" y="776"/>
                    <a:pt x="344" y="782"/>
                    <a:pt x="346" y="784"/>
                  </a:cubicBezTo>
                  <a:cubicBezTo>
                    <a:pt x="394" y="829"/>
                    <a:pt x="443" y="873"/>
                    <a:pt x="491" y="918"/>
                  </a:cubicBezTo>
                  <a:close/>
                  <a:moveTo>
                    <a:pt x="289" y="343"/>
                  </a:moveTo>
                  <a:cubicBezTo>
                    <a:pt x="207" y="314"/>
                    <a:pt x="126" y="285"/>
                    <a:pt x="43" y="256"/>
                  </a:cubicBezTo>
                  <a:cubicBezTo>
                    <a:pt x="43" y="262"/>
                    <a:pt x="43" y="266"/>
                    <a:pt x="43" y="270"/>
                  </a:cubicBezTo>
                  <a:cubicBezTo>
                    <a:pt x="43" y="349"/>
                    <a:pt x="43" y="429"/>
                    <a:pt x="43" y="509"/>
                  </a:cubicBezTo>
                  <a:cubicBezTo>
                    <a:pt x="43" y="539"/>
                    <a:pt x="59" y="556"/>
                    <a:pt x="89" y="556"/>
                  </a:cubicBezTo>
                  <a:cubicBezTo>
                    <a:pt x="264" y="556"/>
                    <a:pt x="438" y="556"/>
                    <a:pt x="613" y="556"/>
                  </a:cubicBezTo>
                  <a:cubicBezTo>
                    <a:pt x="644" y="556"/>
                    <a:pt x="660" y="540"/>
                    <a:pt x="660" y="508"/>
                  </a:cubicBezTo>
                  <a:cubicBezTo>
                    <a:pt x="660" y="429"/>
                    <a:pt x="660" y="349"/>
                    <a:pt x="660" y="270"/>
                  </a:cubicBezTo>
                  <a:cubicBezTo>
                    <a:pt x="660" y="266"/>
                    <a:pt x="660" y="262"/>
                    <a:pt x="660" y="256"/>
                  </a:cubicBezTo>
                  <a:cubicBezTo>
                    <a:pt x="576" y="286"/>
                    <a:pt x="495" y="315"/>
                    <a:pt x="414" y="344"/>
                  </a:cubicBezTo>
                  <a:cubicBezTo>
                    <a:pt x="411" y="385"/>
                    <a:pt x="388" y="411"/>
                    <a:pt x="353" y="412"/>
                  </a:cubicBezTo>
                  <a:cubicBezTo>
                    <a:pt x="316" y="412"/>
                    <a:pt x="293" y="388"/>
                    <a:pt x="289" y="343"/>
                  </a:cubicBezTo>
                  <a:close/>
                  <a:moveTo>
                    <a:pt x="290" y="299"/>
                  </a:moveTo>
                  <a:cubicBezTo>
                    <a:pt x="298" y="268"/>
                    <a:pt x="317" y="248"/>
                    <a:pt x="350" y="248"/>
                  </a:cubicBezTo>
                  <a:cubicBezTo>
                    <a:pt x="384" y="247"/>
                    <a:pt x="404" y="267"/>
                    <a:pt x="413" y="298"/>
                  </a:cubicBezTo>
                  <a:cubicBezTo>
                    <a:pt x="414" y="298"/>
                    <a:pt x="415" y="299"/>
                    <a:pt x="416" y="299"/>
                  </a:cubicBezTo>
                  <a:cubicBezTo>
                    <a:pt x="495" y="270"/>
                    <a:pt x="575" y="242"/>
                    <a:pt x="654" y="214"/>
                  </a:cubicBezTo>
                  <a:cubicBezTo>
                    <a:pt x="656" y="213"/>
                    <a:pt x="659" y="210"/>
                    <a:pt x="659" y="208"/>
                  </a:cubicBezTo>
                  <a:cubicBezTo>
                    <a:pt x="662" y="176"/>
                    <a:pt x="657" y="144"/>
                    <a:pt x="610" y="144"/>
                  </a:cubicBezTo>
                  <a:cubicBezTo>
                    <a:pt x="492" y="145"/>
                    <a:pt x="374" y="144"/>
                    <a:pt x="257" y="144"/>
                  </a:cubicBezTo>
                  <a:cubicBezTo>
                    <a:pt x="200" y="144"/>
                    <a:pt x="143" y="144"/>
                    <a:pt x="86" y="144"/>
                  </a:cubicBezTo>
                  <a:cubicBezTo>
                    <a:pt x="64" y="144"/>
                    <a:pt x="47" y="158"/>
                    <a:pt x="43" y="178"/>
                  </a:cubicBezTo>
                  <a:cubicBezTo>
                    <a:pt x="42" y="186"/>
                    <a:pt x="43" y="194"/>
                    <a:pt x="43" y="201"/>
                  </a:cubicBezTo>
                  <a:cubicBezTo>
                    <a:pt x="42" y="209"/>
                    <a:pt x="45" y="213"/>
                    <a:pt x="53" y="216"/>
                  </a:cubicBezTo>
                  <a:cubicBezTo>
                    <a:pt x="127" y="242"/>
                    <a:pt x="201" y="269"/>
                    <a:pt x="275" y="295"/>
                  </a:cubicBezTo>
                  <a:cubicBezTo>
                    <a:pt x="280" y="297"/>
                    <a:pt x="284" y="298"/>
                    <a:pt x="290" y="299"/>
                  </a:cubicBezTo>
                  <a:close/>
                  <a:moveTo>
                    <a:pt x="269" y="102"/>
                  </a:moveTo>
                  <a:cubicBezTo>
                    <a:pt x="324" y="102"/>
                    <a:pt x="378" y="102"/>
                    <a:pt x="434" y="102"/>
                  </a:cubicBezTo>
                  <a:cubicBezTo>
                    <a:pt x="434" y="96"/>
                    <a:pt x="434" y="91"/>
                    <a:pt x="434" y="85"/>
                  </a:cubicBezTo>
                  <a:cubicBezTo>
                    <a:pt x="433" y="59"/>
                    <a:pt x="416" y="42"/>
                    <a:pt x="390" y="41"/>
                  </a:cubicBezTo>
                  <a:cubicBezTo>
                    <a:pt x="364" y="41"/>
                    <a:pt x="337" y="41"/>
                    <a:pt x="310" y="42"/>
                  </a:cubicBezTo>
                  <a:cubicBezTo>
                    <a:pt x="286" y="42"/>
                    <a:pt x="270" y="59"/>
                    <a:pt x="269" y="83"/>
                  </a:cubicBezTo>
                  <a:cubicBezTo>
                    <a:pt x="269" y="89"/>
                    <a:pt x="269" y="95"/>
                    <a:pt x="269" y="102"/>
                  </a:cubicBezTo>
                  <a:close/>
                  <a:moveTo>
                    <a:pt x="269" y="782"/>
                  </a:moveTo>
                  <a:cubicBezTo>
                    <a:pt x="292" y="782"/>
                    <a:pt x="310" y="763"/>
                    <a:pt x="310" y="741"/>
                  </a:cubicBezTo>
                  <a:cubicBezTo>
                    <a:pt x="310" y="718"/>
                    <a:pt x="292" y="700"/>
                    <a:pt x="269" y="700"/>
                  </a:cubicBezTo>
                  <a:cubicBezTo>
                    <a:pt x="246" y="700"/>
                    <a:pt x="228" y="718"/>
                    <a:pt x="228" y="741"/>
                  </a:cubicBezTo>
                  <a:cubicBezTo>
                    <a:pt x="228" y="764"/>
                    <a:pt x="247" y="782"/>
                    <a:pt x="269" y="782"/>
                  </a:cubicBezTo>
                  <a:close/>
                  <a:moveTo>
                    <a:pt x="84" y="1234"/>
                  </a:moveTo>
                  <a:cubicBezTo>
                    <a:pt x="106" y="1235"/>
                    <a:pt x="125" y="1216"/>
                    <a:pt x="125" y="1194"/>
                  </a:cubicBezTo>
                  <a:cubicBezTo>
                    <a:pt x="125" y="1171"/>
                    <a:pt x="107" y="1153"/>
                    <a:pt x="85" y="1152"/>
                  </a:cubicBezTo>
                  <a:cubicBezTo>
                    <a:pt x="62" y="1152"/>
                    <a:pt x="43" y="1170"/>
                    <a:pt x="43" y="1193"/>
                  </a:cubicBezTo>
                  <a:cubicBezTo>
                    <a:pt x="43" y="1216"/>
                    <a:pt x="61" y="1234"/>
                    <a:pt x="84" y="1234"/>
                  </a:cubicBezTo>
                  <a:close/>
                  <a:moveTo>
                    <a:pt x="537" y="1029"/>
                  </a:moveTo>
                  <a:cubicBezTo>
                    <a:pt x="559" y="1028"/>
                    <a:pt x="578" y="1010"/>
                    <a:pt x="577" y="987"/>
                  </a:cubicBezTo>
                  <a:cubicBezTo>
                    <a:pt x="577" y="964"/>
                    <a:pt x="558" y="946"/>
                    <a:pt x="535" y="947"/>
                  </a:cubicBezTo>
                  <a:cubicBezTo>
                    <a:pt x="513" y="947"/>
                    <a:pt x="495" y="966"/>
                    <a:pt x="495" y="988"/>
                  </a:cubicBezTo>
                  <a:cubicBezTo>
                    <a:pt x="496" y="1011"/>
                    <a:pt x="514" y="1029"/>
                    <a:pt x="537" y="1029"/>
                  </a:cubicBezTo>
                  <a:close/>
                  <a:moveTo>
                    <a:pt x="331" y="328"/>
                  </a:moveTo>
                  <a:cubicBezTo>
                    <a:pt x="331" y="336"/>
                    <a:pt x="330" y="343"/>
                    <a:pt x="331" y="350"/>
                  </a:cubicBezTo>
                  <a:cubicBezTo>
                    <a:pt x="332" y="362"/>
                    <a:pt x="340" y="371"/>
                    <a:pt x="352" y="370"/>
                  </a:cubicBezTo>
                  <a:cubicBezTo>
                    <a:pt x="362" y="370"/>
                    <a:pt x="371" y="362"/>
                    <a:pt x="372" y="351"/>
                  </a:cubicBezTo>
                  <a:cubicBezTo>
                    <a:pt x="372" y="337"/>
                    <a:pt x="372" y="323"/>
                    <a:pt x="372" y="308"/>
                  </a:cubicBezTo>
                  <a:cubicBezTo>
                    <a:pt x="371" y="296"/>
                    <a:pt x="362" y="288"/>
                    <a:pt x="351" y="288"/>
                  </a:cubicBezTo>
                  <a:cubicBezTo>
                    <a:pt x="340" y="289"/>
                    <a:pt x="331" y="297"/>
                    <a:pt x="331" y="309"/>
                  </a:cubicBezTo>
                  <a:cubicBezTo>
                    <a:pt x="330" y="316"/>
                    <a:pt x="331" y="322"/>
                    <a:pt x="331" y="3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43"/>
            <p:cNvSpPr/>
            <p:nvPr/>
          </p:nvSpPr>
          <p:spPr>
            <a:xfrm>
              <a:off x="4054475" y="2317750"/>
              <a:ext cx="80963" cy="98425"/>
            </a:xfrm>
            <a:custGeom>
              <a:rect b="b" l="l" r="r" t="t"/>
              <a:pathLst>
                <a:path extrusionOk="0" h="353" w="295">
                  <a:moveTo>
                    <a:pt x="65" y="168"/>
                  </a:moveTo>
                  <a:cubicBezTo>
                    <a:pt x="73" y="168"/>
                    <a:pt x="79" y="168"/>
                    <a:pt x="84" y="168"/>
                  </a:cubicBezTo>
                  <a:cubicBezTo>
                    <a:pt x="98" y="169"/>
                    <a:pt x="106" y="176"/>
                    <a:pt x="106" y="190"/>
                  </a:cubicBezTo>
                  <a:cubicBezTo>
                    <a:pt x="107" y="244"/>
                    <a:pt x="106" y="298"/>
                    <a:pt x="106" y="353"/>
                  </a:cubicBezTo>
                  <a:cubicBezTo>
                    <a:pt x="93" y="353"/>
                    <a:pt x="80" y="353"/>
                    <a:pt x="66" y="353"/>
                  </a:cubicBezTo>
                  <a:cubicBezTo>
                    <a:pt x="66" y="305"/>
                    <a:pt x="66" y="258"/>
                    <a:pt x="66" y="209"/>
                  </a:cubicBezTo>
                  <a:cubicBezTo>
                    <a:pt x="52" y="209"/>
                    <a:pt x="39" y="211"/>
                    <a:pt x="27" y="209"/>
                  </a:cubicBezTo>
                  <a:cubicBezTo>
                    <a:pt x="20" y="208"/>
                    <a:pt x="11" y="203"/>
                    <a:pt x="6" y="198"/>
                  </a:cubicBezTo>
                  <a:cubicBezTo>
                    <a:pt x="0" y="190"/>
                    <a:pt x="4" y="182"/>
                    <a:pt x="10" y="174"/>
                  </a:cubicBezTo>
                  <a:cubicBezTo>
                    <a:pt x="49" y="121"/>
                    <a:pt x="89" y="68"/>
                    <a:pt x="129" y="15"/>
                  </a:cubicBezTo>
                  <a:cubicBezTo>
                    <a:pt x="140" y="0"/>
                    <a:pt x="155" y="0"/>
                    <a:pt x="166" y="15"/>
                  </a:cubicBezTo>
                  <a:cubicBezTo>
                    <a:pt x="206" y="68"/>
                    <a:pt x="246" y="121"/>
                    <a:pt x="286" y="174"/>
                  </a:cubicBezTo>
                  <a:cubicBezTo>
                    <a:pt x="291" y="182"/>
                    <a:pt x="295" y="191"/>
                    <a:pt x="289" y="198"/>
                  </a:cubicBezTo>
                  <a:cubicBezTo>
                    <a:pt x="284" y="204"/>
                    <a:pt x="275" y="208"/>
                    <a:pt x="268" y="209"/>
                  </a:cubicBezTo>
                  <a:cubicBezTo>
                    <a:pt x="256" y="211"/>
                    <a:pt x="244" y="209"/>
                    <a:pt x="230" y="209"/>
                  </a:cubicBezTo>
                  <a:cubicBezTo>
                    <a:pt x="230" y="257"/>
                    <a:pt x="230" y="305"/>
                    <a:pt x="230" y="353"/>
                  </a:cubicBezTo>
                  <a:cubicBezTo>
                    <a:pt x="216" y="353"/>
                    <a:pt x="203" y="353"/>
                    <a:pt x="189" y="353"/>
                  </a:cubicBezTo>
                  <a:cubicBezTo>
                    <a:pt x="189" y="335"/>
                    <a:pt x="189" y="317"/>
                    <a:pt x="189" y="300"/>
                  </a:cubicBezTo>
                  <a:cubicBezTo>
                    <a:pt x="189" y="266"/>
                    <a:pt x="189" y="232"/>
                    <a:pt x="189" y="199"/>
                  </a:cubicBezTo>
                  <a:cubicBezTo>
                    <a:pt x="189" y="174"/>
                    <a:pt x="194" y="169"/>
                    <a:pt x="219" y="168"/>
                  </a:cubicBezTo>
                  <a:cubicBezTo>
                    <a:pt x="222" y="168"/>
                    <a:pt x="224" y="168"/>
                    <a:pt x="230" y="168"/>
                  </a:cubicBezTo>
                  <a:cubicBezTo>
                    <a:pt x="202" y="131"/>
                    <a:pt x="175" y="95"/>
                    <a:pt x="148" y="59"/>
                  </a:cubicBezTo>
                  <a:cubicBezTo>
                    <a:pt x="120" y="96"/>
                    <a:pt x="94" y="131"/>
                    <a:pt x="65" y="16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43"/>
            <p:cNvSpPr/>
            <p:nvPr/>
          </p:nvSpPr>
          <p:spPr>
            <a:xfrm>
              <a:off x="3825875" y="2352675"/>
              <a:ext cx="79375" cy="98425"/>
            </a:xfrm>
            <a:custGeom>
              <a:rect b="b" l="l" r="r" t="t"/>
              <a:pathLst>
                <a:path extrusionOk="0" h="352" w="286">
                  <a:moveTo>
                    <a:pt x="225" y="209"/>
                  </a:moveTo>
                  <a:cubicBezTo>
                    <a:pt x="225" y="257"/>
                    <a:pt x="225" y="304"/>
                    <a:pt x="225" y="352"/>
                  </a:cubicBezTo>
                  <a:cubicBezTo>
                    <a:pt x="212" y="352"/>
                    <a:pt x="199" y="352"/>
                    <a:pt x="184" y="352"/>
                  </a:cubicBezTo>
                  <a:cubicBezTo>
                    <a:pt x="184" y="348"/>
                    <a:pt x="184" y="343"/>
                    <a:pt x="184" y="339"/>
                  </a:cubicBezTo>
                  <a:cubicBezTo>
                    <a:pt x="184" y="292"/>
                    <a:pt x="184" y="245"/>
                    <a:pt x="184" y="199"/>
                  </a:cubicBezTo>
                  <a:cubicBezTo>
                    <a:pt x="184" y="173"/>
                    <a:pt x="189" y="168"/>
                    <a:pt x="215" y="168"/>
                  </a:cubicBezTo>
                  <a:cubicBezTo>
                    <a:pt x="217" y="168"/>
                    <a:pt x="220" y="167"/>
                    <a:pt x="225" y="167"/>
                  </a:cubicBezTo>
                  <a:cubicBezTo>
                    <a:pt x="197" y="130"/>
                    <a:pt x="171" y="95"/>
                    <a:pt x="143" y="58"/>
                  </a:cubicBezTo>
                  <a:cubicBezTo>
                    <a:pt x="116" y="95"/>
                    <a:pt x="89" y="130"/>
                    <a:pt x="61" y="168"/>
                  </a:cubicBezTo>
                  <a:cubicBezTo>
                    <a:pt x="69" y="168"/>
                    <a:pt x="75" y="167"/>
                    <a:pt x="81" y="168"/>
                  </a:cubicBezTo>
                  <a:cubicBezTo>
                    <a:pt x="93" y="169"/>
                    <a:pt x="101" y="175"/>
                    <a:pt x="101" y="187"/>
                  </a:cubicBezTo>
                  <a:cubicBezTo>
                    <a:pt x="102" y="242"/>
                    <a:pt x="102" y="297"/>
                    <a:pt x="102" y="352"/>
                  </a:cubicBezTo>
                  <a:cubicBezTo>
                    <a:pt x="88" y="352"/>
                    <a:pt x="75" y="352"/>
                    <a:pt x="61" y="352"/>
                  </a:cubicBezTo>
                  <a:cubicBezTo>
                    <a:pt x="61" y="305"/>
                    <a:pt x="61" y="258"/>
                    <a:pt x="61" y="209"/>
                  </a:cubicBezTo>
                  <a:cubicBezTo>
                    <a:pt x="48" y="209"/>
                    <a:pt x="35" y="209"/>
                    <a:pt x="23" y="209"/>
                  </a:cubicBezTo>
                  <a:cubicBezTo>
                    <a:pt x="13" y="209"/>
                    <a:pt x="4" y="207"/>
                    <a:pt x="2" y="197"/>
                  </a:cubicBezTo>
                  <a:cubicBezTo>
                    <a:pt x="0" y="189"/>
                    <a:pt x="1" y="179"/>
                    <a:pt x="6" y="173"/>
                  </a:cubicBezTo>
                  <a:cubicBezTo>
                    <a:pt x="44" y="120"/>
                    <a:pt x="84" y="68"/>
                    <a:pt x="124" y="15"/>
                  </a:cubicBezTo>
                  <a:cubicBezTo>
                    <a:pt x="136" y="0"/>
                    <a:pt x="150" y="0"/>
                    <a:pt x="162" y="15"/>
                  </a:cubicBezTo>
                  <a:cubicBezTo>
                    <a:pt x="202" y="68"/>
                    <a:pt x="241" y="120"/>
                    <a:pt x="280" y="174"/>
                  </a:cubicBezTo>
                  <a:cubicBezTo>
                    <a:pt x="285" y="179"/>
                    <a:pt x="286" y="190"/>
                    <a:pt x="284" y="197"/>
                  </a:cubicBezTo>
                  <a:cubicBezTo>
                    <a:pt x="282" y="207"/>
                    <a:pt x="272" y="209"/>
                    <a:pt x="262" y="209"/>
                  </a:cubicBezTo>
                  <a:cubicBezTo>
                    <a:pt x="250" y="209"/>
                    <a:pt x="238" y="209"/>
                    <a:pt x="225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4" name="Google Shape;574;p43"/>
          <p:cNvSpPr txBox="1"/>
          <p:nvPr/>
        </p:nvSpPr>
        <p:spPr>
          <a:xfrm>
            <a:off x="1331933" y="4010357"/>
            <a:ext cx="1034601" cy="7200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Sora"/>
              <a:buNone/>
            </a:pPr>
            <a:r>
              <a:rPr b="1" lang="en-US" sz="3600">
                <a:solidFill>
                  <a:srgbClr val="FF0000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575" name="Google Shape;575;p43"/>
          <p:cNvSpPr txBox="1"/>
          <p:nvPr/>
        </p:nvSpPr>
        <p:spPr>
          <a:xfrm>
            <a:off x="2234947" y="4097322"/>
            <a:ext cx="2260854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Sora"/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76" name="Google Shape;576;p43"/>
          <p:cNvSpPr/>
          <p:nvPr/>
        </p:nvSpPr>
        <p:spPr>
          <a:xfrm>
            <a:off x="2254289" y="4683657"/>
            <a:ext cx="258042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</a:t>
            </a:r>
            <a:endParaRPr/>
          </a:p>
        </p:txBody>
      </p:sp>
      <p:sp>
        <p:nvSpPr>
          <p:cNvPr id="577" name="Google Shape;577;p43"/>
          <p:cNvSpPr txBox="1"/>
          <p:nvPr/>
        </p:nvSpPr>
        <p:spPr>
          <a:xfrm>
            <a:off x="6596671" y="4010357"/>
            <a:ext cx="1034601" cy="7200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Sora"/>
              <a:buNone/>
            </a:pPr>
            <a:r>
              <a:rPr b="1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578" name="Google Shape;578;p43"/>
          <p:cNvSpPr txBox="1"/>
          <p:nvPr/>
        </p:nvSpPr>
        <p:spPr>
          <a:xfrm>
            <a:off x="7499685" y="4097322"/>
            <a:ext cx="2260854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Sora"/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79" name="Google Shape;579;p43"/>
          <p:cNvSpPr/>
          <p:nvPr/>
        </p:nvSpPr>
        <p:spPr>
          <a:xfrm>
            <a:off x="7519027" y="4683657"/>
            <a:ext cx="258042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</a:t>
            </a:r>
            <a:endParaRPr/>
          </a:p>
        </p:txBody>
      </p:sp>
      <p:sp>
        <p:nvSpPr>
          <p:cNvPr id="580" name="Google Shape;580;p4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44"/>
          <p:cNvPicPr preferRelativeResize="0"/>
          <p:nvPr/>
        </p:nvPicPr>
        <p:blipFill rotWithShape="1">
          <a:blip r:embed="rId3">
            <a:alphaModFix/>
          </a:blip>
          <a:srcRect b="15506" l="72732" r="8428" t="31679"/>
          <a:stretch/>
        </p:blipFill>
        <p:spPr>
          <a:xfrm>
            <a:off x="8866927" y="2172551"/>
            <a:ext cx="2296395" cy="3622038"/>
          </a:xfrm>
          <a:custGeom>
            <a:rect b="b" l="l" r="r" t="t"/>
            <a:pathLst>
              <a:path extrusionOk="0" h="3622038" w="2296395">
                <a:moveTo>
                  <a:pt x="0" y="0"/>
                </a:moveTo>
                <a:lnTo>
                  <a:pt x="2028176" y="0"/>
                </a:lnTo>
                <a:cubicBezTo>
                  <a:pt x="2176309" y="0"/>
                  <a:pt x="2296395" y="123327"/>
                  <a:pt x="2296395" y="275459"/>
                </a:cubicBezTo>
                <a:lnTo>
                  <a:pt x="2296395" y="3346579"/>
                </a:lnTo>
                <a:cubicBezTo>
                  <a:pt x="2296395" y="3498711"/>
                  <a:pt x="2176309" y="3622038"/>
                  <a:pt x="2028176" y="3622038"/>
                </a:cubicBezTo>
                <a:lnTo>
                  <a:pt x="0" y="3622038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86" name="Google Shape;586;p44"/>
          <p:cNvPicPr preferRelativeResize="0"/>
          <p:nvPr/>
        </p:nvPicPr>
        <p:blipFill rotWithShape="1">
          <a:blip r:embed="rId3">
            <a:alphaModFix/>
          </a:blip>
          <a:srcRect b="15506" l="30302" r="50858" t="31679"/>
          <a:stretch/>
        </p:blipFill>
        <p:spPr>
          <a:xfrm>
            <a:off x="3694907" y="2172552"/>
            <a:ext cx="2296395" cy="3622038"/>
          </a:xfrm>
          <a:custGeom>
            <a:rect b="b" l="l" r="r" t="t"/>
            <a:pathLst>
              <a:path extrusionOk="0" h="3622038" w="2296395">
                <a:moveTo>
                  <a:pt x="0" y="0"/>
                </a:moveTo>
                <a:lnTo>
                  <a:pt x="2028177" y="0"/>
                </a:lnTo>
                <a:cubicBezTo>
                  <a:pt x="2176310" y="0"/>
                  <a:pt x="2296395" y="123327"/>
                  <a:pt x="2296395" y="275459"/>
                </a:cubicBezTo>
                <a:lnTo>
                  <a:pt x="2296395" y="3346579"/>
                </a:lnTo>
                <a:cubicBezTo>
                  <a:pt x="2296395" y="3498711"/>
                  <a:pt x="2176310" y="3622038"/>
                  <a:pt x="2028177" y="3622038"/>
                </a:cubicBezTo>
                <a:lnTo>
                  <a:pt x="0" y="362203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7" name="Google Shape;587;p4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4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589" name="Google Shape;589;p4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90" name="Google Shape;590;p4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91" name="Google Shape;591;p4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2" name="Google Shape;592;p44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593" name="Google Shape;593;p44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594" name="Google Shape;594;p44"/>
          <p:cNvSpPr/>
          <p:nvPr/>
        </p:nvSpPr>
        <p:spPr>
          <a:xfrm rot="-5400000">
            <a:off x="599997" y="2699681"/>
            <a:ext cx="3622038" cy="2567779"/>
          </a:xfrm>
          <a:prstGeom prst="round2SameRect">
            <a:avLst>
              <a:gd fmla="val 1168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5" name="Google Shape;595;p44"/>
          <p:cNvCxnSpPr/>
          <p:nvPr/>
        </p:nvCxnSpPr>
        <p:spPr>
          <a:xfrm>
            <a:off x="1410908" y="4334495"/>
            <a:ext cx="2124800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96" name="Google Shape;596;p44"/>
          <p:cNvSpPr txBox="1"/>
          <p:nvPr/>
        </p:nvSpPr>
        <p:spPr>
          <a:xfrm>
            <a:off x="1455117" y="2481471"/>
            <a:ext cx="19191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79</a:t>
            </a:r>
            <a:r>
              <a:rPr b="1" baseline="30000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,99</a:t>
            </a:r>
            <a:endParaRPr/>
          </a:p>
        </p:txBody>
      </p:sp>
      <p:sp>
        <p:nvSpPr>
          <p:cNvPr id="597" name="Google Shape;597;p44"/>
          <p:cNvSpPr txBox="1"/>
          <p:nvPr/>
        </p:nvSpPr>
        <p:spPr>
          <a:xfrm>
            <a:off x="1455117" y="3111225"/>
            <a:ext cx="20363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598" name="Google Shape;598;p44"/>
          <p:cNvSpPr txBox="1"/>
          <p:nvPr/>
        </p:nvSpPr>
        <p:spPr>
          <a:xfrm>
            <a:off x="1772683" y="4519976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First benefit text</a:t>
            </a:r>
            <a:endParaRPr/>
          </a:p>
        </p:txBody>
      </p:sp>
      <p:sp>
        <p:nvSpPr>
          <p:cNvPr id="599" name="Google Shape;599;p44"/>
          <p:cNvSpPr txBox="1"/>
          <p:nvPr/>
        </p:nvSpPr>
        <p:spPr>
          <a:xfrm>
            <a:off x="1772683" y="4901067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Second benefit text</a:t>
            </a:r>
            <a:endParaRPr/>
          </a:p>
        </p:txBody>
      </p:sp>
      <p:sp>
        <p:nvSpPr>
          <p:cNvPr id="600" name="Google Shape;600;p44"/>
          <p:cNvSpPr txBox="1"/>
          <p:nvPr/>
        </p:nvSpPr>
        <p:spPr>
          <a:xfrm>
            <a:off x="1772683" y="5282184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Third benefit text</a:t>
            </a:r>
            <a:endParaRPr/>
          </a:p>
        </p:txBody>
      </p:sp>
      <p:sp>
        <p:nvSpPr>
          <p:cNvPr id="601" name="Google Shape;601;p44"/>
          <p:cNvSpPr/>
          <p:nvPr/>
        </p:nvSpPr>
        <p:spPr>
          <a:xfrm rot="-5400000">
            <a:off x="5772017" y="2699681"/>
            <a:ext cx="3622038" cy="2567779"/>
          </a:xfrm>
          <a:prstGeom prst="round2SameRect">
            <a:avLst>
              <a:gd fmla="val 1168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2" name="Google Shape;602;p44"/>
          <p:cNvCxnSpPr/>
          <p:nvPr/>
        </p:nvCxnSpPr>
        <p:spPr>
          <a:xfrm>
            <a:off x="6582928" y="4276684"/>
            <a:ext cx="2124800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03" name="Google Shape;603;p44"/>
          <p:cNvSpPr txBox="1"/>
          <p:nvPr/>
        </p:nvSpPr>
        <p:spPr>
          <a:xfrm>
            <a:off x="6627137" y="2481471"/>
            <a:ext cx="19191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89</a:t>
            </a:r>
            <a:r>
              <a:rPr b="1" baseline="30000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,99</a:t>
            </a:r>
            <a:endParaRPr/>
          </a:p>
        </p:txBody>
      </p:sp>
      <p:sp>
        <p:nvSpPr>
          <p:cNvPr id="604" name="Google Shape;604;p44"/>
          <p:cNvSpPr txBox="1"/>
          <p:nvPr/>
        </p:nvSpPr>
        <p:spPr>
          <a:xfrm>
            <a:off x="6627137" y="3111225"/>
            <a:ext cx="20363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Professional Plan</a:t>
            </a:r>
            <a:endParaRPr/>
          </a:p>
        </p:txBody>
      </p:sp>
      <p:sp>
        <p:nvSpPr>
          <p:cNvPr id="605" name="Google Shape;605;p44"/>
          <p:cNvSpPr/>
          <p:nvPr/>
        </p:nvSpPr>
        <p:spPr>
          <a:xfrm>
            <a:off x="1455117" y="3427086"/>
            <a:ext cx="189909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606" name="Google Shape;606;p44"/>
          <p:cNvSpPr/>
          <p:nvPr/>
        </p:nvSpPr>
        <p:spPr>
          <a:xfrm>
            <a:off x="6615258" y="3427086"/>
            <a:ext cx="189909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grpSp>
        <p:nvGrpSpPr>
          <p:cNvPr id="607" name="Google Shape;607;p44"/>
          <p:cNvGrpSpPr/>
          <p:nvPr/>
        </p:nvGrpSpPr>
        <p:grpSpPr>
          <a:xfrm>
            <a:off x="1524503" y="4562927"/>
            <a:ext cx="175710" cy="175708"/>
            <a:chOff x="2760663" y="814388"/>
            <a:chExt cx="303213" cy="303213"/>
          </a:xfrm>
        </p:grpSpPr>
        <p:sp>
          <p:nvSpPr>
            <p:cNvPr id="608" name="Google Shape;608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0" name="Google Shape;610;p44"/>
          <p:cNvGrpSpPr/>
          <p:nvPr/>
        </p:nvGrpSpPr>
        <p:grpSpPr>
          <a:xfrm>
            <a:off x="1524503" y="4951219"/>
            <a:ext cx="175710" cy="175708"/>
            <a:chOff x="2760663" y="814388"/>
            <a:chExt cx="303213" cy="303213"/>
          </a:xfrm>
        </p:grpSpPr>
        <p:sp>
          <p:nvSpPr>
            <p:cNvPr id="611" name="Google Shape;611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3" name="Google Shape;613;p44"/>
          <p:cNvGrpSpPr/>
          <p:nvPr/>
        </p:nvGrpSpPr>
        <p:grpSpPr>
          <a:xfrm>
            <a:off x="1524503" y="5325135"/>
            <a:ext cx="175710" cy="175708"/>
            <a:chOff x="2760663" y="814388"/>
            <a:chExt cx="303213" cy="303213"/>
          </a:xfrm>
        </p:grpSpPr>
        <p:sp>
          <p:nvSpPr>
            <p:cNvPr id="614" name="Google Shape;614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6" name="Google Shape;616;p44"/>
          <p:cNvSpPr txBox="1"/>
          <p:nvPr/>
        </p:nvSpPr>
        <p:spPr>
          <a:xfrm>
            <a:off x="6875317" y="4519976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First benefit text</a:t>
            </a:r>
            <a:endParaRPr/>
          </a:p>
        </p:txBody>
      </p:sp>
      <p:sp>
        <p:nvSpPr>
          <p:cNvPr id="617" name="Google Shape;617;p44"/>
          <p:cNvSpPr txBox="1"/>
          <p:nvPr/>
        </p:nvSpPr>
        <p:spPr>
          <a:xfrm>
            <a:off x="6875317" y="4901067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Second benefit text</a:t>
            </a:r>
            <a:endParaRPr/>
          </a:p>
        </p:txBody>
      </p:sp>
      <p:sp>
        <p:nvSpPr>
          <p:cNvPr id="618" name="Google Shape;618;p44"/>
          <p:cNvSpPr txBox="1"/>
          <p:nvPr/>
        </p:nvSpPr>
        <p:spPr>
          <a:xfrm>
            <a:off x="6875317" y="5282184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Third benefit text</a:t>
            </a:r>
            <a:endParaRPr/>
          </a:p>
        </p:txBody>
      </p:sp>
      <p:grpSp>
        <p:nvGrpSpPr>
          <p:cNvPr id="619" name="Google Shape;619;p44"/>
          <p:cNvGrpSpPr/>
          <p:nvPr/>
        </p:nvGrpSpPr>
        <p:grpSpPr>
          <a:xfrm>
            <a:off x="6627137" y="4562927"/>
            <a:ext cx="175710" cy="175708"/>
            <a:chOff x="2760663" y="814388"/>
            <a:chExt cx="303213" cy="303213"/>
          </a:xfrm>
        </p:grpSpPr>
        <p:sp>
          <p:nvSpPr>
            <p:cNvPr id="620" name="Google Shape;620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2" name="Google Shape;622;p44"/>
          <p:cNvGrpSpPr/>
          <p:nvPr/>
        </p:nvGrpSpPr>
        <p:grpSpPr>
          <a:xfrm>
            <a:off x="6627137" y="4951219"/>
            <a:ext cx="175710" cy="175708"/>
            <a:chOff x="2760663" y="814388"/>
            <a:chExt cx="303213" cy="303213"/>
          </a:xfrm>
        </p:grpSpPr>
        <p:sp>
          <p:nvSpPr>
            <p:cNvPr id="623" name="Google Shape;623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5" name="Google Shape;625;p44"/>
          <p:cNvGrpSpPr/>
          <p:nvPr/>
        </p:nvGrpSpPr>
        <p:grpSpPr>
          <a:xfrm>
            <a:off x="6627137" y="5325135"/>
            <a:ext cx="175710" cy="175708"/>
            <a:chOff x="2760663" y="814388"/>
            <a:chExt cx="303213" cy="303213"/>
          </a:xfrm>
        </p:grpSpPr>
        <p:sp>
          <p:nvSpPr>
            <p:cNvPr id="626" name="Google Shape;626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28" name="Google Shape;628;p4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Google Shape;633;p45"/>
          <p:cNvPicPr preferRelativeResize="0"/>
          <p:nvPr/>
        </p:nvPicPr>
        <p:blipFill rotWithShape="1">
          <a:blip r:embed="rId3">
            <a:alphaModFix/>
          </a:blip>
          <a:srcRect b="48832" l="72480" r="8172" t="16781"/>
          <a:stretch/>
        </p:blipFill>
        <p:spPr>
          <a:xfrm>
            <a:off x="8836205" y="1150850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8" y="0"/>
                  <a:pt x="2358276" y="527918"/>
                  <a:pt x="2358276" y="1179138"/>
                </a:cubicBezTo>
                <a:cubicBezTo>
                  <a:pt x="2358276" y="1830358"/>
                  <a:pt x="1830358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34" name="Google Shape;634;p45"/>
          <p:cNvPicPr preferRelativeResize="0"/>
          <p:nvPr/>
        </p:nvPicPr>
        <p:blipFill rotWithShape="1">
          <a:blip r:embed="rId3">
            <a:alphaModFix/>
          </a:blip>
          <a:srcRect b="13880" l="53081" r="27571" t="51732"/>
          <a:stretch/>
        </p:blipFill>
        <p:spPr>
          <a:xfrm>
            <a:off x="6471491" y="3547754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8" y="0"/>
                  <a:pt x="2358276" y="527918"/>
                  <a:pt x="2358276" y="1179138"/>
                </a:cubicBezTo>
                <a:cubicBezTo>
                  <a:pt x="2358276" y="1830358"/>
                  <a:pt x="1830358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35" name="Google Shape;635;p45"/>
          <p:cNvPicPr preferRelativeResize="0"/>
          <p:nvPr/>
        </p:nvPicPr>
        <p:blipFill rotWithShape="1">
          <a:blip r:embed="rId3">
            <a:alphaModFix/>
          </a:blip>
          <a:srcRect b="48832" l="33469" r="47184" t="16781"/>
          <a:stretch/>
        </p:blipFill>
        <p:spPr>
          <a:xfrm>
            <a:off x="4081025" y="1150850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9" y="0"/>
                  <a:pt x="2358276" y="527918"/>
                  <a:pt x="2358276" y="1179138"/>
                </a:cubicBezTo>
                <a:cubicBezTo>
                  <a:pt x="2358276" y="1830358"/>
                  <a:pt x="1830359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36" name="Google Shape;636;p45"/>
          <p:cNvSpPr/>
          <p:nvPr/>
        </p:nvSpPr>
        <p:spPr>
          <a:xfrm rot="5400000">
            <a:off x="-1099063" y="1099063"/>
            <a:ext cx="6858000" cy="4659874"/>
          </a:xfrm>
          <a:custGeom>
            <a:rect b="b" l="l" r="r" t="t"/>
            <a:pathLst>
              <a:path extrusionOk="0" h="4659874" w="6858000">
                <a:moveTo>
                  <a:pt x="0" y="4659874"/>
                </a:moveTo>
                <a:lnTo>
                  <a:pt x="0" y="2080304"/>
                </a:lnTo>
                <a:cubicBezTo>
                  <a:pt x="0" y="1278935"/>
                  <a:pt x="365422" y="562914"/>
                  <a:pt x="938724" y="89783"/>
                </a:cubicBezTo>
                <a:lnTo>
                  <a:pt x="1058788" y="0"/>
                </a:lnTo>
                <a:lnTo>
                  <a:pt x="1090253" y="65317"/>
                </a:lnTo>
                <a:cubicBezTo>
                  <a:pt x="1329005" y="504819"/>
                  <a:pt x="1794654" y="803176"/>
                  <a:pt x="2329988" y="803176"/>
                </a:cubicBezTo>
                <a:cubicBezTo>
                  <a:pt x="2831864" y="803176"/>
                  <a:pt x="3272493" y="540948"/>
                  <a:pt x="3522337" y="146031"/>
                </a:cubicBezTo>
                <a:lnTo>
                  <a:pt x="3527714" y="136613"/>
                </a:lnTo>
                <a:lnTo>
                  <a:pt x="3560252" y="190172"/>
                </a:lnTo>
                <a:cubicBezTo>
                  <a:pt x="3816388" y="569303"/>
                  <a:pt x="4250150" y="818572"/>
                  <a:pt x="4742132" y="818572"/>
                </a:cubicBezTo>
                <a:cubicBezTo>
                  <a:pt x="5234114" y="818572"/>
                  <a:pt x="5667876" y="569303"/>
                  <a:pt x="5924013" y="190172"/>
                </a:cubicBezTo>
                <a:lnTo>
                  <a:pt x="5961620" y="128268"/>
                </a:lnTo>
                <a:lnTo>
                  <a:pt x="6102462" y="256273"/>
                </a:lnTo>
                <a:cubicBezTo>
                  <a:pt x="6569272" y="723083"/>
                  <a:pt x="6858000" y="1367975"/>
                  <a:pt x="6858000" y="2080304"/>
                </a:cubicBezTo>
                <a:lnTo>
                  <a:pt x="6858000" y="4659874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45"/>
          <p:cNvSpPr/>
          <p:nvPr/>
        </p:nvSpPr>
        <p:spPr>
          <a:xfrm>
            <a:off x="8836205" y="3550118"/>
            <a:ext cx="2384028" cy="2384028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45"/>
          <p:cNvSpPr/>
          <p:nvPr/>
        </p:nvSpPr>
        <p:spPr>
          <a:xfrm>
            <a:off x="6452177" y="1150850"/>
            <a:ext cx="2384028" cy="238402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45"/>
          <p:cNvSpPr/>
          <p:nvPr/>
        </p:nvSpPr>
        <p:spPr>
          <a:xfrm>
            <a:off x="4068149" y="3550118"/>
            <a:ext cx="2384028" cy="2384028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4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4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642" name="Google Shape;642;p45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643" name="Google Shape;643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45"/>
          <p:cNvSpPr txBox="1"/>
          <p:nvPr/>
        </p:nvSpPr>
        <p:spPr>
          <a:xfrm>
            <a:off x="747442" y="2765191"/>
            <a:ext cx="2794168" cy="10922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645" name="Google Shape;645;p45"/>
          <p:cNvSpPr txBox="1"/>
          <p:nvPr/>
        </p:nvSpPr>
        <p:spPr>
          <a:xfrm>
            <a:off x="747441" y="241301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646" name="Google Shape;646;p45"/>
          <p:cNvSpPr/>
          <p:nvPr/>
        </p:nvSpPr>
        <p:spPr>
          <a:xfrm>
            <a:off x="787506" y="3857469"/>
            <a:ext cx="248250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47" name="Google Shape;647;p45"/>
          <p:cNvSpPr txBox="1"/>
          <p:nvPr/>
        </p:nvSpPr>
        <p:spPr>
          <a:xfrm>
            <a:off x="4169150" y="4124447"/>
            <a:ext cx="21461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250</a:t>
            </a:r>
            <a:endParaRPr/>
          </a:p>
        </p:txBody>
      </p:sp>
      <p:sp>
        <p:nvSpPr>
          <p:cNvPr id="648" name="Google Shape;648;p45"/>
          <p:cNvSpPr txBox="1"/>
          <p:nvPr/>
        </p:nvSpPr>
        <p:spPr>
          <a:xfrm>
            <a:off x="6628852" y="1524743"/>
            <a:ext cx="202154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514</a:t>
            </a:r>
            <a:endParaRPr/>
          </a:p>
        </p:txBody>
      </p:sp>
      <p:sp>
        <p:nvSpPr>
          <p:cNvPr id="649" name="Google Shape;649;p45"/>
          <p:cNvSpPr txBox="1"/>
          <p:nvPr/>
        </p:nvSpPr>
        <p:spPr>
          <a:xfrm>
            <a:off x="9034539" y="4124447"/>
            <a:ext cx="195146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792</a:t>
            </a:r>
            <a:endParaRPr/>
          </a:p>
        </p:txBody>
      </p:sp>
      <p:sp>
        <p:nvSpPr>
          <p:cNvPr id="650" name="Google Shape;650;p45"/>
          <p:cNvSpPr/>
          <p:nvPr/>
        </p:nvSpPr>
        <p:spPr>
          <a:xfrm>
            <a:off x="4343276" y="4837127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1" name="Google Shape;651;p45"/>
          <p:cNvSpPr/>
          <p:nvPr/>
        </p:nvSpPr>
        <p:spPr>
          <a:xfrm>
            <a:off x="9158663" y="4837127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2" name="Google Shape;652;p45"/>
          <p:cNvSpPr/>
          <p:nvPr/>
        </p:nvSpPr>
        <p:spPr>
          <a:xfrm>
            <a:off x="6733742" y="2237423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3" name="Google Shape;653;p45"/>
          <p:cNvSpPr/>
          <p:nvPr/>
        </p:nvSpPr>
        <p:spPr>
          <a:xfrm rot="-5400000">
            <a:off x="4963542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45"/>
          <p:cNvSpPr/>
          <p:nvPr/>
        </p:nvSpPr>
        <p:spPr>
          <a:xfrm rot="-5400000">
            <a:off x="9713648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45"/>
          <p:cNvSpPr/>
          <p:nvPr/>
        </p:nvSpPr>
        <p:spPr>
          <a:xfrm flipH="1" rot="-5400000">
            <a:off x="7340827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4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46"/>
          <p:cNvSpPr/>
          <p:nvPr/>
        </p:nvSpPr>
        <p:spPr>
          <a:xfrm rot="-5400000">
            <a:off x="6440397" y="-981027"/>
            <a:ext cx="4170813" cy="7332398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FF0029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2" name="Google Shape;662;p46"/>
          <p:cNvPicPr preferRelativeResize="0"/>
          <p:nvPr/>
        </p:nvPicPr>
        <p:blipFill rotWithShape="1">
          <a:blip r:embed="rId3">
            <a:alphaModFix/>
          </a:blip>
          <a:srcRect b="37665" l="0" r="37914" t="14895"/>
          <a:stretch/>
        </p:blipFill>
        <p:spPr>
          <a:xfrm>
            <a:off x="1360" y="1021521"/>
            <a:ext cx="7567840" cy="3253348"/>
          </a:xfrm>
          <a:custGeom>
            <a:rect b="b" l="l" r="r" t="t"/>
            <a:pathLst>
              <a:path extrusionOk="0" h="3253348" w="7567840">
                <a:moveTo>
                  <a:pt x="0" y="0"/>
                </a:moveTo>
                <a:lnTo>
                  <a:pt x="5830608" y="0"/>
                </a:lnTo>
                <a:cubicBezTo>
                  <a:pt x="6790054" y="0"/>
                  <a:pt x="7567840" y="728287"/>
                  <a:pt x="7567840" y="1626674"/>
                </a:cubicBezTo>
                <a:cubicBezTo>
                  <a:pt x="7567840" y="2525061"/>
                  <a:pt x="6790054" y="3253348"/>
                  <a:pt x="5830608" y="3253348"/>
                </a:cubicBezTo>
                <a:lnTo>
                  <a:pt x="0" y="325334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63" name="Google Shape;663;p4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4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665" name="Google Shape;665;p4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666" name="Google Shape;666;p4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667" name="Google Shape;667;p4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8" name="Google Shape;668;p46"/>
          <p:cNvSpPr txBox="1"/>
          <p:nvPr/>
        </p:nvSpPr>
        <p:spPr>
          <a:xfrm>
            <a:off x="8098315" y="1664476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669" name="Google Shape;669;p46"/>
          <p:cNvSpPr txBox="1"/>
          <p:nvPr/>
        </p:nvSpPr>
        <p:spPr>
          <a:xfrm>
            <a:off x="8098315" y="1389740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670" name="Google Shape;670;p46"/>
          <p:cNvSpPr txBox="1"/>
          <p:nvPr/>
        </p:nvSpPr>
        <p:spPr>
          <a:xfrm>
            <a:off x="8187437" y="2387496"/>
            <a:ext cx="3922493" cy="525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Sora"/>
              <a:buNone/>
            </a:pPr>
            <a:r>
              <a:rPr b="1" lang="en-US" sz="2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671" name="Google Shape;671;p46"/>
          <p:cNvSpPr/>
          <p:nvPr/>
        </p:nvSpPr>
        <p:spPr>
          <a:xfrm>
            <a:off x="8187437" y="2912751"/>
            <a:ext cx="3661663" cy="1277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</a:t>
            </a:r>
            <a:endParaRPr/>
          </a:p>
        </p:txBody>
      </p:sp>
      <p:sp>
        <p:nvSpPr>
          <p:cNvPr id="672" name="Google Shape;672;p46"/>
          <p:cNvSpPr/>
          <p:nvPr/>
        </p:nvSpPr>
        <p:spPr>
          <a:xfrm>
            <a:off x="859650" y="4476145"/>
            <a:ext cx="857250" cy="85725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595959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73" name="Google Shape;673;p46"/>
          <p:cNvCxnSpPr/>
          <p:nvPr/>
        </p:nvCxnSpPr>
        <p:spPr>
          <a:xfrm>
            <a:off x="2132525" y="5245550"/>
            <a:ext cx="2085954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74" name="Google Shape;674;p46"/>
          <p:cNvSpPr txBox="1"/>
          <p:nvPr/>
        </p:nvSpPr>
        <p:spPr>
          <a:xfrm>
            <a:off x="2021400" y="4476145"/>
            <a:ext cx="256381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rPr>
              <a:t>Product title here</a:t>
            </a:r>
            <a:endParaRPr/>
          </a:p>
        </p:txBody>
      </p:sp>
      <p:grpSp>
        <p:nvGrpSpPr>
          <p:cNvPr id="675" name="Google Shape;675;p46"/>
          <p:cNvGrpSpPr/>
          <p:nvPr/>
        </p:nvGrpSpPr>
        <p:grpSpPr>
          <a:xfrm>
            <a:off x="2132525" y="4849379"/>
            <a:ext cx="2272268" cy="276999"/>
            <a:chOff x="1906751" y="5666430"/>
            <a:chExt cx="2272268" cy="276999"/>
          </a:xfrm>
        </p:grpSpPr>
        <p:grpSp>
          <p:nvGrpSpPr>
            <p:cNvPr id="676" name="Google Shape;676;p46"/>
            <p:cNvGrpSpPr/>
            <p:nvPr/>
          </p:nvGrpSpPr>
          <p:grpSpPr>
            <a:xfrm>
              <a:off x="1906751" y="5736111"/>
              <a:ext cx="932701" cy="137639"/>
              <a:chOff x="9020572" y="4468635"/>
              <a:chExt cx="1190632" cy="175702"/>
            </a:xfrm>
          </p:grpSpPr>
          <p:sp>
            <p:nvSpPr>
              <p:cNvPr id="677" name="Google Shape;677;p46"/>
              <p:cNvSpPr/>
              <p:nvPr/>
            </p:nvSpPr>
            <p:spPr>
              <a:xfrm>
                <a:off x="9020572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78" name="Google Shape;678;p46"/>
              <p:cNvSpPr/>
              <p:nvPr/>
            </p:nvSpPr>
            <p:spPr>
              <a:xfrm>
                <a:off x="9272308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79" name="Google Shape;679;p46"/>
              <p:cNvSpPr/>
              <p:nvPr/>
            </p:nvSpPr>
            <p:spPr>
              <a:xfrm>
                <a:off x="9524043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80" name="Google Shape;680;p46"/>
              <p:cNvSpPr/>
              <p:nvPr/>
            </p:nvSpPr>
            <p:spPr>
              <a:xfrm>
                <a:off x="9775779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81" name="Google Shape;681;p46"/>
              <p:cNvSpPr/>
              <p:nvPr/>
            </p:nvSpPr>
            <p:spPr>
              <a:xfrm>
                <a:off x="10027515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535C79">
                  <a:alpha val="9803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</p:grpSp>
        <p:sp>
          <p:nvSpPr>
            <p:cNvPr id="682" name="Google Shape;682;p46"/>
            <p:cNvSpPr txBox="1"/>
            <p:nvPr/>
          </p:nvSpPr>
          <p:spPr>
            <a:xfrm>
              <a:off x="2855143" y="5666430"/>
              <a:ext cx="1323876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(476 Review)</a:t>
              </a:r>
              <a:endParaRPr/>
            </a:p>
          </p:txBody>
        </p:sp>
      </p:grpSp>
      <p:sp>
        <p:nvSpPr>
          <p:cNvPr id="683" name="Google Shape;683;p46"/>
          <p:cNvSpPr txBox="1"/>
          <p:nvPr/>
        </p:nvSpPr>
        <p:spPr>
          <a:xfrm>
            <a:off x="2034100" y="5313259"/>
            <a:ext cx="169008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28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28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rPr>
              <a:t>299</a:t>
            </a:r>
            <a:endParaRPr/>
          </a:p>
        </p:txBody>
      </p:sp>
      <p:grpSp>
        <p:nvGrpSpPr>
          <p:cNvPr id="684" name="Google Shape;684;p46"/>
          <p:cNvGrpSpPr/>
          <p:nvPr/>
        </p:nvGrpSpPr>
        <p:grpSpPr>
          <a:xfrm>
            <a:off x="1072099" y="4651566"/>
            <a:ext cx="468313" cy="458788"/>
            <a:chOff x="4389438" y="363538"/>
            <a:chExt cx="468313" cy="458788"/>
          </a:xfrm>
        </p:grpSpPr>
        <p:sp>
          <p:nvSpPr>
            <p:cNvPr id="685" name="Google Shape;685;p46"/>
            <p:cNvSpPr/>
            <p:nvPr/>
          </p:nvSpPr>
          <p:spPr>
            <a:xfrm>
              <a:off x="4389438" y="363538"/>
              <a:ext cx="468313" cy="458788"/>
            </a:xfrm>
            <a:custGeom>
              <a:rect b="b" l="l" r="r" t="t"/>
              <a:pathLst>
                <a:path extrusionOk="0" h="1498" w="1527">
                  <a:moveTo>
                    <a:pt x="1182" y="1297"/>
                  </a:moveTo>
                  <a:cubicBezTo>
                    <a:pt x="1070" y="1297"/>
                    <a:pt x="960" y="1297"/>
                    <a:pt x="850" y="1297"/>
                  </a:cubicBezTo>
                  <a:cubicBezTo>
                    <a:pt x="856" y="1312"/>
                    <a:pt x="864" y="1326"/>
                    <a:pt x="867" y="1341"/>
                  </a:cubicBezTo>
                  <a:cubicBezTo>
                    <a:pt x="885" y="1415"/>
                    <a:pt x="830" y="1486"/>
                    <a:pt x="754" y="1488"/>
                  </a:cubicBezTo>
                  <a:cubicBezTo>
                    <a:pt x="719" y="1489"/>
                    <a:pt x="684" y="1488"/>
                    <a:pt x="649" y="1488"/>
                  </a:cubicBezTo>
                  <a:cubicBezTo>
                    <a:pt x="441" y="1488"/>
                    <a:pt x="234" y="1488"/>
                    <a:pt x="26" y="1488"/>
                  </a:cubicBezTo>
                  <a:cubicBezTo>
                    <a:pt x="20" y="1488"/>
                    <a:pt x="14" y="1488"/>
                    <a:pt x="8" y="1488"/>
                  </a:cubicBezTo>
                  <a:cubicBezTo>
                    <a:pt x="8" y="1472"/>
                    <a:pt x="8" y="1457"/>
                    <a:pt x="8" y="1441"/>
                  </a:cubicBezTo>
                  <a:cubicBezTo>
                    <a:pt x="23" y="1441"/>
                    <a:pt x="38" y="1441"/>
                    <a:pt x="55" y="1441"/>
                  </a:cubicBezTo>
                  <a:cubicBezTo>
                    <a:pt x="55" y="1312"/>
                    <a:pt x="55" y="1185"/>
                    <a:pt x="55" y="1057"/>
                  </a:cubicBezTo>
                  <a:cubicBezTo>
                    <a:pt x="103" y="1057"/>
                    <a:pt x="150" y="1057"/>
                    <a:pt x="198" y="1057"/>
                  </a:cubicBezTo>
                  <a:cubicBezTo>
                    <a:pt x="198" y="1184"/>
                    <a:pt x="198" y="1311"/>
                    <a:pt x="198" y="1439"/>
                  </a:cubicBezTo>
                  <a:cubicBezTo>
                    <a:pt x="215" y="1439"/>
                    <a:pt x="230" y="1439"/>
                    <a:pt x="246" y="1439"/>
                  </a:cubicBezTo>
                  <a:cubicBezTo>
                    <a:pt x="246" y="1264"/>
                    <a:pt x="246" y="1089"/>
                    <a:pt x="246" y="913"/>
                  </a:cubicBezTo>
                  <a:cubicBezTo>
                    <a:pt x="295" y="913"/>
                    <a:pt x="342" y="913"/>
                    <a:pt x="390" y="913"/>
                  </a:cubicBezTo>
                  <a:cubicBezTo>
                    <a:pt x="390" y="1088"/>
                    <a:pt x="390" y="1263"/>
                    <a:pt x="390" y="1439"/>
                  </a:cubicBezTo>
                  <a:cubicBezTo>
                    <a:pt x="407" y="1439"/>
                    <a:pt x="422" y="1439"/>
                    <a:pt x="439" y="1439"/>
                  </a:cubicBezTo>
                  <a:cubicBezTo>
                    <a:pt x="439" y="1344"/>
                    <a:pt x="439" y="1249"/>
                    <a:pt x="439" y="1153"/>
                  </a:cubicBezTo>
                  <a:cubicBezTo>
                    <a:pt x="487" y="1153"/>
                    <a:pt x="534" y="1153"/>
                    <a:pt x="582" y="1153"/>
                  </a:cubicBezTo>
                  <a:cubicBezTo>
                    <a:pt x="582" y="1248"/>
                    <a:pt x="582" y="1343"/>
                    <a:pt x="582" y="1439"/>
                  </a:cubicBezTo>
                  <a:cubicBezTo>
                    <a:pt x="607" y="1439"/>
                    <a:pt x="629" y="1439"/>
                    <a:pt x="654" y="1439"/>
                  </a:cubicBezTo>
                  <a:cubicBezTo>
                    <a:pt x="631" y="1404"/>
                    <a:pt x="624" y="1367"/>
                    <a:pt x="638" y="1328"/>
                  </a:cubicBezTo>
                  <a:cubicBezTo>
                    <a:pt x="652" y="1288"/>
                    <a:pt x="681" y="1264"/>
                    <a:pt x="722" y="1251"/>
                  </a:cubicBezTo>
                  <a:cubicBezTo>
                    <a:pt x="718" y="1227"/>
                    <a:pt x="714" y="1203"/>
                    <a:pt x="709" y="1179"/>
                  </a:cubicBezTo>
                  <a:cubicBezTo>
                    <a:pt x="672" y="982"/>
                    <a:pt x="635" y="785"/>
                    <a:pt x="598" y="589"/>
                  </a:cubicBezTo>
                  <a:cubicBezTo>
                    <a:pt x="591" y="551"/>
                    <a:pt x="563" y="528"/>
                    <a:pt x="524" y="528"/>
                  </a:cubicBezTo>
                  <a:cubicBezTo>
                    <a:pt x="425" y="528"/>
                    <a:pt x="325" y="528"/>
                    <a:pt x="226" y="528"/>
                  </a:cubicBezTo>
                  <a:cubicBezTo>
                    <a:pt x="216" y="528"/>
                    <a:pt x="210" y="526"/>
                    <a:pt x="204" y="519"/>
                  </a:cubicBezTo>
                  <a:cubicBezTo>
                    <a:pt x="141" y="448"/>
                    <a:pt x="78" y="377"/>
                    <a:pt x="15" y="305"/>
                  </a:cubicBezTo>
                  <a:cubicBezTo>
                    <a:pt x="10" y="301"/>
                    <a:pt x="8" y="293"/>
                    <a:pt x="7" y="286"/>
                  </a:cubicBezTo>
                  <a:cubicBezTo>
                    <a:pt x="0" y="247"/>
                    <a:pt x="16" y="218"/>
                    <a:pt x="43" y="189"/>
                  </a:cubicBezTo>
                  <a:cubicBezTo>
                    <a:pt x="99" y="131"/>
                    <a:pt x="150" y="69"/>
                    <a:pt x="204" y="10"/>
                  </a:cubicBezTo>
                  <a:cubicBezTo>
                    <a:pt x="209" y="5"/>
                    <a:pt x="217" y="0"/>
                    <a:pt x="224" y="0"/>
                  </a:cubicBezTo>
                  <a:cubicBezTo>
                    <a:pt x="484" y="0"/>
                    <a:pt x="743" y="0"/>
                    <a:pt x="1003" y="0"/>
                  </a:cubicBezTo>
                  <a:cubicBezTo>
                    <a:pt x="1006" y="0"/>
                    <a:pt x="1009" y="0"/>
                    <a:pt x="1015" y="0"/>
                  </a:cubicBezTo>
                  <a:cubicBezTo>
                    <a:pt x="1015" y="116"/>
                    <a:pt x="1015" y="232"/>
                    <a:pt x="1015" y="352"/>
                  </a:cubicBezTo>
                  <a:cubicBezTo>
                    <a:pt x="1076" y="273"/>
                    <a:pt x="1153" y="235"/>
                    <a:pt x="1250" y="241"/>
                  </a:cubicBezTo>
                  <a:cubicBezTo>
                    <a:pt x="1321" y="245"/>
                    <a:pt x="1380" y="275"/>
                    <a:pt x="1428" y="328"/>
                  </a:cubicBezTo>
                  <a:cubicBezTo>
                    <a:pt x="1527" y="439"/>
                    <a:pt x="1519" y="617"/>
                    <a:pt x="1386" y="719"/>
                  </a:cubicBezTo>
                  <a:cubicBezTo>
                    <a:pt x="1394" y="720"/>
                    <a:pt x="1401" y="721"/>
                    <a:pt x="1408" y="722"/>
                  </a:cubicBezTo>
                  <a:cubicBezTo>
                    <a:pt x="1471" y="735"/>
                    <a:pt x="1509" y="796"/>
                    <a:pt x="1490" y="857"/>
                  </a:cubicBezTo>
                  <a:cubicBezTo>
                    <a:pt x="1466" y="932"/>
                    <a:pt x="1441" y="1008"/>
                    <a:pt x="1415" y="1082"/>
                  </a:cubicBezTo>
                  <a:cubicBezTo>
                    <a:pt x="1400" y="1127"/>
                    <a:pt x="1360" y="1152"/>
                    <a:pt x="1311" y="1152"/>
                  </a:cubicBezTo>
                  <a:cubicBezTo>
                    <a:pt x="1132" y="1152"/>
                    <a:pt x="952" y="1152"/>
                    <a:pt x="773" y="1152"/>
                  </a:cubicBezTo>
                  <a:cubicBezTo>
                    <a:pt x="767" y="1152"/>
                    <a:pt x="761" y="1152"/>
                    <a:pt x="753" y="1152"/>
                  </a:cubicBezTo>
                  <a:cubicBezTo>
                    <a:pt x="759" y="1183"/>
                    <a:pt x="764" y="1213"/>
                    <a:pt x="770" y="1242"/>
                  </a:cubicBezTo>
                  <a:cubicBezTo>
                    <a:pt x="771" y="1245"/>
                    <a:pt x="779" y="1248"/>
                    <a:pt x="783" y="1248"/>
                  </a:cubicBezTo>
                  <a:cubicBezTo>
                    <a:pt x="840" y="1248"/>
                    <a:pt x="897" y="1248"/>
                    <a:pt x="954" y="1248"/>
                  </a:cubicBezTo>
                  <a:cubicBezTo>
                    <a:pt x="1062" y="1248"/>
                    <a:pt x="1170" y="1248"/>
                    <a:pt x="1278" y="1248"/>
                  </a:cubicBezTo>
                  <a:cubicBezTo>
                    <a:pt x="1346" y="1248"/>
                    <a:pt x="1400" y="1302"/>
                    <a:pt x="1399" y="1369"/>
                  </a:cubicBezTo>
                  <a:cubicBezTo>
                    <a:pt x="1399" y="1419"/>
                    <a:pt x="1366" y="1464"/>
                    <a:pt x="1320" y="1481"/>
                  </a:cubicBezTo>
                  <a:cubicBezTo>
                    <a:pt x="1273" y="1498"/>
                    <a:pt x="1220" y="1484"/>
                    <a:pt x="1188" y="1446"/>
                  </a:cubicBezTo>
                  <a:cubicBezTo>
                    <a:pt x="1155" y="1407"/>
                    <a:pt x="1150" y="1354"/>
                    <a:pt x="1175" y="1310"/>
                  </a:cubicBezTo>
                  <a:cubicBezTo>
                    <a:pt x="1177" y="1306"/>
                    <a:pt x="1179" y="1302"/>
                    <a:pt x="1182" y="1297"/>
                  </a:cubicBezTo>
                  <a:close/>
                  <a:moveTo>
                    <a:pt x="248" y="49"/>
                  </a:moveTo>
                  <a:cubicBezTo>
                    <a:pt x="248" y="193"/>
                    <a:pt x="248" y="336"/>
                    <a:pt x="248" y="479"/>
                  </a:cubicBezTo>
                  <a:cubicBezTo>
                    <a:pt x="488" y="479"/>
                    <a:pt x="727" y="479"/>
                    <a:pt x="966" y="479"/>
                  </a:cubicBezTo>
                  <a:cubicBezTo>
                    <a:pt x="966" y="335"/>
                    <a:pt x="966" y="192"/>
                    <a:pt x="966" y="49"/>
                  </a:cubicBezTo>
                  <a:cubicBezTo>
                    <a:pt x="727" y="49"/>
                    <a:pt x="488" y="49"/>
                    <a:pt x="248" y="49"/>
                  </a:cubicBezTo>
                  <a:close/>
                  <a:moveTo>
                    <a:pt x="1015" y="503"/>
                  </a:moveTo>
                  <a:cubicBezTo>
                    <a:pt x="1015" y="622"/>
                    <a:pt x="1111" y="719"/>
                    <a:pt x="1229" y="720"/>
                  </a:cubicBezTo>
                  <a:cubicBezTo>
                    <a:pt x="1349" y="721"/>
                    <a:pt x="1447" y="624"/>
                    <a:pt x="1447" y="505"/>
                  </a:cubicBezTo>
                  <a:cubicBezTo>
                    <a:pt x="1447" y="386"/>
                    <a:pt x="1351" y="289"/>
                    <a:pt x="1233" y="288"/>
                  </a:cubicBezTo>
                  <a:cubicBezTo>
                    <a:pt x="1113" y="287"/>
                    <a:pt x="1015" y="384"/>
                    <a:pt x="1015" y="503"/>
                  </a:cubicBezTo>
                  <a:close/>
                  <a:moveTo>
                    <a:pt x="968" y="529"/>
                  </a:moveTo>
                  <a:cubicBezTo>
                    <a:pt x="853" y="529"/>
                    <a:pt x="739" y="529"/>
                    <a:pt x="628" y="529"/>
                  </a:cubicBezTo>
                  <a:cubicBezTo>
                    <a:pt x="634" y="548"/>
                    <a:pt x="642" y="566"/>
                    <a:pt x="646" y="585"/>
                  </a:cubicBezTo>
                  <a:cubicBezTo>
                    <a:pt x="655" y="625"/>
                    <a:pt x="662" y="665"/>
                    <a:pt x="669" y="706"/>
                  </a:cubicBezTo>
                  <a:cubicBezTo>
                    <a:pt x="671" y="717"/>
                    <a:pt x="675" y="720"/>
                    <a:pt x="686" y="720"/>
                  </a:cubicBezTo>
                  <a:cubicBezTo>
                    <a:pt x="812" y="720"/>
                    <a:pt x="938" y="720"/>
                    <a:pt x="1064" y="720"/>
                  </a:cubicBezTo>
                  <a:cubicBezTo>
                    <a:pt x="1067" y="720"/>
                    <a:pt x="1071" y="720"/>
                    <a:pt x="1079" y="720"/>
                  </a:cubicBezTo>
                  <a:cubicBezTo>
                    <a:pt x="1046" y="695"/>
                    <a:pt x="1021" y="667"/>
                    <a:pt x="1002" y="635"/>
                  </a:cubicBezTo>
                  <a:cubicBezTo>
                    <a:pt x="983" y="602"/>
                    <a:pt x="973" y="566"/>
                    <a:pt x="968" y="529"/>
                  </a:cubicBezTo>
                  <a:close/>
                  <a:moveTo>
                    <a:pt x="198" y="92"/>
                  </a:moveTo>
                  <a:cubicBezTo>
                    <a:pt x="197" y="91"/>
                    <a:pt x="196" y="90"/>
                    <a:pt x="195" y="89"/>
                  </a:cubicBezTo>
                  <a:cubicBezTo>
                    <a:pt x="193" y="92"/>
                    <a:pt x="192" y="95"/>
                    <a:pt x="190" y="97"/>
                  </a:cubicBezTo>
                  <a:cubicBezTo>
                    <a:pt x="147" y="145"/>
                    <a:pt x="104" y="194"/>
                    <a:pt x="61" y="242"/>
                  </a:cubicBezTo>
                  <a:cubicBezTo>
                    <a:pt x="52" y="253"/>
                    <a:pt x="52" y="276"/>
                    <a:pt x="62" y="287"/>
                  </a:cubicBezTo>
                  <a:cubicBezTo>
                    <a:pt x="104" y="334"/>
                    <a:pt x="145" y="381"/>
                    <a:pt x="187" y="427"/>
                  </a:cubicBezTo>
                  <a:cubicBezTo>
                    <a:pt x="190" y="431"/>
                    <a:pt x="193" y="434"/>
                    <a:pt x="198" y="441"/>
                  </a:cubicBezTo>
                  <a:cubicBezTo>
                    <a:pt x="198" y="322"/>
                    <a:pt x="198" y="207"/>
                    <a:pt x="198" y="92"/>
                  </a:cubicBezTo>
                  <a:close/>
                  <a:moveTo>
                    <a:pt x="296" y="961"/>
                  </a:moveTo>
                  <a:cubicBezTo>
                    <a:pt x="296" y="1121"/>
                    <a:pt x="296" y="1280"/>
                    <a:pt x="296" y="1439"/>
                  </a:cubicBezTo>
                  <a:cubicBezTo>
                    <a:pt x="312" y="1439"/>
                    <a:pt x="327" y="1439"/>
                    <a:pt x="342" y="1439"/>
                  </a:cubicBezTo>
                  <a:cubicBezTo>
                    <a:pt x="342" y="1279"/>
                    <a:pt x="342" y="1120"/>
                    <a:pt x="342" y="961"/>
                  </a:cubicBezTo>
                  <a:cubicBezTo>
                    <a:pt x="327" y="961"/>
                    <a:pt x="312" y="961"/>
                    <a:pt x="296" y="961"/>
                  </a:cubicBezTo>
                  <a:close/>
                  <a:moveTo>
                    <a:pt x="1279" y="1296"/>
                  </a:moveTo>
                  <a:cubicBezTo>
                    <a:pt x="1239" y="1296"/>
                    <a:pt x="1207" y="1328"/>
                    <a:pt x="1207" y="1368"/>
                  </a:cubicBezTo>
                  <a:cubicBezTo>
                    <a:pt x="1207" y="1407"/>
                    <a:pt x="1240" y="1440"/>
                    <a:pt x="1279" y="1440"/>
                  </a:cubicBezTo>
                  <a:cubicBezTo>
                    <a:pt x="1318" y="1440"/>
                    <a:pt x="1351" y="1408"/>
                    <a:pt x="1351" y="1368"/>
                  </a:cubicBezTo>
                  <a:cubicBezTo>
                    <a:pt x="1351" y="1329"/>
                    <a:pt x="1319" y="1296"/>
                    <a:pt x="1279" y="1296"/>
                  </a:cubicBezTo>
                  <a:close/>
                  <a:moveTo>
                    <a:pt x="823" y="1368"/>
                  </a:moveTo>
                  <a:cubicBezTo>
                    <a:pt x="823" y="1329"/>
                    <a:pt x="791" y="1296"/>
                    <a:pt x="752" y="1296"/>
                  </a:cubicBezTo>
                  <a:cubicBezTo>
                    <a:pt x="712" y="1296"/>
                    <a:pt x="679" y="1328"/>
                    <a:pt x="679" y="1368"/>
                  </a:cubicBezTo>
                  <a:cubicBezTo>
                    <a:pt x="679" y="1407"/>
                    <a:pt x="711" y="1440"/>
                    <a:pt x="750" y="1440"/>
                  </a:cubicBezTo>
                  <a:cubicBezTo>
                    <a:pt x="790" y="1440"/>
                    <a:pt x="823" y="1408"/>
                    <a:pt x="823" y="1368"/>
                  </a:cubicBezTo>
                  <a:close/>
                  <a:moveTo>
                    <a:pt x="104" y="1105"/>
                  </a:moveTo>
                  <a:cubicBezTo>
                    <a:pt x="104" y="1217"/>
                    <a:pt x="104" y="1328"/>
                    <a:pt x="104" y="1439"/>
                  </a:cubicBezTo>
                  <a:cubicBezTo>
                    <a:pt x="120" y="1439"/>
                    <a:pt x="135" y="1439"/>
                    <a:pt x="150" y="1439"/>
                  </a:cubicBezTo>
                  <a:cubicBezTo>
                    <a:pt x="150" y="1327"/>
                    <a:pt x="150" y="1216"/>
                    <a:pt x="150" y="1105"/>
                  </a:cubicBezTo>
                  <a:cubicBezTo>
                    <a:pt x="135" y="1105"/>
                    <a:pt x="120" y="1105"/>
                    <a:pt x="104" y="1105"/>
                  </a:cubicBezTo>
                  <a:close/>
                  <a:moveTo>
                    <a:pt x="534" y="1439"/>
                  </a:moveTo>
                  <a:cubicBezTo>
                    <a:pt x="534" y="1359"/>
                    <a:pt x="534" y="1280"/>
                    <a:pt x="534" y="1201"/>
                  </a:cubicBezTo>
                  <a:cubicBezTo>
                    <a:pt x="518" y="1201"/>
                    <a:pt x="503" y="1201"/>
                    <a:pt x="488" y="1201"/>
                  </a:cubicBezTo>
                  <a:cubicBezTo>
                    <a:pt x="488" y="1281"/>
                    <a:pt x="488" y="1360"/>
                    <a:pt x="488" y="1439"/>
                  </a:cubicBezTo>
                  <a:cubicBezTo>
                    <a:pt x="503" y="1439"/>
                    <a:pt x="518" y="1439"/>
                    <a:pt x="534" y="1439"/>
                  </a:cubicBezTo>
                  <a:close/>
                  <a:moveTo>
                    <a:pt x="1304" y="960"/>
                  </a:moveTo>
                  <a:cubicBezTo>
                    <a:pt x="1336" y="960"/>
                    <a:pt x="1366" y="960"/>
                    <a:pt x="1397" y="960"/>
                  </a:cubicBezTo>
                  <a:cubicBezTo>
                    <a:pt x="1400" y="960"/>
                    <a:pt x="1406" y="957"/>
                    <a:pt x="1407" y="955"/>
                  </a:cubicBezTo>
                  <a:cubicBezTo>
                    <a:pt x="1418" y="925"/>
                    <a:pt x="1427" y="895"/>
                    <a:pt x="1437" y="865"/>
                  </a:cubicBezTo>
                  <a:cubicBezTo>
                    <a:pt x="1392" y="865"/>
                    <a:pt x="1348" y="865"/>
                    <a:pt x="1304" y="865"/>
                  </a:cubicBezTo>
                  <a:cubicBezTo>
                    <a:pt x="1304" y="897"/>
                    <a:pt x="1304" y="928"/>
                    <a:pt x="1304" y="960"/>
                  </a:cubicBezTo>
                  <a:close/>
                  <a:moveTo>
                    <a:pt x="699" y="865"/>
                  </a:moveTo>
                  <a:cubicBezTo>
                    <a:pt x="705" y="897"/>
                    <a:pt x="711" y="928"/>
                    <a:pt x="717" y="959"/>
                  </a:cubicBezTo>
                  <a:cubicBezTo>
                    <a:pt x="753" y="959"/>
                    <a:pt x="788" y="959"/>
                    <a:pt x="822" y="959"/>
                  </a:cubicBezTo>
                  <a:cubicBezTo>
                    <a:pt x="822" y="927"/>
                    <a:pt x="822" y="896"/>
                    <a:pt x="822" y="865"/>
                  </a:cubicBezTo>
                  <a:cubicBezTo>
                    <a:pt x="781" y="865"/>
                    <a:pt x="741" y="865"/>
                    <a:pt x="699" y="865"/>
                  </a:cubicBezTo>
                  <a:close/>
                  <a:moveTo>
                    <a:pt x="872" y="865"/>
                  </a:moveTo>
                  <a:cubicBezTo>
                    <a:pt x="872" y="897"/>
                    <a:pt x="872" y="928"/>
                    <a:pt x="872" y="959"/>
                  </a:cubicBezTo>
                  <a:cubicBezTo>
                    <a:pt x="904" y="959"/>
                    <a:pt x="935" y="959"/>
                    <a:pt x="966" y="959"/>
                  </a:cubicBezTo>
                  <a:cubicBezTo>
                    <a:pt x="966" y="927"/>
                    <a:pt x="966" y="896"/>
                    <a:pt x="966" y="865"/>
                  </a:cubicBezTo>
                  <a:cubicBezTo>
                    <a:pt x="934" y="865"/>
                    <a:pt x="903" y="865"/>
                    <a:pt x="872" y="865"/>
                  </a:cubicBezTo>
                  <a:close/>
                  <a:moveTo>
                    <a:pt x="1016" y="865"/>
                  </a:moveTo>
                  <a:cubicBezTo>
                    <a:pt x="1016" y="897"/>
                    <a:pt x="1016" y="928"/>
                    <a:pt x="1016" y="959"/>
                  </a:cubicBezTo>
                  <a:cubicBezTo>
                    <a:pt x="1048" y="959"/>
                    <a:pt x="1079" y="959"/>
                    <a:pt x="1110" y="959"/>
                  </a:cubicBezTo>
                  <a:cubicBezTo>
                    <a:pt x="1110" y="927"/>
                    <a:pt x="1110" y="896"/>
                    <a:pt x="1110" y="865"/>
                  </a:cubicBezTo>
                  <a:cubicBezTo>
                    <a:pt x="1079" y="865"/>
                    <a:pt x="1048" y="865"/>
                    <a:pt x="1016" y="865"/>
                  </a:cubicBezTo>
                  <a:close/>
                  <a:moveTo>
                    <a:pt x="1160" y="865"/>
                  </a:moveTo>
                  <a:cubicBezTo>
                    <a:pt x="1160" y="897"/>
                    <a:pt x="1160" y="928"/>
                    <a:pt x="1160" y="959"/>
                  </a:cubicBezTo>
                  <a:cubicBezTo>
                    <a:pt x="1192" y="959"/>
                    <a:pt x="1223" y="959"/>
                    <a:pt x="1254" y="959"/>
                  </a:cubicBezTo>
                  <a:cubicBezTo>
                    <a:pt x="1254" y="927"/>
                    <a:pt x="1254" y="896"/>
                    <a:pt x="1254" y="865"/>
                  </a:cubicBezTo>
                  <a:cubicBezTo>
                    <a:pt x="1223" y="865"/>
                    <a:pt x="1192" y="865"/>
                    <a:pt x="1160" y="865"/>
                  </a:cubicBezTo>
                  <a:close/>
                  <a:moveTo>
                    <a:pt x="966" y="1103"/>
                  </a:moveTo>
                  <a:cubicBezTo>
                    <a:pt x="966" y="1071"/>
                    <a:pt x="966" y="1040"/>
                    <a:pt x="966" y="1009"/>
                  </a:cubicBezTo>
                  <a:cubicBezTo>
                    <a:pt x="934" y="1009"/>
                    <a:pt x="903" y="1009"/>
                    <a:pt x="872" y="1009"/>
                  </a:cubicBezTo>
                  <a:cubicBezTo>
                    <a:pt x="872" y="1041"/>
                    <a:pt x="872" y="1072"/>
                    <a:pt x="872" y="1103"/>
                  </a:cubicBezTo>
                  <a:cubicBezTo>
                    <a:pt x="903" y="1103"/>
                    <a:pt x="934" y="1103"/>
                    <a:pt x="966" y="1103"/>
                  </a:cubicBezTo>
                  <a:close/>
                  <a:moveTo>
                    <a:pt x="1110" y="1103"/>
                  </a:moveTo>
                  <a:cubicBezTo>
                    <a:pt x="1110" y="1071"/>
                    <a:pt x="1110" y="1040"/>
                    <a:pt x="1110" y="1009"/>
                  </a:cubicBezTo>
                  <a:cubicBezTo>
                    <a:pt x="1078" y="1009"/>
                    <a:pt x="1047" y="1009"/>
                    <a:pt x="1016" y="1009"/>
                  </a:cubicBezTo>
                  <a:cubicBezTo>
                    <a:pt x="1016" y="1041"/>
                    <a:pt x="1016" y="1072"/>
                    <a:pt x="1016" y="1103"/>
                  </a:cubicBezTo>
                  <a:cubicBezTo>
                    <a:pt x="1047" y="1103"/>
                    <a:pt x="1078" y="1103"/>
                    <a:pt x="1110" y="1103"/>
                  </a:cubicBezTo>
                  <a:close/>
                  <a:moveTo>
                    <a:pt x="1255" y="1009"/>
                  </a:moveTo>
                  <a:cubicBezTo>
                    <a:pt x="1223" y="1009"/>
                    <a:pt x="1192" y="1009"/>
                    <a:pt x="1160" y="1009"/>
                  </a:cubicBezTo>
                  <a:cubicBezTo>
                    <a:pt x="1160" y="1041"/>
                    <a:pt x="1160" y="1072"/>
                    <a:pt x="1160" y="1103"/>
                  </a:cubicBezTo>
                  <a:cubicBezTo>
                    <a:pt x="1192" y="1103"/>
                    <a:pt x="1223" y="1103"/>
                    <a:pt x="1255" y="1103"/>
                  </a:cubicBezTo>
                  <a:cubicBezTo>
                    <a:pt x="1255" y="1071"/>
                    <a:pt x="1255" y="1041"/>
                    <a:pt x="1255" y="1009"/>
                  </a:cubicBezTo>
                  <a:close/>
                  <a:moveTo>
                    <a:pt x="822" y="1104"/>
                  </a:moveTo>
                  <a:cubicBezTo>
                    <a:pt x="822" y="1071"/>
                    <a:pt x="822" y="1040"/>
                    <a:pt x="822" y="1009"/>
                  </a:cubicBezTo>
                  <a:cubicBezTo>
                    <a:pt x="790" y="1009"/>
                    <a:pt x="759" y="1009"/>
                    <a:pt x="726" y="1009"/>
                  </a:cubicBezTo>
                  <a:cubicBezTo>
                    <a:pt x="732" y="1041"/>
                    <a:pt x="738" y="1072"/>
                    <a:pt x="744" y="1104"/>
                  </a:cubicBezTo>
                  <a:cubicBezTo>
                    <a:pt x="771" y="1104"/>
                    <a:pt x="796" y="1104"/>
                    <a:pt x="822" y="1104"/>
                  </a:cubicBezTo>
                  <a:close/>
                  <a:moveTo>
                    <a:pt x="822" y="816"/>
                  </a:moveTo>
                  <a:cubicBezTo>
                    <a:pt x="822" y="799"/>
                    <a:pt x="822" y="784"/>
                    <a:pt x="822" y="769"/>
                  </a:cubicBezTo>
                  <a:cubicBezTo>
                    <a:pt x="775" y="769"/>
                    <a:pt x="729" y="769"/>
                    <a:pt x="681" y="769"/>
                  </a:cubicBezTo>
                  <a:cubicBezTo>
                    <a:pt x="684" y="783"/>
                    <a:pt x="686" y="797"/>
                    <a:pt x="689" y="810"/>
                  </a:cubicBezTo>
                  <a:cubicBezTo>
                    <a:pt x="690" y="813"/>
                    <a:pt x="694" y="816"/>
                    <a:pt x="696" y="816"/>
                  </a:cubicBezTo>
                  <a:cubicBezTo>
                    <a:pt x="738" y="816"/>
                    <a:pt x="780" y="816"/>
                    <a:pt x="822" y="816"/>
                  </a:cubicBezTo>
                  <a:close/>
                  <a:moveTo>
                    <a:pt x="1304" y="1104"/>
                  </a:moveTo>
                  <a:cubicBezTo>
                    <a:pt x="1332" y="1106"/>
                    <a:pt x="1355" y="1098"/>
                    <a:pt x="1366" y="1073"/>
                  </a:cubicBezTo>
                  <a:cubicBezTo>
                    <a:pt x="1376" y="1053"/>
                    <a:pt x="1382" y="1031"/>
                    <a:pt x="1390" y="1009"/>
                  </a:cubicBezTo>
                  <a:cubicBezTo>
                    <a:pt x="1360" y="1009"/>
                    <a:pt x="1332" y="1009"/>
                    <a:pt x="1304" y="1009"/>
                  </a:cubicBezTo>
                  <a:cubicBezTo>
                    <a:pt x="1304" y="1041"/>
                    <a:pt x="1304" y="1072"/>
                    <a:pt x="1304" y="1104"/>
                  </a:cubicBezTo>
                  <a:close/>
                  <a:moveTo>
                    <a:pt x="1304" y="815"/>
                  </a:moveTo>
                  <a:cubicBezTo>
                    <a:pt x="1351" y="815"/>
                    <a:pt x="1398" y="815"/>
                    <a:pt x="1445" y="815"/>
                  </a:cubicBezTo>
                  <a:cubicBezTo>
                    <a:pt x="1439" y="790"/>
                    <a:pt x="1421" y="770"/>
                    <a:pt x="1397" y="769"/>
                  </a:cubicBezTo>
                  <a:cubicBezTo>
                    <a:pt x="1366" y="767"/>
                    <a:pt x="1335" y="769"/>
                    <a:pt x="1304" y="769"/>
                  </a:cubicBezTo>
                  <a:cubicBezTo>
                    <a:pt x="1304" y="784"/>
                    <a:pt x="1304" y="799"/>
                    <a:pt x="1304" y="815"/>
                  </a:cubicBezTo>
                  <a:close/>
                  <a:moveTo>
                    <a:pt x="966" y="769"/>
                  </a:moveTo>
                  <a:cubicBezTo>
                    <a:pt x="934" y="769"/>
                    <a:pt x="903" y="769"/>
                    <a:pt x="872" y="769"/>
                  </a:cubicBezTo>
                  <a:cubicBezTo>
                    <a:pt x="872" y="785"/>
                    <a:pt x="872" y="800"/>
                    <a:pt x="872" y="815"/>
                  </a:cubicBezTo>
                  <a:cubicBezTo>
                    <a:pt x="904" y="815"/>
                    <a:pt x="935" y="815"/>
                    <a:pt x="966" y="815"/>
                  </a:cubicBezTo>
                  <a:cubicBezTo>
                    <a:pt x="966" y="800"/>
                    <a:pt x="966" y="785"/>
                    <a:pt x="966" y="769"/>
                  </a:cubicBezTo>
                  <a:close/>
                  <a:moveTo>
                    <a:pt x="1254" y="815"/>
                  </a:moveTo>
                  <a:cubicBezTo>
                    <a:pt x="1254" y="799"/>
                    <a:pt x="1254" y="784"/>
                    <a:pt x="1254" y="769"/>
                  </a:cubicBezTo>
                  <a:cubicBezTo>
                    <a:pt x="1222" y="769"/>
                    <a:pt x="1191" y="769"/>
                    <a:pt x="1160" y="769"/>
                  </a:cubicBezTo>
                  <a:cubicBezTo>
                    <a:pt x="1160" y="785"/>
                    <a:pt x="1160" y="800"/>
                    <a:pt x="1160" y="815"/>
                  </a:cubicBezTo>
                  <a:cubicBezTo>
                    <a:pt x="1192" y="815"/>
                    <a:pt x="1223" y="815"/>
                    <a:pt x="1254" y="815"/>
                  </a:cubicBezTo>
                  <a:close/>
                  <a:moveTo>
                    <a:pt x="1016" y="769"/>
                  </a:moveTo>
                  <a:cubicBezTo>
                    <a:pt x="1016" y="785"/>
                    <a:pt x="1016" y="800"/>
                    <a:pt x="1016" y="815"/>
                  </a:cubicBezTo>
                  <a:cubicBezTo>
                    <a:pt x="1048" y="815"/>
                    <a:pt x="1079" y="815"/>
                    <a:pt x="1110" y="815"/>
                  </a:cubicBezTo>
                  <a:cubicBezTo>
                    <a:pt x="1110" y="799"/>
                    <a:pt x="1110" y="784"/>
                    <a:pt x="1110" y="769"/>
                  </a:cubicBezTo>
                  <a:cubicBezTo>
                    <a:pt x="1078" y="769"/>
                    <a:pt x="1048" y="769"/>
                    <a:pt x="1016" y="7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46"/>
            <p:cNvSpPr/>
            <p:nvPr/>
          </p:nvSpPr>
          <p:spPr>
            <a:xfrm>
              <a:off x="4540250" y="388938"/>
              <a:ext cx="71438" cy="109538"/>
            </a:xfrm>
            <a:custGeom>
              <a:rect b="b" l="l" r="r" t="t"/>
              <a:pathLst>
                <a:path extrusionOk="0" h="360" w="234">
                  <a:moveTo>
                    <a:pt x="192" y="0"/>
                  </a:moveTo>
                  <a:cubicBezTo>
                    <a:pt x="207" y="9"/>
                    <a:pt x="220" y="16"/>
                    <a:pt x="234" y="24"/>
                  </a:cubicBezTo>
                  <a:cubicBezTo>
                    <a:pt x="169" y="137"/>
                    <a:pt x="106" y="248"/>
                    <a:pt x="42" y="360"/>
                  </a:cubicBezTo>
                  <a:cubicBezTo>
                    <a:pt x="27" y="352"/>
                    <a:pt x="14" y="344"/>
                    <a:pt x="0" y="336"/>
                  </a:cubicBezTo>
                  <a:cubicBezTo>
                    <a:pt x="64" y="224"/>
                    <a:pt x="128" y="113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46"/>
            <p:cNvSpPr/>
            <p:nvPr/>
          </p:nvSpPr>
          <p:spPr>
            <a:xfrm>
              <a:off x="4510088" y="406400"/>
              <a:ext cx="44450" cy="44450"/>
            </a:xfrm>
            <a:custGeom>
              <a:rect b="b" l="l" r="r" t="t"/>
              <a:pathLst>
                <a:path extrusionOk="0" h="144" w="144">
                  <a:moveTo>
                    <a:pt x="144" y="72"/>
                  </a:moveTo>
                  <a:cubicBezTo>
                    <a:pt x="144" y="111"/>
                    <a:pt x="111" y="144"/>
                    <a:pt x="72" y="144"/>
                  </a:cubicBezTo>
                  <a:cubicBezTo>
                    <a:pt x="33" y="144"/>
                    <a:pt x="0" y="112"/>
                    <a:pt x="0" y="72"/>
                  </a:cubicBezTo>
                  <a:cubicBezTo>
                    <a:pt x="0" y="33"/>
                    <a:pt x="32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lose/>
                  <a:moveTo>
                    <a:pt x="73" y="48"/>
                  </a:moveTo>
                  <a:cubicBezTo>
                    <a:pt x="60" y="48"/>
                    <a:pt x="49" y="58"/>
                    <a:pt x="48" y="71"/>
                  </a:cubicBezTo>
                  <a:cubicBezTo>
                    <a:pt x="48" y="84"/>
                    <a:pt x="58" y="95"/>
                    <a:pt x="71" y="96"/>
                  </a:cubicBezTo>
                  <a:cubicBezTo>
                    <a:pt x="84" y="96"/>
                    <a:pt x="95" y="86"/>
                    <a:pt x="96" y="73"/>
                  </a:cubicBezTo>
                  <a:cubicBezTo>
                    <a:pt x="96" y="60"/>
                    <a:pt x="86" y="49"/>
                    <a:pt x="73" y="4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46"/>
            <p:cNvSpPr/>
            <p:nvPr/>
          </p:nvSpPr>
          <p:spPr>
            <a:xfrm>
              <a:off x="4597400" y="436563"/>
              <a:ext cx="44450" cy="44450"/>
            </a:xfrm>
            <a:custGeom>
              <a:rect b="b" l="l" r="r" t="t"/>
              <a:pathLst>
                <a:path extrusionOk="0" h="144" w="144">
                  <a:moveTo>
                    <a:pt x="72" y="144"/>
                  </a:move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2" y="144"/>
                    <a:pt x="72" y="144"/>
                  </a:cubicBezTo>
                  <a:close/>
                  <a:moveTo>
                    <a:pt x="96" y="72"/>
                  </a:moveTo>
                  <a:cubicBezTo>
                    <a:pt x="96" y="59"/>
                    <a:pt x="85" y="48"/>
                    <a:pt x="72" y="48"/>
                  </a:cubicBezTo>
                  <a:cubicBezTo>
                    <a:pt x="59" y="48"/>
                    <a:pt x="48" y="59"/>
                    <a:pt x="48" y="72"/>
                  </a:cubicBezTo>
                  <a:cubicBezTo>
                    <a:pt x="48" y="85"/>
                    <a:pt x="59" y="96"/>
                    <a:pt x="72" y="96"/>
                  </a:cubicBezTo>
                  <a:cubicBezTo>
                    <a:pt x="85" y="96"/>
                    <a:pt x="96" y="85"/>
                    <a:pt x="96" y="7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46"/>
            <p:cNvSpPr/>
            <p:nvPr/>
          </p:nvSpPr>
          <p:spPr>
            <a:xfrm>
              <a:off x="4735513" y="466725"/>
              <a:ext cx="61913" cy="101600"/>
            </a:xfrm>
            <a:custGeom>
              <a:rect b="b" l="l" r="r" t="t"/>
              <a:pathLst>
                <a:path extrusionOk="0" h="334" w="200">
                  <a:moveTo>
                    <a:pt x="76" y="46"/>
                  </a:moveTo>
                  <a:cubicBezTo>
                    <a:pt x="76" y="30"/>
                    <a:pt x="76" y="15"/>
                    <a:pt x="76" y="0"/>
                  </a:cubicBezTo>
                  <a:cubicBezTo>
                    <a:pt x="92" y="0"/>
                    <a:pt x="107" y="0"/>
                    <a:pt x="123" y="0"/>
                  </a:cubicBezTo>
                  <a:cubicBezTo>
                    <a:pt x="123" y="15"/>
                    <a:pt x="123" y="30"/>
                    <a:pt x="123" y="46"/>
                  </a:cubicBezTo>
                  <a:cubicBezTo>
                    <a:pt x="148" y="47"/>
                    <a:pt x="168" y="54"/>
                    <a:pt x="182" y="73"/>
                  </a:cubicBezTo>
                  <a:cubicBezTo>
                    <a:pt x="192" y="86"/>
                    <a:pt x="197" y="101"/>
                    <a:pt x="196" y="118"/>
                  </a:cubicBezTo>
                  <a:cubicBezTo>
                    <a:pt x="180" y="118"/>
                    <a:pt x="165" y="118"/>
                    <a:pt x="149" y="118"/>
                  </a:cubicBezTo>
                  <a:cubicBezTo>
                    <a:pt x="145" y="98"/>
                    <a:pt x="142" y="95"/>
                    <a:pt x="121" y="95"/>
                  </a:cubicBezTo>
                  <a:cubicBezTo>
                    <a:pt x="105" y="95"/>
                    <a:pt x="89" y="95"/>
                    <a:pt x="73" y="95"/>
                  </a:cubicBezTo>
                  <a:cubicBezTo>
                    <a:pt x="63" y="95"/>
                    <a:pt x="54" y="99"/>
                    <a:pt x="53" y="110"/>
                  </a:cubicBezTo>
                  <a:cubicBezTo>
                    <a:pt x="51" y="121"/>
                    <a:pt x="57" y="128"/>
                    <a:pt x="68" y="131"/>
                  </a:cubicBezTo>
                  <a:cubicBezTo>
                    <a:pt x="93" y="139"/>
                    <a:pt x="119" y="148"/>
                    <a:pt x="144" y="156"/>
                  </a:cubicBezTo>
                  <a:cubicBezTo>
                    <a:pt x="180" y="169"/>
                    <a:pt x="200" y="197"/>
                    <a:pt x="196" y="229"/>
                  </a:cubicBezTo>
                  <a:cubicBezTo>
                    <a:pt x="191" y="263"/>
                    <a:pt x="167" y="284"/>
                    <a:pt x="128" y="287"/>
                  </a:cubicBezTo>
                  <a:cubicBezTo>
                    <a:pt x="127" y="287"/>
                    <a:pt x="126" y="288"/>
                    <a:pt x="124" y="289"/>
                  </a:cubicBezTo>
                  <a:cubicBezTo>
                    <a:pt x="124" y="303"/>
                    <a:pt x="124" y="318"/>
                    <a:pt x="124" y="334"/>
                  </a:cubicBezTo>
                  <a:cubicBezTo>
                    <a:pt x="108" y="334"/>
                    <a:pt x="93" y="334"/>
                    <a:pt x="76" y="334"/>
                  </a:cubicBezTo>
                  <a:cubicBezTo>
                    <a:pt x="76" y="319"/>
                    <a:pt x="76" y="304"/>
                    <a:pt x="76" y="289"/>
                  </a:cubicBezTo>
                  <a:cubicBezTo>
                    <a:pt x="18" y="280"/>
                    <a:pt x="1" y="257"/>
                    <a:pt x="5" y="192"/>
                  </a:cubicBezTo>
                  <a:cubicBezTo>
                    <a:pt x="20" y="192"/>
                    <a:pt x="35" y="192"/>
                    <a:pt x="52" y="192"/>
                  </a:cubicBezTo>
                  <a:cubicBezTo>
                    <a:pt x="52" y="201"/>
                    <a:pt x="52" y="209"/>
                    <a:pt x="52" y="218"/>
                  </a:cubicBezTo>
                  <a:cubicBezTo>
                    <a:pt x="52" y="231"/>
                    <a:pt x="59" y="239"/>
                    <a:pt x="72" y="239"/>
                  </a:cubicBezTo>
                  <a:cubicBezTo>
                    <a:pt x="91" y="239"/>
                    <a:pt x="109" y="239"/>
                    <a:pt x="128" y="239"/>
                  </a:cubicBezTo>
                  <a:cubicBezTo>
                    <a:pt x="138" y="239"/>
                    <a:pt x="145" y="235"/>
                    <a:pt x="147" y="225"/>
                  </a:cubicBezTo>
                  <a:cubicBezTo>
                    <a:pt x="150" y="213"/>
                    <a:pt x="143" y="207"/>
                    <a:pt x="133" y="203"/>
                  </a:cubicBezTo>
                  <a:cubicBezTo>
                    <a:pt x="109" y="195"/>
                    <a:pt x="85" y="187"/>
                    <a:pt x="61" y="179"/>
                  </a:cubicBezTo>
                  <a:cubicBezTo>
                    <a:pt x="20" y="166"/>
                    <a:pt x="0" y="140"/>
                    <a:pt x="4" y="105"/>
                  </a:cubicBezTo>
                  <a:cubicBezTo>
                    <a:pt x="8" y="71"/>
                    <a:pt x="33" y="51"/>
                    <a:pt x="76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7"/>
          <p:cNvSpPr/>
          <p:nvPr/>
        </p:nvSpPr>
        <p:spPr>
          <a:xfrm rot="10800000">
            <a:off x="-2" y="0"/>
            <a:ext cx="12191999" cy="5245768"/>
          </a:xfrm>
          <a:prstGeom prst="round2SameRect">
            <a:avLst>
              <a:gd fmla="val 23211" name="adj1"/>
              <a:gd fmla="val 0" name="adj2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6" name="Google Shape;696;p47"/>
          <p:cNvPicPr preferRelativeResize="0"/>
          <p:nvPr/>
        </p:nvPicPr>
        <p:blipFill rotWithShape="1">
          <a:blip r:embed="rId3">
            <a:alphaModFix/>
          </a:blip>
          <a:srcRect b="0" l="17119" r="13600" t="33865"/>
          <a:stretch/>
        </p:blipFill>
        <p:spPr>
          <a:xfrm>
            <a:off x="2088051" y="2322446"/>
            <a:ext cx="8444679" cy="4535554"/>
          </a:xfrm>
          <a:custGeom>
            <a:rect b="b" l="l" r="r" t="t"/>
            <a:pathLst>
              <a:path extrusionOk="0" h="4535554" w="8444679">
                <a:moveTo>
                  <a:pt x="0" y="0"/>
                </a:moveTo>
                <a:lnTo>
                  <a:pt x="8444679" y="0"/>
                </a:lnTo>
                <a:lnTo>
                  <a:pt x="8444679" y="4535554"/>
                </a:lnTo>
                <a:lnTo>
                  <a:pt x="0" y="45355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97" name="Google Shape;697;p4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4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699" name="Google Shape;699;p4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00" name="Google Shape;700;p4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01" name="Google Shape;701;p4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2" name="Google Shape;702;p47"/>
          <p:cNvSpPr txBox="1"/>
          <p:nvPr/>
        </p:nvSpPr>
        <p:spPr>
          <a:xfrm>
            <a:off x="2088048" y="1005322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Product Feature </a:t>
            </a:r>
            <a:endParaRPr/>
          </a:p>
        </p:txBody>
      </p:sp>
      <p:sp>
        <p:nvSpPr>
          <p:cNvPr id="703" name="Google Shape;703;p47"/>
          <p:cNvSpPr txBox="1"/>
          <p:nvPr/>
        </p:nvSpPr>
        <p:spPr>
          <a:xfrm>
            <a:off x="2088048" y="73058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704" name="Google Shape;704;p47"/>
          <p:cNvGrpSpPr/>
          <p:nvPr/>
        </p:nvGrpSpPr>
        <p:grpSpPr>
          <a:xfrm>
            <a:off x="2088048" y="1775520"/>
            <a:ext cx="8444681" cy="546926"/>
            <a:chOff x="3179886" y="2083564"/>
            <a:chExt cx="5702858" cy="369350"/>
          </a:xfrm>
        </p:grpSpPr>
        <p:sp>
          <p:nvSpPr>
            <p:cNvPr id="705" name="Google Shape;705;p47"/>
            <p:cNvSpPr/>
            <p:nvPr/>
          </p:nvSpPr>
          <p:spPr>
            <a:xfrm>
              <a:off x="3179886" y="2083564"/>
              <a:ext cx="5702858" cy="369350"/>
            </a:xfrm>
            <a:prstGeom prst="round2SameRect">
              <a:avLst>
                <a:gd fmla="val 14928" name="adj1"/>
                <a:gd fmla="val 0" name="adj2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06" name="Google Shape;706;p47"/>
            <p:cNvGrpSpPr/>
            <p:nvPr/>
          </p:nvGrpSpPr>
          <p:grpSpPr>
            <a:xfrm>
              <a:off x="3382010" y="2233949"/>
              <a:ext cx="341854" cy="82531"/>
              <a:chOff x="3382010" y="2233949"/>
              <a:chExt cx="341854" cy="82531"/>
            </a:xfrm>
          </p:grpSpPr>
          <p:sp>
            <p:nvSpPr>
              <p:cNvPr id="707" name="Google Shape;707;p47"/>
              <p:cNvSpPr/>
              <p:nvPr/>
            </p:nvSpPr>
            <p:spPr>
              <a:xfrm>
                <a:off x="3382010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8" name="Google Shape;708;p47"/>
              <p:cNvSpPr/>
              <p:nvPr/>
            </p:nvSpPr>
            <p:spPr>
              <a:xfrm>
                <a:off x="3511671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p47"/>
              <p:cNvSpPr/>
              <p:nvPr/>
            </p:nvSpPr>
            <p:spPr>
              <a:xfrm>
                <a:off x="3641333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10" name="Google Shape;710;p47"/>
          <p:cNvSpPr/>
          <p:nvPr/>
        </p:nvSpPr>
        <p:spPr>
          <a:xfrm>
            <a:off x="3250659" y="1922517"/>
            <a:ext cx="3960525" cy="273587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C0C0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http://www.website.com</a:t>
            </a:r>
            <a:endParaRPr/>
          </a:p>
        </p:txBody>
      </p:sp>
      <p:sp>
        <p:nvSpPr>
          <p:cNvPr id="711" name="Google Shape;711;p47"/>
          <p:cNvSpPr/>
          <p:nvPr/>
        </p:nvSpPr>
        <p:spPr>
          <a:xfrm>
            <a:off x="1323975" y="2869372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47"/>
          <p:cNvSpPr txBox="1"/>
          <p:nvPr/>
        </p:nvSpPr>
        <p:spPr>
          <a:xfrm>
            <a:off x="1462059" y="2999738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Website Mockup</a:t>
            </a:r>
            <a:endParaRPr/>
          </a:p>
        </p:txBody>
      </p:sp>
      <p:sp>
        <p:nvSpPr>
          <p:cNvPr id="713" name="Google Shape;713;p47"/>
          <p:cNvSpPr/>
          <p:nvPr/>
        </p:nvSpPr>
        <p:spPr>
          <a:xfrm>
            <a:off x="8537051" y="2999738"/>
            <a:ext cx="3220902" cy="2943975"/>
          </a:xfrm>
          <a:custGeom>
            <a:rect b="b" l="l" r="r" t="t"/>
            <a:pathLst>
              <a:path extrusionOk="0" h="2943975" w="3220902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4" name="Google Shape;714;p47"/>
          <p:cNvGrpSpPr/>
          <p:nvPr/>
        </p:nvGrpSpPr>
        <p:grpSpPr>
          <a:xfrm>
            <a:off x="8223883" y="3014027"/>
            <a:ext cx="857250" cy="857250"/>
            <a:chOff x="874711" y="4717255"/>
            <a:chExt cx="857250" cy="857250"/>
          </a:xfrm>
        </p:grpSpPr>
        <p:sp>
          <p:nvSpPr>
            <p:cNvPr id="715" name="Google Shape;715;p47"/>
            <p:cNvSpPr/>
            <p:nvPr/>
          </p:nvSpPr>
          <p:spPr>
            <a:xfrm>
              <a:off x="874711" y="4717255"/>
              <a:ext cx="857250" cy="8572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84200" sx="90000" rotWithShape="0" algn="tr" dir="8100000" dist="317500" sy="90000">
                <a:srgbClr val="595959">
                  <a:alpha val="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47"/>
            <p:cNvSpPr/>
            <p:nvPr/>
          </p:nvSpPr>
          <p:spPr>
            <a:xfrm>
              <a:off x="1044401" y="4886945"/>
              <a:ext cx="517871" cy="517871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7" name="Google Shape;717;p47"/>
          <p:cNvSpPr/>
          <p:nvPr/>
        </p:nvSpPr>
        <p:spPr>
          <a:xfrm>
            <a:off x="1594615" y="3346192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18" name="Google Shape;718;p47"/>
          <p:cNvSpPr txBox="1"/>
          <p:nvPr/>
        </p:nvSpPr>
        <p:spPr>
          <a:xfrm>
            <a:off x="9205491" y="3346192"/>
            <a:ext cx="2383189" cy="7464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Sora"/>
              <a:buNone/>
            </a:pPr>
            <a:r>
              <a:rPr b="1" lang="en-US" sz="20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719" name="Google Shape;719;p47"/>
          <p:cNvSpPr/>
          <p:nvPr/>
        </p:nvSpPr>
        <p:spPr>
          <a:xfrm>
            <a:off x="9205491" y="4092671"/>
            <a:ext cx="2383189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</a:t>
            </a:r>
            <a:endParaRPr/>
          </a:p>
        </p:txBody>
      </p:sp>
      <p:sp>
        <p:nvSpPr>
          <p:cNvPr id="720" name="Google Shape;720;p47"/>
          <p:cNvSpPr txBox="1"/>
          <p:nvPr/>
        </p:nvSpPr>
        <p:spPr>
          <a:xfrm>
            <a:off x="10440959" y="5388564"/>
            <a:ext cx="11704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$ 1500</a:t>
            </a:r>
            <a:endParaRPr/>
          </a:p>
        </p:txBody>
      </p:sp>
      <p:sp>
        <p:nvSpPr>
          <p:cNvPr id="721" name="Google Shape;721;p4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6" name="Google Shape;726;p48"/>
          <p:cNvGrpSpPr/>
          <p:nvPr/>
        </p:nvGrpSpPr>
        <p:grpSpPr>
          <a:xfrm flipH="1" rot="10800000">
            <a:off x="0" y="2843674"/>
            <a:ext cx="12192000" cy="4014326"/>
            <a:chOff x="0" y="-1"/>
            <a:chExt cx="12192000" cy="3807843"/>
          </a:xfrm>
        </p:grpSpPr>
        <p:sp>
          <p:nvSpPr>
            <p:cNvPr id="727" name="Google Shape;727;p48"/>
            <p:cNvSpPr/>
            <p:nvPr/>
          </p:nvSpPr>
          <p:spPr>
            <a:xfrm flipH="1" rot="10800000">
              <a:off x="0" y="3284"/>
              <a:ext cx="12192000" cy="380455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F0029"/>
            </a:solidFill>
            <a:ln>
              <a:noFill/>
            </a:ln>
            <a:effectLst>
              <a:outerShdw blurRad="571500" sx="85000" rotWithShape="0" algn="t" dir="5400000" dist="381000" sy="85000">
                <a:schemeClr val="accent1">
                  <a:alpha val="2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48"/>
            <p:cNvSpPr/>
            <p:nvPr/>
          </p:nvSpPr>
          <p:spPr>
            <a:xfrm flipH="1">
              <a:off x="7120931" y="1256054"/>
              <a:ext cx="5071069" cy="2551788"/>
            </a:xfrm>
            <a:prstGeom prst="rtTriangle">
              <a:avLst/>
            </a:prstGeom>
            <a:solidFill>
              <a:schemeClr val="lt1">
                <a:alpha val="1568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48"/>
            <p:cNvSpPr/>
            <p:nvPr/>
          </p:nvSpPr>
          <p:spPr>
            <a:xfrm flipH="1" rot="10800000">
              <a:off x="0" y="-1"/>
              <a:ext cx="5071069" cy="2551788"/>
            </a:xfrm>
            <a:prstGeom prst="rtTriangle">
              <a:avLst/>
            </a:prstGeom>
            <a:solidFill>
              <a:schemeClr val="lt1">
                <a:alpha val="1568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0" name="Google Shape;730;p4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4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732" name="Google Shape;732;p48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rgbClr val="FF0029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733" name="Google Shape;73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48"/>
          <p:cNvSpPr txBox="1"/>
          <p:nvPr/>
        </p:nvSpPr>
        <p:spPr>
          <a:xfrm>
            <a:off x="1167722" y="1546779"/>
            <a:ext cx="4102409" cy="966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Your Best Tax Advisor Is Here</a:t>
            </a:r>
            <a:endParaRPr/>
          </a:p>
        </p:txBody>
      </p:sp>
      <p:sp>
        <p:nvSpPr>
          <p:cNvPr id="735" name="Google Shape;735;p48"/>
          <p:cNvSpPr txBox="1"/>
          <p:nvPr/>
        </p:nvSpPr>
        <p:spPr>
          <a:xfrm>
            <a:off x="1167722" y="107666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736" name="Google Shape;736;p48"/>
          <p:cNvGrpSpPr/>
          <p:nvPr/>
        </p:nvGrpSpPr>
        <p:grpSpPr>
          <a:xfrm>
            <a:off x="8232578" y="710521"/>
            <a:ext cx="2705969" cy="5333273"/>
            <a:chOff x="6303180" y="495300"/>
            <a:chExt cx="2483503" cy="4894808"/>
          </a:xfrm>
        </p:grpSpPr>
        <p:sp>
          <p:nvSpPr>
            <p:cNvPr id="737" name="Google Shape;737;p48"/>
            <p:cNvSpPr/>
            <p:nvPr/>
          </p:nvSpPr>
          <p:spPr>
            <a:xfrm>
              <a:off x="6348197" y="495300"/>
              <a:ext cx="2395800" cy="4894808"/>
            </a:xfrm>
            <a:custGeom>
              <a:rect b="b" l="l" r="r" t="t"/>
              <a:pathLst>
                <a:path extrusionOk="0" h="3187700" w="1560243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48"/>
            <p:cNvSpPr/>
            <p:nvPr/>
          </p:nvSpPr>
          <p:spPr>
            <a:xfrm>
              <a:off x="6305512" y="1492527"/>
              <a:ext cx="90033" cy="372882"/>
            </a:xfrm>
            <a:custGeom>
              <a:rect b="b" l="l" r="r" t="t"/>
              <a:pathLst>
                <a:path extrusionOk="0" h="242836" w="58633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48"/>
            <p:cNvSpPr/>
            <p:nvPr/>
          </p:nvSpPr>
          <p:spPr>
            <a:xfrm>
              <a:off x="6303180" y="1936567"/>
              <a:ext cx="90033" cy="372882"/>
            </a:xfrm>
            <a:custGeom>
              <a:rect b="b" l="l" r="r" t="t"/>
              <a:pathLst>
                <a:path extrusionOk="0" h="242836" w="58633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48"/>
            <p:cNvSpPr/>
            <p:nvPr/>
          </p:nvSpPr>
          <p:spPr>
            <a:xfrm>
              <a:off x="6312650" y="1135278"/>
              <a:ext cx="71093" cy="213617"/>
            </a:xfrm>
            <a:custGeom>
              <a:rect b="b" l="l" r="r" t="t"/>
              <a:pathLst>
                <a:path extrusionOk="0" h="139116" w="46299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48"/>
            <p:cNvSpPr/>
            <p:nvPr/>
          </p:nvSpPr>
          <p:spPr>
            <a:xfrm>
              <a:off x="8720397" y="1625636"/>
              <a:ext cx="66286" cy="567504"/>
            </a:xfrm>
            <a:custGeom>
              <a:rect b="b" l="l" r="r" t="t"/>
              <a:pathLst>
                <a:path extrusionOk="0" h="369582" w="43168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2" name="Google Shape;742;p48"/>
          <p:cNvSpPr/>
          <p:nvPr/>
        </p:nvSpPr>
        <p:spPr>
          <a:xfrm rot="5400000">
            <a:off x="5506897" y="2122118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48"/>
          <p:cNvSpPr/>
          <p:nvPr/>
        </p:nvSpPr>
        <p:spPr>
          <a:xfrm rot="5400000">
            <a:off x="1983324" y="2122118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p48"/>
          <p:cNvSpPr/>
          <p:nvPr/>
        </p:nvSpPr>
        <p:spPr>
          <a:xfrm rot="5400000">
            <a:off x="5506897" y="3599812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p48"/>
          <p:cNvSpPr/>
          <p:nvPr/>
        </p:nvSpPr>
        <p:spPr>
          <a:xfrm rot="5400000">
            <a:off x="1983324" y="3599812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48"/>
          <p:cNvSpPr txBox="1"/>
          <p:nvPr/>
        </p:nvSpPr>
        <p:spPr>
          <a:xfrm>
            <a:off x="4654609" y="3397854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747" name="Google Shape;747;p48"/>
          <p:cNvSpPr txBox="1"/>
          <p:nvPr/>
        </p:nvSpPr>
        <p:spPr>
          <a:xfrm>
            <a:off x="1098284" y="3397854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748" name="Google Shape;748;p48"/>
          <p:cNvSpPr txBox="1"/>
          <p:nvPr/>
        </p:nvSpPr>
        <p:spPr>
          <a:xfrm>
            <a:off x="4654609" y="4861922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04.</a:t>
            </a:r>
            <a:endParaRPr/>
          </a:p>
        </p:txBody>
      </p:sp>
      <p:sp>
        <p:nvSpPr>
          <p:cNvPr id="749" name="Google Shape;749;p48"/>
          <p:cNvSpPr txBox="1"/>
          <p:nvPr/>
        </p:nvSpPr>
        <p:spPr>
          <a:xfrm>
            <a:off x="1098284" y="4861922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03.</a:t>
            </a:r>
            <a:endParaRPr/>
          </a:p>
        </p:txBody>
      </p:sp>
      <p:sp>
        <p:nvSpPr>
          <p:cNvPr id="750" name="Google Shape;750;p48"/>
          <p:cNvSpPr/>
          <p:nvPr/>
        </p:nvSpPr>
        <p:spPr>
          <a:xfrm>
            <a:off x="1834522" y="3417211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1" name="Google Shape;751;p48"/>
          <p:cNvSpPr/>
          <p:nvPr/>
        </p:nvSpPr>
        <p:spPr>
          <a:xfrm>
            <a:off x="5426722" y="3417211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2" name="Google Shape;752;p48"/>
          <p:cNvSpPr/>
          <p:nvPr/>
        </p:nvSpPr>
        <p:spPr>
          <a:xfrm>
            <a:off x="1834522" y="4902760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3" name="Google Shape;753;p48"/>
          <p:cNvSpPr/>
          <p:nvPr/>
        </p:nvSpPr>
        <p:spPr>
          <a:xfrm>
            <a:off x="5426722" y="4902760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4" name="Google Shape;754;p4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55" name="Google Shape;755;p48"/>
          <p:cNvPicPr preferRelativeResize="0"/>
          <p:nvPr/>
        </p:nvPicPr>
        <p:blipFill rotWithShape="1">
          <a:blip r:embed="rId4">
            <a:alphaModFix/>
          </a:blip>
          <a:srcRect b="14947" l="69361" r="12105" t="12903"/>
          <a:stretch/>
        </p:blipFill>
        <p:spPr>
          <a:xfrm>
            <a:off x="8456004" y="884910"/>
            <a:ext cx="2259151" cy="4947943"/>
          </a:xfrm>
          <a:custGeom>
            <a:rect b="b" l="l" r="r" t="t"/>
            <a:pathLst>
              <a:path extrusionOk="0" h="4947943" w="2259151">
                <a:moveTo>
                  <a:pt x="235166" y="1"/>
                </a:moveTo>
                <a:lnTo>
                  <a:pt x="442580" y="1"/>
                </a:lnTo>
                <a:cubicBezTo>
                  <a:pt x="466477" y="-3"/>
                  <a:pt x="485855" y="19421"/>
                  <a:pt x="485861" y="43390"/>
                </a:cubicBezTo>
                <a:cubicBezTo>
                  <a:pt x="485861" y="43706"/>
                  <a:pt x="485857" y="44024"/>
                  <a:pt x="485850" y="44343"/>
                </a:cubicBezTo>
                <a:cubicBezTo>
                  <a:pt x="486281" y="119882"/>
                  <a:pt x="547554" y="180842"/>
                  <a:pt x="622873" y="180666"/>
                </a:cubicBezTo>
                <a:lnTo>
                  <a:pt x="1641921" y="180666"/>
                </a:lnTo>
                <a:cubicBezTo>
                  <a:pt x="1716996" y="180496"/>
                  <a:pt x="1777887" y="119637"/>
                  <a:pt x="1778317" y="44343"/>
                </a:cubicBezTo>
                <a:cubicBezTo>
                  <a:pt x="1778317" y="20350"/>
                  <a:pt x="1797664" y="874"/>
                  <a:pt x="1821588" y="788"/>
                </a:cubicBezTo>
                <a:lnTo>
                  <a:pt x="2025396" y="788"/>
                </a:lnTo>
                <a:cubicBezTo>
                  <a:pt x="2154114" y="1559"/>
                  <a:pt x="2258295" y="105976"/>
                  <a:pt x="2259151" y="235071"/>
                </a:cubicBezTo>
                <a:lnTo>
                  <a:pt x="2259151" y="4712087"/>
                </a:lnTo>
                <a:cubicBezTo>
                  <a:pt x="2259151" y="4842346"/>
                  <a:pt x="2153863" y="4947943"/>
                  <a:pt x="2023985" y="4947943"/>
                </a:cubicBezTo>
                <a:lnTo>
                  <a:pt x="234381" y="4947943"/>
                </a:lnTo>
                <a:cubicBezTo>
                  <a:pt x="104809" y="4947508"/>
                  <a:pt x="0" y="4842039"/>
                  <a:pt x="0" y="4712087"/>
                </a:cubicBezTo>
                <a:lnTo>
                  <a:pt x="0" y="235071"/>
                </a:lnTo>
                <a:cubicBezTo>
                  <a:pt x="432" y="105119"/>
                  <a:pt x="105592" y="1"/>
                  <a:pt x="235166" y="1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1"/>
          <p:cNvSpPr/>
          <p:nvPr/>
        </p:nvSpPr>
        <p:spPr>
          <a:xfrm>
            <a:off x="0" y="1924050"/>
            <a:ext cx="12192000" cy="493395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19" name="Google Shape;219;p31"/>
          <p:cNvSpPr/>
          <p:nvPr/>
        </p:nvSpPr>
        <p:spPr>
          <a:xfrm>
            <a:off x="1892372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20" name="Google Shape;220;p31"/>
          <p:cNvSpPr txBox="1"/>
          <p:nvPr/>
        </p:nvSpPr>
        <p:spPr>
          <a:xfrm>
            <a:off x="8476870" y="3212808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Introduction</a:t>
            </a:r>
            <a:endParaRPr/>
          </a:p>
        </p:txBody>
      </p:sp>
      <p:sp>
        <p:nvSpPr>
          <p:cNvPr id="221" name="Google Shape;221;p31"/>
          <p:cNvSpPr/>
          <p:nvPr/>
        </p:nvSpPr>
        <p:spPr>
          <a:xfrm rot="-5400000">
            <a:off x="7687362" y="3194980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31"/>
          <p:cNvSpPr txBox="1"/>
          <p:nvPr/>
        </p:nvSpPr>
        <p:spPr>
          <a:xfrm>
            <a:off x="7602099" y="3296298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03</a:t>
            </a:r>
            <a:endParaRPr/>
          </a:p>
        </p:txBody>
      </p:sp>
      <p:sp>
        <p:nvSpPr>
          <p:cNvPr id="223" name="Google Shape;223;p31"/>
          <p:cNvSpPr txBox="1"/>
          <p:nvPr/>
        </p:nvSpPr>
        <p:spPr>
          <a:xfrm>
            <a:off x="1866865" y="484446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Summary</a:t>
            </a:r>
            <a:endParaRPr/>
          </a:p>
        </p:txBody>
      </p:sp>
      <p:sp>
        <p:nvSpPr>
          <p:cNvPr id="224" name="Google Shape;224;p31"/>
          <p:cNvSpPr/>
          <p:nvPr/>
        </p:nvSpPr>
        <p:spPr>
          <a:xfrm rot="-5400000">
            <a:off x="1077357" y="4826635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31"/>
          <p:cNvSpPr txBox="1"/>
          <p:nvPr/>
        </p:nvSpPr>
        <p:spPr>
          <a:xfrm>
            <a:off x="992094" y="4927953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04</a:t>
            </a:r>
            <a:endParaRPr/>
          </a:p>
        </p:txBody>
      </p:sp>
      <p:sp>
        <p:nvSpPr>
          <p:cNvPr id="226" name="Google Shape;226;p31"/>
          <p:cNvSpPr txBox="1"/>
          <p:nvPr/>
        </p:nvSpPr>
        <p:spPr>
          <a:xfrm>
            <a:off x="5171867" y="4800244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Contacts</a:t>
            </a:r>
            <a:endParaRPr/>
          </a:p>
        </p:txBody>
      </p:sp>
      <p:sp>
        <p:nvSpPr>
          <p:cNvPr id="227" name="Google Shape;227;p31"/>
          <p:cNvSpPr/>
          <p:nvPr/>
        </p:nvSpPr>
        <p:spPr>
          <a:xfrm rot="-5400000">
            <a:off x="4382360" y="4782416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1"/>
          <p:cNvSpPr txBox="1"/>
          <p:nvPr/>
        </p:nvSpPr>
        <p:spPr>
          <a:xfrm>
            <a:off x="4297096" y="4883734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05</a:t>
            </a:r>
            <a:endParaRPr/>
          </a:p>
        </p:txBody>
      </p:sp>
      <p:sp>
        <p:nvSpPr>
          <p:cNvPr id="229" name="Google Shape;229;p31"/>
          <p:cNvSpPr txBox="1"/>
          <p:nvPr/>
        </p:nvSpPr>
        <p:spPr>
          <a:xfrm>
            <a:off x="8476870" y="4800244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Expertise</a:t>
            </a:r>
            <a:endParaRPr/>
          </a:p>
        </p:txBody>
      </p:sp>
      <p:sp>
        <p:nvSpPr>
          <p:cNvPr id="230" name="Google Shape;230;p31"/>
          <p:cNvSpPr/>
          <p:nvPr/>
        </p:nvSpPr>
        <p:spPr>
          <a:xfrm rot="-5400000">
            <a:off x="7687362" y="4782416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1"/>
          <p:cNvSpPr txBox="1"/>
          <p:nvPr/>
        </p:nvSpPr>
        <p:spPr>
          <a:xfrm>
            <a:off x="7602099" y="4883734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06</a:t>
            </a:r>
            <a:endParaRPr/>
          </a:p>
        </p:txBody>
      </p:sp>
      <p:sp>
        <p:nvSpPr>
          <p:cNvPr id="232" name="Google Shape;232;p31"/>
          <p:cNvSpPr/>
          <p:nvPr/>
        </p:nvSpPr>
        <p:spPr>
          <a:xfrm>
            <a:off x="5171867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3" name="Google Shape;233;p31"/>
          <p:cNvSpPr/>
          <p:nvPr/>
        </p:nvSpPr>
        <p:spPr>
          <a:xfrm>
            <a:off x="8476870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4" name="Google Shape;234;p31"/>
          <p:cNvSpPr/>
          <p:nvPr/>
        </p:nvSpPr>
        <p:spPr>
          <a:xfrm>
            <a:off x="1892372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5" name="Google Shape;235;p31"/>
          <p:cNvSpPr/>
          <p:nvPr/>
        </p:nvSpPr>
        <p:spPr>
          <a:xfrm>
            <a:off x="5171867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6" name="Google Shape;236;p31"/>
          <p:cNvSpPr/>
          <p:nvPr/>
        </p:nvSpPr>
        <p:spPr>
          <a:xfrm>
            <a:off x="8476870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7" name="Google Shape;237;p31"/>
          <p:cNvSpPr txBox="1"/>
          <p:nvPr/>
        </p:nvSpPr>
        <p:spPr>
          <a:xfrm>
            <a:off x="1866865" y="3257027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Introduction</a:t>
            </a:r>
            <a:endParaRPr/>
          </a:p>
        </p:txBody>
      </p:sp>
      <p:sp>
        <p:nvSpPr>
          <p:cNvPr id="238" name="Google Shape;238;p31"/>
          <p:cNvSpPr/>
          <p:nvPr/>
        </p:nvSpPr>
        <p:spPr>
          <a:xfrm rot="-5400000">
            <a:off x="1077357" y="3239199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1"/>
          <p:cNvSpPr txBox="1"/>
          <p:nvPr/>
        </p:nvSpPr>
        <p:spPr>
          <a:xfrm>
            <a:off x="992094" y="3340517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01</a:t>
            </a:r>
            <a:endParaRPr/>
          </a:p>
        </p:txBody>
      </p:sp>
      <p:sp>
        <p:nvSpPr>
          <p:cNvPr id="240" name="Google Shape;240;p31"/>
          <p:cNvSpPr txBox="1"/>
          <p:nvPr/>
        </p:nvSpPr>
        <p:spPr>
          <a:xfrm>
            <a:off x="5171867" y="3212808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Stories</a:t>
            </a:r>
            <a:endParaRPr/>
          </a:p>
        </p:txBody>
      </p:sp>
      <p:sp>
        <p:nvSpPr>
          <p:cNvPr id="241" name="Google Shape;241;p31"/>
          <p:cNvSpPr/>
          <p:nvPr/>
        </p:nvSpPr>
        <p:spPr>
          <a:xfrm rot="-5400000">
            <a:off x="4382360" y="3194980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1"/>
          <p:cNvSpPr txBox="1"/>
          <p:nvPr/>
        </p:nvSpPr>
        <p:spPr>
          <a:xfrm>
            <a:off x="4297096" y="3296298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02</a:t>
            </a:r>
            <a:endParaRPr/>
          </a:p>
        </p:txBody>
      </p:sp>
      <p:sp>
        <p:nvSpPr>
          <p:cNvPr id="243" name="Google Shape;243;p3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4" name="Google Shape;244;p31"/>
          <p:cNvPicPr preferRelativeResize="0"/>
          <p:nvPr/>
        </p:nvPicPr>
        <p:blipFill rotWithShape="1">
          <a:blip r:embed="rId3">
            <a:alphaModFix/>
          </a:blip>
          <a:srcRect b="58149" l="6240" r="6239" t="12145"/>
          <a:stretch/>
        </p:blipFill>
        <p:spPr>
          <a:xfrm>
            <a:off x="762000" y="832885"/>
            <a:ext cx="10668000" cy="2037232"/>
          </a:xfrm>
          <a:custGeom>
            <a:rect b="b" l="l" r="r" t="t"/>
            <a:pathLst>
              <a:path extrusionOk="0" h="2037232" w="10668000">
                <a:moveTo>
                  <a:pt x="91900" y="0"/>
                </a:moveTo>
                <a:lnTo>
                  <a:pt x="10576100" y="0"/>
                </a:lnTo>
                <a:cubicBezTo>
                  <a:pt x="10626855" y="0"/>
                  <a:pt x="10668000" y="41145"/>
                  <a:pt x="10668000" y="91900"/>
                </a:cubicBezTo>
                <a:lnTo>
                  <a:pt x="10668000" y="1945332"/>
                </a:lnTo>
                <a:cubicBezTo>
                  <a:pt x="10668000" y="1996087"/>
                  <a:pt x="10626855" y="2037232"/>
                  <a:pt x="10576100" y="2037232"/>
                </a:cubicBezTo>
                <a:lnTo>
                  <a:pt x="91900" y="2037232"/>
                </a:lnTo>
                <a:cubicBezTo>
                  <a:pt x="41145" y="2037232"/>
                  <a:pt x="0" y="1996087"/>
                  <a:pt x="0" y="1945332"/>
                </a:cubicBezTo>
                <a:lnTo>
                  <a:pt x="0" y="91900"/>
                </a:lnTo>
                <a:cubicBezTo>
                  <a:pt x="0" y="41145"/>
                  <a:pt x="41145" y="0"/>
                  <a:pt x="919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45" name="Google Shape;245;p31"/>
          <p:cNvSpPr/>
          <p:nvPr/>
        </p:nvSpPr>
        <p:spPr>
          <a:xfrm>
            <a:off x="762000" y="832885"/>
            <a:ext cx="7544159" cy="2037232"/>
          </a:xfrm>
          <a:prstGeom prst="roundRect">
            <a:avLst>
              <a:gd fmla="val 4511" name="adj"/>
            </a:avLst>
          </a:prstGeom>
          <a:gradFill>
            <a:gsLst>
              <a:gs pos="0">
                <a:srgbClr val="FFFFFF">
                  <a:alpha val="2745"/>
                </a:srgbClr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6" name="Google Shape;246;p31"/>
          <p:cNvGrpSpPr/>
          <p:nvPr/>
        </p:nvGrpSpPr>
        <p:grpSpPr>
          <a:xfrm>
            <a:off x="996641" y="1088415"/>
            <a:ext cx="2541910" cy="1524496"/>
            <a:chOff x="996641" y="1110393"/>
            <a:chExt cx="2541910" cy="1524496"/>
          </a:xfrm>
        </p:grpSpPr>
        <p:sp>
          <p:nvSpPr>
            <p:cNvPr id="247" name="Google Shape;247;p31"/>
            <p:cNvSpPr txBox="1"/>
            <p:nvPr/>
          </p:nvSpPr>
          <p:spPr>
            <a:xfrm>
              <a:off x="996641" y="1385129"/>
              <a:ext cx="2522569" cy="1249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2800"/>
                <a:buFont typeface="Sora"/>
                <a:buNone/>
              </a:pPr>
              <a:r>
                <a:rPr b="1" lang="en-US" sz="28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Table Of Contents</a:t>
              </a:r>
              <a:endParaRPr/>
            </a:p>
          </p:txBody>
        </p:sp>
        <p:sp>
          <p:nvSpPr>
            <p:cNvPr id="248" name="Google Shape;248;p31"/>
            <p:cNvSpPr txBox="1"/>
            <p:nvPr/>
          </p:nvSpPr>
          <p:spPr>
            <a:xfrm>
              <a:off x="1015982" y="1110393"/>
              <a:ext cx="2522569" cy="410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00"/>
                <a:buFont typeface="Montserrat Light"/>
                <a:buNone/>
              </a:pPr>
              <a:r>
                <a:rPr lang="en-US" sz="1000">
                  <a:solidFill>
                    <a:srgbClr val="0C0C0C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Insert Your Creative Idea </a:t>
              </a:r>
              <a:endParaRPr/>
            </a:p>
          </p:txBody>
        </p:sp>
      </p:grpSp>
      <p:grpSp>
        <p:nvGrpSpPr>
          <p:cNvPr id="249" name="Google Shape;249;p31"/>
          <p:cNvGrpSpPr/>
          <p:nvPr/>
        </p:nvGrpSpPr>
        <p:grpSpPr>
          <a:xfrm>
            <a:off x="6859" y="196513"/>
            <a:ext cx="1849234" cy="514008"/>
            <a:chOff x="10113659" y="196513"/>
            <a:chExt cx="1849234" cy="514008"/>
          </a:xfrm>
        </p:grpSpPr>
        <p:sp>
          <p:nvSpPr>
            <p:cNvPr id="250" name="Google Shape;250;p3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02060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251" name="Google Shape;251;p3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49"/>
          <p:cNvSpPr/>
          <p:nvPr/>
        </p:nvSpPr>
        <p:spPr>
          <a:xfrm rot="5400000">
            <a:off x="908050" y="-908050"/>
            <a:ext cx="6858000" cy="86741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49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49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763" name="Google Shape;763;p49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64" name="Google Shape;764;p49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65" name="Google Shape;765;p4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66" name="Google Shape;766;p49"/>
          <p:cNvSpPr txBox="1"/>
          <p:nvPr/>
        </p:nvSpPr>
        <p:spPr>
          <a:xfrm>
            <a:off x="741977" y="1776324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Investment Plan</a:t>
            </a:r>
            <a:endParaRPr/>
          </a:p>
        </p:txBody>
      </p:sp>
      <p:sp>
        <p:nvSpPr>
          <p:cNvPr id="767" name="Google Shape;767;p49"/>
          <p:cNvSpPr txBox="1"/>
          <p:nvPr/>
        </p:nvSpPr>
        <p:spPr>
          <a:xfrm>
            <a:off x="741977" y="150158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768" name="Google Shape;768;p49"/>
          <p:cNvSpPr/>
          <p:nvPr/>
        </p:nvSpPr>
        <p:spPr>
          <a:xfrm>
            <a:off x="2522542" y="4550404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49"/>
          <p:cNvSpPr txBox="1"/>
          <p:nvPr/>
        </p:nvSpPr>
        <p:spPr>
          <a:xfrm>
            <a:off x="2812517" y="4739385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770" name="Google Shape;770;p49"/>
          <p:cNvSpPr/>
          <p:nvPr/>
        </p:nvSpPr>
        <p:spPr>
          <a:xfrm>
            <a:off x="2812517" y="5085839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71" name="Google Shape;771;p49"/>
          <p:cNvSpPr/>
          <p:nvPr/>
        </p:nvSpPr>
        <p:spPr>
          <a:xfrm>
            <a:off x="1934365" y="2867397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2" name="Google Shape;772;p49"/>
          <p:cNvSpPr txBox="1"/>
          <p:nvPr/>
        </p:nvSpPr>
        <p:spPr>
          <a:xfrm>
            <a:off x="2224340" y="3056378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773" name="Google Shape;773;p49"/>
          <p:cNvSpPr/>
          <p:nvPr/>
        </p:nvSpPr>
        <p:spPr>
          <a:xfrm>
            <a:off x="2224340" y="3402832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74" name="Google Shape;774;p4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75" name="Google Shape;775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96463" y="822598"/>
            <a:ext cx="5945509" cy="527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Google Shape;776;p49"/>
          <p:cNvPicPr preferRelativeResize="0"/>
          <p:nvPr/>
        </p:nvPicPr>
        <p:blipFill rotWithShape="1">
          <a:blip r:embed="rId5">
            <a:alphaModFix/>
          </a:blip>
          <a:srcRect b="34778" l="46530" r="9616" t="20463"/>
          <a:stretch/>
        </p:blipFill>
        <p:spPr>
          <a:xfrm>
            <a:off x="5673092" y="1403352"/>
            <a:ext cx="5345429" cy="3069591"/>
          </a:xfrm>
          <a:custGeom>
            <a:rect b="b" l="l" r="r" t="t"/>
            <a:pathLst>
              <a:path extrusionOk="0" h="3069591" w="5345429">
                <a:moveTo>
                  <a:pt x="0" y="0"/>
                </a:moveTo>
                <a:lnTo>
                  <a:pt x="5345429" y="0"/>
                </a:lnTo>
                <a:lnTo>
                  <a:pt x="5345429" y="3069591"/>
                </a:lnTo>
                <a:lnTo>
                  <a:pt x="0" y="3069591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50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Google Shape;782;p50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783" name="Google Shape;783;p50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84" name="Google Shape;784;p50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85" name="Google Shape;785;p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6" name="Google Shape;786;p50"/>
          <p:cNvSpPr txBox="1"/>
          <p:nvPr/>
        </p:nvSpPr>
        <p:spPr>
          <a:xfrm>
            <a:off x="4044796" y="882554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Pricing Table</a:t>
            </a:r>
            <a:endParaRPr/>
          </a:p>
        </p:txBody>
      </p:sp>
      <p:sp>
        <p:nvSpPr>
          <p:cNvPr id="787" name="Google Shape;787;p50"/>
          <p:cNvSpPr txBox="1"/>
          <p:nvPr/>
        </p:nvSpPr>
        <p:spPr>
          <a:xfrm>
            <a:off x="4834716" y="60781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788" name="Google Shape;788;p50"/>
          <p:cNvSpPr/>
          <p:nvPr/>
        </p:nvSpPr>
        <p:spPr>
          <a:xfrm>
            <a:off x="1378290" y="2294407"/>
            <a:ext cx="9746910" cy="3572993"/>
          </a:xfrm>
          <a:prstGeom prst="roundRect">
            <a:avLst>
              <a:gd fmla="val 5232" name="adj"/>
            </a:avLst>
          </a:prstGeom>
          <a:solidFill>
            <a:srgbClr val="002060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9" name="Google Shape;789;p50"/>
          <p:cNvGrpSpPr/>
          <p:nvPr/>
        </p:nvGrpSpPr>
        <p:grpSpPr>
          <a:xfrm>
            <a:off x="2422198" y="1838085"/>
            <a:ext cx="2782292" cy="1630541"/>
            <a:chOff x="4634508" y="1433359"/>
            <a:chExt cx="2782292" cy="1737300"/>
          </a:xfrm>
        </p:grpSpPr>
        <p:sp>
          <p:nvSpPr>
            <p:cNvPr id="790" name="Google Shape;790;p50"/>
            <p:cNvSpPr/>
            <p:nvPr/>
          </p:nvSpPr>
          <p:spPr>
            <a:xfrm flipH="1" rot="5400000">
              <a:off x="5299723" y="768143"/>
              <a:ext cx="1451861" cy="2782292"/>
            </a:xfrm>
            <a:prstGeom prst="roundRect">
              <a:avLst>
                <a:gd fmla="val 8680" name="adj"/>
              </a:avLst>
            </a:prstGeom>
            <a:solidFill>
              <a:srgbClr val="FF0029"/>
            </a:solidFill>
            <a:ln>
              <a:noFill/>
            </a:ln>
            <a:effectLst>
              <a:outerShdw blurRad="711200" sx="87000" rotWithShape="0" algn="t" dir="5400000" dist="685800" sy="87000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791" name="Google Shape;791;p50"/>
            <p:cNvSpPr/>
            <p:nvPr/>
          </p:nvSpPr>
          <p:spPr>
            <a:xfrm flipH="1" rot="10800000">
              <a:off x="5679083" y="2728217"/>
              <a:ext cx="693142" cy="442442"/>
            </a:xfrm>
            <a:prstGeom prst="triangle">
              <a:avLst>
                <a:gd fmla="val 47429" name="adj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</p:grpSp>
      <p:sp>
        <p:nvSpPr>
          <p:cNvPr id="792" name="Google Shape;792;p50"/>
          <p:cNvSpPr/>
          <p:nvPr/>
        </p:nvSpPr>
        <p:spPr>
          <a:xfrm>
            <a:off x="2233487" y="2056299"/>
            <a:ext cx="3159717" cy="857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239,</a:t>
            </a: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99</a:t>
            </a:r>
            <a:endParaRPr/>
          </a:p>
        </p:txBody>
      </p:sp>
      <p:sp>
        <p:nvSpPr>
          <p:cNvPr id="793" name="Google Shape;793;p50"/>
          <p:cNvSpPr/>
          <p:nvPr/>
        </p:nvSpPr>
        <p:spPr>
          <a:xfrm>
            <a:off x="2594145" y="3693209"/>
            <a:ext cx="2438400" cy="405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cxnSp>
        <p:nvCxnSpPr>
          <p:cNvPr id="794" name="Google Shape;794;p50"/>
          <p:cNvCxnSpPr/>
          <p:nvPr/>
        </p:nvCxnSpPr>
        <p:spPr>
          <a:xfrm>
            <a:off x="6251745" y="2909032"/>
            <a:ext cx="0" cy="2795984"/>
          </a:xfrm>
          <a:prstGeom prst="straightConnector1">
            <a:avLst/>
          </a:prstGeom>
          <a:noFill/>
          <a:ln cap="flat" cmpd="sng" w="9525">
            <a:solidFill>
              <a:srgbClr val="F2F2F2">
                <a:alpha val="8196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795" name="Google Shape;795;p50"/>
          <p:cNvGrpSpPr/>
          <p:nvPr/>
        </p:nvGrpSpPr>
        <p:grpSpPr>
          <a:xfrm>
            <a:off x="6961796" y="1838085"/>
            <a:ext cx="2782292" cy="1630541"/>
            <a:chOff x="4634508" y="1433359"/>
            <a:chExt cx="2782292" cy="1737300"/>
          </a:xfrm>
        </p:grpSpPr>
        <p:sp>
          <p:nvSpPr>
            <p:cNvPr id="796" name="Google Shape;796;p50"/>
            <p:cNvSpPr/>
            <p:nvPr/>
          </p:nvSpPr>
          <p:spPr>
            <a:xfrm flipH="1" rot="5400000">
              <a:off x="5299723" y="768143"/>
              <a:ext cx="1451861" cy="2782292"/>
            </a:xfrm>
            <a:prstGeom prst="roundRect">
              <a:avLst>
                <a:gd fmla="val 8680" name="adj"/>
              </a:avLst>
            </a:prstGeom>
            <a:solidFill>
              <a:srgbClr val="FF0029"/>
            </a:solidFill>
            <a:ln>
              <a:noFill/>
            </a:ln>
            <a:effectLst>
              <a:outerShdw blurRad="711200" sx="87000" rotWithShape="0" algn="t" dir="5400000" dist="685800" sy="87000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797" name="Google Shape;797;p50"/>
            <p:cNvSpPr/>
            <p:nvPr/>
          </p:nvSpPr>
          <p:spPr>
            <a:xfrm flipH="1" rot="10800000">
              <a:off x="5679083" y="2728217"/>
              <a:ext cx="693142" cy="442442"/>
            </a:xfrm>
            <a:prstGeom prst="triangle">
              <a:avLst>
                <a:gd fmla="val 47429" name="adj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</p:grpSp>
      <p:sp>
        <p:nvSpPr>
          <p:cNvPr id="798" name="Google Shape;798;p50"/>
          <p:cNvSpPr/>
          <p:nvPr/>
        </p:nvSpPr>
        <p:spPr>
          <a:xfrm>
            <a:off x="6773084" y="2056299"/>
            <a:ext cx="3159717" cy="857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499,</a:t>
            </a: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99</a:t>
            </a:r>
            <a:endParaRPr/>
          </a:p>
        </p:txBody>
      </p:sp>
      <p:sp>
        <p:nvSpPr>
          <p:cNvPr id="799" name="Google Shape;799;p50"/>
          <p:cNvSpPr/>
          <p:nvPr/>
        </p:nvSpPr>
        <p:spPr>
          <a:xfrm>
            <a:off x="7133742" y="3693209"/>
            <a:ext cx="2438400" cy="405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800" name="Google Shape;800;p50"/>
          <p:cNvSpPr/>
          <p:nvPr/>
        </p:nvSpPr>
        <p:spPr>
          <a:xfrm>
            <a:off x="2378182" y="4307024"/>
            <a:ext cx="299156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01" name="Google Shape;801;p50"/>
          <p:cNvSpPr/>
          <p:nvPr/>
        </p:nvSpPr>
        <p:spPr>
          <a:xfrm>
            <a:off x="7133742" y="4307024"/>
            <a:ext cx="299156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02" name="Google Shape;802;p5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51"/>
          <p:cNvSpPr txBox="1"/>
          <p:nvPr/>
        </p:nvSpPr>
        <p:spPr>
          <a:xfrm>
            <a:off x="747509" y="2176809"/>
            <a:ext cx="3131367" cy="997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808" name="Google Shape;808;p5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5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810" name="Google Shape;810;p51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811" name="Google Shape;811;p5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812" name="Google Shape;812;p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3" name="Google Shape;813;p51"/>
          <p:cNvSpPr txBox="1"/>
          <p:nvPr/>
        </p:nvSpPr>
        <p:spPr>
          <a:xfrm>
            <a:off x="747509" y="178922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814" name="Google Shape;814;p51"/>
          <p:cNvSpPr/>
          <p:nvPr/>
        </p:nvSpPr>
        <p:spPr>
          <a:xfrm>
            <a:off x="5721979" y="877666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5" name="Google Shape;815;p51"/>
          <p:cNvSpPr/>
          <p:nvPr/>
        </p:nvSpPr>
        <p:spPr>
          <a:xfrm>
            <a:off x="9296076" y="877666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16" name="Google Shape;816;p51"/>
          <p:cNvSpPr/>
          <p:nvPr/>
        </p:nvSpPr>
        <p:spPr>
          <a:xfrm>
            <a:off x="5721979" y="2635173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51"/>
          <p:cNvSpPr/>
          <p:nvPr/>
        </p:nvSpPr>
        <p:spPr>
          <a:xfrm>
            <a:off x="9296075" y="2635173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18" name="Google Shape;818;p51"/>
          <p:cNvSpPr/>
          <p:nvPr/>
        </p:nvSpPr>
        <p:spPr>
          <a:xfrm>
            <a:off x="5721979" y="4425233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p51"/>
          <p:cNvSpPr/>
          <p:nvPr/>
        </p:nvSpPr>
        <p:spPr>
          <a:xfrm>
            <a:off x="9296076" y="4425233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20" name="Google Shape;820;p51"/>
          <p:cNvSpPr txBox="1"/>
          <p:nvPr/>
        </p:nvSpPr>
        <p:spPr>
          <a:xfrm>
            <a:off x="9165395" y="1109140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512</a:t>
            </a:r>
            <a:endParaRPr/>
          </a:p>
        </p:txBody>
      </p:sp>
      <p:sp>
        <p:nvSpPr>
          <p:cNvPr id="821" name="Google Shape;821;p51"/>
          <p:cNvSpPr txBox="1"/>
          <p:nvPr/>
        </p:nvSpPr>
        <p:spPr>
          <a:xfrm>
            <a:off x="9416104" y="1756694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Marketing</a:t>
            </a:r>
            <a:endParaRPr/>
          </a:p>
        </p:txBody>
      </p:sp>
      <p:sp>
        <p:nvSpPr>
          <p:cNvPr id="822" name="Google Shape;822;p51"/>
          <p:cNvSpPr txBox="1"/>
          <p:nvPr/>
        </p:nvSpPr>
        <p:spPr>
          <a:xfrm>
            <a:off x="9165395" y="2845360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144</a:t>
            </a:r>
            <a:endParaRPr/>
          </a:p>
        </p:txBody>
      </p:sp>
      <p:sp>
        <p:nvSpPr>
          <p:cNvPr id="823" name="Google Shape;823;p51"/>
          <p:cNvSpPr txBox="1"/>
          <p:nvPr/>
        </p:nvSpPr>
        <p:spPr>
          <a:xfrm>
            <a:off x="9416104" y="3492914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Product</a:t>
            </a:r>
            <a:endParaRPr/>
          </a:p>
        </p:txBody>
      </p:sp>
      <p:sp>
        <p:nvSpPr>
          <p:cNvPr id="824" name="Google Shape;824;p51"/>
          <p:cNvSpPr txBox="1"/>
          <p:nvPr/>
        </p:nvSpPr>
        <p:spPr>
          <a:xfrm>
            <a:off x="9165395" y="4635515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321</a:t>
            </a:r>
            <a:endParaRPr/>
          </a:p>
        </p:txBody>
      </p:sp>
      <p:sp>
        <p:nvSpPr>
          <p:cNvPr id="825" name="Google Shape;825;p51"/>
          <p:cNvSpPr txBox="1"/>
          <p:nvPr/>
        </p:nvSpPr>
        <p:spPr>
          <a:xfrm>
            <a:off x="9416104" y="5283069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Costumer</a:t>
            </a:r>
            <a:endParaRPr/>
          </a:p>
        </p:txBody>
      </p:sp>
      <p:sp>
        <p:nvSpPr>
          <p:cNvPr id="826" name="Google Shape;826;p51"/>
          <p:cNvSpPr/>
          <p:nvPr/>
        </p:nvSpPr>
        <p:spPr>
          <a:xfrm>
            <a:off x="6064255" y="1184007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27" name="Google Shape;827;p51"/>
          <p:cNvSpPr/>
          <p:nvPr/>
        </p:nvSpPr>
        <p:spPr>
          <a:xfrm>
            <a:off x="6064255" y="2978877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28" name="Google Shape;828;p51"/>
          <p:cNvSpPr/>
          <p:nvPr/>
        </p:nvSpPr>
        <p:spPr>
          <a:xfrm>
            <a:off x="6064255" y="4734779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grpSp>
        <p:nvGrpSpPr>
          <p:cNvPr id="829" name="Google Shape;829;p51"/>
          <p:cNvGrpSpPr/>
          <p:nvPr/>
        </p:nvGrpSpPr>
        <p:grpSpPr>
          <a:xfrm>
            <a:off x="3799536" y="2224384"/>
            <a:ext cx="2093581" cy="2537060"/>
            <a:chOff x="7819213" y="3797326"/>
            <a:chExt cx="2093581" cy="2537060"/>
          </a:xfrm>
        </p:grpSpPr>
        <p:sp>
          <p:nvSpPr>
            <p:cNvPr id="830" name="Google Shape;830;p51"/>
            <p:cNvSpPr/>
            <p:nvPr/>
          </p:nvSpPr>
          <p:spPr>
            <a:xfrm>
              <a:off x="8530580" y="4888014"/>
              <a:ext cx="1063674" cy="106930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51"/>
            <p:cNvSpPr/>
            <p:nvPr/>
          </p:nvSpPr>
          <p:spPr>
            <a:xfrm>
              <a:off x="9118134" y="3864861"/>
              <a:ext cx="2251" cy="894837"/>
            </a:xfrm>
            <a:prstGeom prst="rect">
              <a:avLst/>
            </a:prstGeom>
            <a:solidFill>
              <a:srgbClr val="454F5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51"/>
            <p:cNvSpPr/>
            <p:nvPr/>
          </p:nvSpPr>
          <p:spPr>
            <a:xfrm>
              <a:off x="9118134" y="3864861"/>
              <a:ext cx="2251" cy="894837"/>
            </a:xfrm>
            <a:custGeom>
              <a:rect b="b" l="l" r="r" t="t"/>
              <a:pathLst>
                <a:path extrusionOk="0" h="795" w="2">
                  <a:moveTo>
                    <a:pt x="2" y="795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795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51"/>
            <p:cNvSpPr/>
            <p:nvPr/>
          </p:nvSpPr>
          <p:spPr>
            <a:xfrm>
              <a:off x="7939650" y="6138535"/>
              <a:ext cx="1933749" cy="19585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51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51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51"/>
            <p:cNvSpPr/>
            <p:nvPr/>
          </p:nvSpPr>
          <p:spPr>
            <a:xfrm>
              <a:off x="8372999" y="5898786"/>
              <a:ext cx="157581" cy="260009"/>
            </a:xfrm>
            <a:custGeom>
              <a:rect b="b" l="l" r="r" t="t"/>
              <a:pathLst>
                <a:path extrusionOk="0" h="93" w="56">
                  <a:moveTo>
                    <a:pt x="6" y="0"/>
                  </a:moveTo>
                  <a:cubicBezTo>
                    <a:pt x="15" y="31"/>
                    <a:pt x="10" y="63"/>
                    <a:pt x="0" y="9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38" y="17"/>
                    <a:pt x="22" y="9"/>
                    <a:pt x="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51"/>
            <p:cNvSpPr/>
            <p:nvPr/>
          </p:nvSpPr>
          <p:spPr>
            <a:xfrm>
              <a:off x="8177148" y="5814368"/>
              <a:ext cx="112558" cy="369191"/>
            </a:xfrm>
            <a:custGeom>
              <a:rect b="b" l="l" r="r" t="t"/>
              <a:pathLst>
                <a:path extrusionOk="0" h="132" w="40">
                  <a:moveTo>
                    <a:pt x="0" y="0"/>
                  </a:moveTo>
                  <a:cubicBezTo>
                    <a:pt x="13" y="22"/>
                    <a:pt x="12" y="51"/>
                    <a:pt x="13" y="77"/>
                  </a:cubicBezTo>
                  <a:cubicBezTo>
                    <a:pt x="13" y="87"/>
                    <a:pt x="15" y="97"/>
                    <a:pt x="16" y="107"/>
                  </a:cubicBezTo>
                  <a:cubicBezTo>
                    <a:pt x="17" y="112"/>
                    <a:pt x="16" y="125"/>
                    <a:pt x="20" y="129"/>
                  </a:cubicBezTo>
                  <a:cubicBezTo>
                    <a:pt x="22" y="131"/>
                    <a:pt x="24" y="132"/>
                    <a:pt x="26" y="132"/>
                  </a:cubicBezTo>
                  <a:cubicBezTo>
                    <a:pt x="36" y="132"/>
                    <a:pt x="40" y="98"/>
                    <a:pt x="40" y="93"/>
                  </a:cubicBezTo>
                  <a:cubicBezTo>
                    <a:pt x="40" y="68"/>
                    <a:pt x="32" y="41"/>
                    <a:pt x="19" y="20"/>
                  </a:cubicBezTo>
                  <a:cubicBezTo>
                    <a:pt x="18" y="18"/>
                    <a:pt x="16" y="15"/>
                    <a:pt x="15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51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51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51"/>
            <p:cNvSpPr/>
            <p:nvPr/>
          </p:nvSpPr>
          <p:spPr>
            <a:xfrm>
              <a:off x="9582999" y="5708563"/>
              <a:ext cx="7879" cy="41647"/>
            </a:xfrm>
            <a:custGeom>
              <a:rect b="b" l="l" r="r" t="t"/>
              <a:pathLst>
                <a:path extrusionOk="0" h="15" w="3">
                  <a:moveTo>
                    <a:pt x="3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51"/>
            <p:cNvSpPr/>
            <p:nvPr/>
          </p:nvSpPr>
          <p:spPr>
            <a:xfrm>
              <a:off x="9208180" y="5708563"/>
              <a:ext cx="382698" cy="527898"/>
            </a:xfrm>
            <a:custGeom>
              <a:rect b="b" l="l" r="r" t="t"/>
              <a:pathLst>
                <a:path extrusionOk="0" h="189" w="137">
                  <a:moveTo>
                    <a:pt x="137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11" y="27"/>
                    <a:pt x="82" y="50"/>
                    <a:pt x="50" y="68"/>
                  </a:cubicBezTo>
                  <a:cubicBezTo>
                    <a:pt x="40" y="99"/>
                    <a:pt x="45" y="130"/>
                    <a:pt x="55" y="16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57" y="131"/>
                    <a:pt x="76" y="54"/>
                    <a:pt x="134" y="15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51"/>
            <p:cNvSpPr/>
            <p:nvPr/>
          </p:nvSpPr>
          <p:spPr>
            <a:xfrm>
              <a:off x="9208180" y="5898786"/>
              <a:ext cx="153079" cy="260009"/>
            </a:xfrm>
            <a:custGeom>
              <a:rect b="b" l="l" r="r" t="t"/>
              <a:pathLst>
                <a:path extrusionOk="0" h="93" w="55">
                  <a:moveTo>
                    <a:pt x="50" y="0"/>
                  </a:moveTo>
                  <a:cubicBezTo>
                    <a:pt x="34" y="9"/>
                    <a:pt x="17" y="17"/>
                    <a:pt x="0" y="2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5" y="62"/>
                    <a:pt x="40" y="31"/>
                    <a:pt x="5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51"/>
            <p:cNvSpPr/>
            <p:nvPr/>
          </p:nvSpPr>
          <p:spPr>
            <a:xfrm>
              <a:off x="9445678" y="5814368"/>
              <a:ext cx="114809" cy="369191"/>
            </a:xfrm>
            <a:custGeom>
              <a:rect b="b" l="l" r="r" t="t"/>
              <a:pathLst>
                <a:path extrusionOk="0" h="132" w="41">
                  <a:moveTo>
                    <a:pt x="41" y="0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9" y="41"/>
                    <a:pt x="0" y="68"/>
                    <a:pt x="0" y="93"/>
                  </a:cubicBezTo>
                  <a:cubicBezTo>
                    <a:pt x="0" y="98"/>
                    <a:pt x="4" y="132"/>
                    <a:pt x="15" y="132"/>
                  </a:cubicBezTo>
                  <a:cubicBezTo>
                    <a:pt x="17" y="132"/>
                    <a:pt x="18" y="131"/>
                    <a:pt x="21" y="129"/>
                  </a:cubicBezTo>
                  <a:cubicBezTo>
                    <a:pt x="24" y="125"/>
                    <a:pt x="23" y="112"/>
                    <a:pt x="24" y="107"/>
                  </a:cubicBezTo>
                  <a:cubicBezTo>
                    <a:pt x="26" y="97"/>
                    <a:pt x="27" y="87"/>
                    <a:pt x="27" y="77"/>
                  </a:cubicBezTo>
                  <a:cubicBezTo>
                    <a:pt x="28" y="51"/>
                    <a:pt x="28" y="22"/>
                    <a:pt x="4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51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51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51"/>
            <p:cNvSpPr/>
            <p:nvPr/>
          </p:nvSpPr>
          <p:spPr>
            <a:xfrm>
              <a:off x="8144506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1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8" y="37"/>
                    <a:pt x="33" y="33"/>
                    <a:pt x="38" y="2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51"/>
            <p:cNvSpPr/>
            <p:nvPr/>
          </p:nvSpPr>
          <p:spPr>
            <a:xfrm>
              <a:off x="7819213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41" y="207"/>
                  </a:moveTo>
                  <a:cubicBezTo>
                    <a:pt x="0" y="157"/>
                    <a:pt x="8" y="82"/>
                    <a:pt x="58" y="41"/>
                  </a:cubicBezTo>
                  <a:cubicBezTo>
                    <a:pt x="109" y="0"/>
                    <a:pt x="183" y="8"/>
                    <a:pt x="224" y="58"/>
                  </a:cubicBezTo>
                  <a:cubicBezTo>
                    <a:pt x="41" y="207"/>
                    <a:pt x="41" y="207"/>
                    <a:pt x="41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51"/>
            <p:cNvSpPr/>
            <p:nvPr/>
          </p:nvSpPr>
          <p:spPr>
            <a:xfrm>
              <a:off x="8031948" y="3878368"/>
              <a:ext cx="243126" cy="184595"/>
            </a:xfrm>
            <a:custGeom>
              <a:rect b="b" l="l" r="r" t="t"/>
              <a:pathLst>
                <a:path extrusionOk="0" h="66" w="87">
                  <a:moveTo>
                    <a:pt x="54" y="0"/>
                  </a:moveTo>
                  <a:cubicBezTo>
                    <a:pt x="36" y="0"/>
                    <a:pt x="19" y="5"/>
                    <a:pt x="5" y="17"/>
                  </a:cubicBezTo>
                  <a:cubicBezTo>
                    <a:pt x="4" y="18"/>
                    <a:pt x="3" y="18"/>
                    <a:pt x="2" y="19"/>
                  </a:cubicBezTo>
                  <a:cubicBezTo>
                    <a:pt x="1" y="24"/>
                    <a:pt x="0" y="28"/>
                    <a:pt x="0" y="33"/>
                  </a:cubicBezTo>
                  <a:cubicBezTo>
                    <a:pt x="0" y="41"/>
                    <a:pt x="1" y="52"/>
                    <a:pt x="7" y="58"/>
                  </a:cubicBezTo>
                  <a:cubicBezTo>
                    <a:pt x="12" y="63"/>
                    <a:pt x="20" y="66"/>
                    <a:pt x="29" y="66"/>
                  </a:cubicBezTo>
                  <a:cubicBezTo>
                    <a:pt x="35" y="66"/>
                    <a:pt x="40" y="64"/>
                    <a:pt x="44" y="61"/>
                  </a:cubicBezTo>
                  <a:cubicBezTo>
                    <a:pt x="50" y="57"/>
                    <a:pt x="55" y="52"/>
                    <a:pt x="60" y="47"/>
                  </a:cubicBezTo>
                  <a:cubicBezTo>
                    <a:pt x="67" y="41"/>
                    <a:pt x="75" y="36"/>
                    <a:pt x="79" y="28"/>
                  </a:cubicBezTo>
                  <a:cubicBezTo>
                    <a:pt x="83" y="21"/>
                    <a:pt x="85" y="14"/>
                    <a:pt x="87" y="7"/>
                  </a:cubicBezTo>
                  <a:cubicBezTo>
                    <a:pt x="76" y="2"/>
                    <a:pt x="65" y="0"/>
                    <a:pt x="5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51"/>
            <p:cNvSpPr/>
            <p:nvPr/>
          </p:nvSpPr>
          <p:spPr>
            <a:xfrm>
              <a:off x="8443911" y="3984172"/>
              <a:ext cx="2251" cy="3377"/>
            </a:xfrm>
            <a:custGeom>
              <a:rect b="b" l="l" r="r" t="t"/>
              <a:pathLst>
                <a:path extrusionOk="0" h="1" w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51"/>
            <p:cNvSpPr/>
            <p:nvPr/>
          </p:nvSpPr>
          <p:spPr>
            <a:xfrm>
              <a:off x="7934022" y="4401763"/>
              <a:ext cx="0" cy="2251"/>
            </a:xfrm>
            <a:custGeom>
              <a:rect b="b" l="l" r="r" t="t"/>
              <a:pathLst>
                <a:path extrusionOk="0" h="1" w="12000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51"/>
            <p:cNvSpPr/>
            <p:nvPr/>
          </p:nvSpPr>
          <p:spPr>
            <a:xfrm>
              <a:off x="7828218" y="3906507"/>
              <a:ext cx="617944" cy="497507"/>
            </a:xfrm>
            <a:custGeom>
              <a:rect b="b" l="l" r="r" t="t"/>
              <a:pathLst>
                <a:path extrusionOk="0" h="178" w="221">
                  <a:moveTo>
                    <a:pt x="185" y="0"/>
                  </a:moveTo>
                  <a:cubicBezTo>
                    <a:pt x="183" y="15"/>
                    <a:pt x="177" y="30"/>
                    <a:pt x="166" y="42"/>
                  </a:cubicBezTo>
                  <a:cubicBezTo>
                    <a:pt x="154" y="53"/>
                    <a:pt x="141" y="63"/>
                    <a:pt x="129" y="75"/>
                  </a:cubicBezTo>
                  <a:cubicBezTo>
                    <a:pt x="123" y="82"/>
                    <a:pt x="115" y="88"/>
                    <a:pt x="105" y="90"/>
                  </a:cubicBezTo>
                  <a:cubicBezTo>
                    <a:pt x="101" y="91"/>
                    <a:pt x="96" y="91"/>
                    <a:pt x="91" y="91"/>
                  </a:cubicBezTo>
                  <a:cubicBezTo>
                    <a:pt x="74" y="91"/>
                    <a:pt x="57" y="87"/>
                    <a:pt x="50" y="72"/>
                  </a:cubicBezTo>
                  <a:cubicBezTo>
                    <a:pt x="43" y="56"/>
                    <a:pt x="42" y="39"/>
                    <a:pt x="45" y="22"/>
                  </a:cubicBezTo>
                  <a:cubicBezTo>
                    <a:pt x="4" y="64"/>
                    <a:pt x="0" y="130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11" y="145"/>
                    <a:pt x="5" y="101"/>
                    <a:pt x="19" y="63"/>
                  </a:cubicBezTo>
                  <a:cubicBezTo>
                    <a:pt x="29" y="100"/>
                    <a:pt x="50" y="136"/>
                    <a:pt x="86" y="136"/>
                  </a:cubicBezTo>
                  <a:cubicBezTo>
                    <a:pt x="88" y="136"/>
                    <a:pt x="89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10" y="16"/>
                    <a:pt x="198" y="7"/>
                    <a:pt x="185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51"/>
            <p:cNvSpPr/>
            <p:nvPr/>
          </p:nvSpPr>
          <p:spPr>
            <a:xfrm>
              <a:off x="7934022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51"/>
            <p:cNvSpPr/>
            <p:nvPr/>
          </p:nvSpPr>
          <p:spPr>
            <a:xfrm>
              <a:off x="7934022" y="4404014"/>
              <a:ext cx="1126" cy="1126"/>
            </a:xfrm>
            <a:prstGeom prst="ellipse">
              <a:avLst/>
            </a:pr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51"/>
            <p:cNvSpPr/>
            <p:nvPr/>
          </p:nvSpPr>
          <p:spPr>
            <a:xfrm>
              <a:off x="7841725" y="4082098"/>
              <a:ext cx="237498" cy="321916"/>
            </a:xfrm>
            <a:custGeom>
              <a:rect b="b" l="l" r="r" t="t"/>
              <a:pathLst>
                <a:path extrusionOk="0" h="115" w="85">
                  <a:moveTo>
                    <a:pt x="14" y="0"/>
                  </a:moveTo>
                  <a:cubicBezTo>
                    <a:pt x="0" y="38"/>
                    <a:pt x="6" y="82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3"/>
                    <a:pt x="83" y="73"/>
                    <a:pt x="81" y="73"/>
                  </a:cubicBezTo>
                  <a:cubicBezTo>
                    <a:pt x="45" y="73"/>
                    <a:pt x="24" y="37"/>
                    <a:pt x="1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51"/>
            <p:cNvSpPr/>
            <p:nvPr/>
          </p:nvSpPr>
          <p:spPr>
            <a:xfrm>
              <a:off x="7939650" y="3897503"/>
              <a:ext cx="84419" cy="84419"/>
            </a:xfrm>
            <a:custGeom>
              <a:rect b="b" l="l" r="r" t="t"/>
              <a:pathLst>
                <a:path extrusionOk="0" h="30" w="30">
                  <a:moveTo>
                    <a:pt x="25" y="7"/>
                  </a:moveTo>
                  <a:cubicBezTo>
                    <a:pt x="30" y="13"/>
                    <a:pt x="29" y="21"/>
                    <a:pt x="24" y="25"/>
                  </a:cubicBezTo>
                  <a:cubicBezTo>
                    <a:pt x="18" y="30"/>
                    <a:pt x="10" y="29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2" y="0"/>
                    <a:pt x="21" y="1"/>
                    <a:pt x="2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51"/>
            <p:cNvSpPr/>
            <p:nvPr/>
          </p:nvSpPr>
          <p:spPr>
            <a:xfrm>
              <a:off x="822554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4"/>
                    <a:pt x="2" y="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2"/>
                    <a:pt x="22" y="19"/>
                    <a:pt x="20" y="1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51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51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51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close/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51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51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D051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51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51"/>
            <p:cNvSpPr/>
            <p:nvPr/>
          </p:nvSpPr>
          <p:spPr>
            <a:xfrm>
              <a:off x="9485073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23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33"/>
                    <a:pt x="9" y="37"/>
                    <a:pt x="14" y="4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51"/>
            <p:cNvSpPr/>
            <p:nvPr/>
          </p:nvSpPr>
          <p:spPr>
            <a:xfrm>
              <a:off x="9285845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183" y="207"/>
                  </a:moveTo>
                  <a:cubicBezTo>
                    <a:pt x="224" y="157"/>
                    <a:pt x="217" y="82"/>
                    <a:pt x="166" y="41"/>
                  </a:cubicBezTo>
                  <a:cubicBezTo>
                    <a:pt x="116" y="0"/>
                    <a:pt x="42" y="8"/>
                    <a:pt x="0" y="58"/>
                  </a:cubicBezTo>
                  <a:cubicBezTo>
                    <a:pt x="183" y="207"/>
                    <a:pt x="183" y="207"/>
                    <a:pt x="183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51"/>
            <p:cNvSpPr/>
            <p:nvPr/>
          </p:nvSpPr>
          <p:spPr>
            <a:xfrm>
              <a:off x="9459185" y="3878368"/>
              <a:ext cx="240874" cy="184595"/>
            </a:xfrm>
            <a:custGeom>
              <a:rect b="b" l="l" r="r" t="t"/>
              <a:pathLst>
                <a:path extrusionOk="0" h="66" w="86">
                  <a:moveTo>
                    <a:pt x="33" y="0"/>
                  </a:moveTo>
                  <a:cubicBezTo>
                    <a:pt x="21" y="0"/>
                    <a:pt x="10" y="2"/>
                    <a:pt x="0" y="7"/>
                  </a:cubicBezTo>
                  <a:cubicBezTo>
                    <a:pt x="1" y="14"/>
                    <a:pt x="3" y="21"/>
                    <a:pt x="7" y="28"/>
                  </a:cubicBezTo>
                  <a:cubicBezTo>
                    <a:pt x="12" y="36"/>
                    <a:pt x="20" y="41"/>
                    <a:pt x="27" y="47"/>
                  </a:cubicBezTo>
                  <a:cubicBezTo>
                    <a:pt x="32" y="52"/>
                    <a:pt x="36" y="57"/>
                    <a:pt x="42" y="61"/>
                  </a:cubicBezTo>
                  <a:cubicBezTo>
                    <a:pt x="46" y="64"/>
                    <a:pt x="52" y="66"/>
                    <a:pt x="58" y="66"/>
                  </a:cubicBezTo>
                  <a:cubicBezTo>
                    <a:pt x="66" y="66"/>
                    <a:pt x="75" y="63"/>
                    <a:pt x="79" y="58"/>
                  </a:cubicBezTo>
                  <a:cubicBezTo>
                    <a:pt x="85" y="52"/>
                    <a:pt x="86" y="41"/>
                    <a:pt x="86" y="33"/>
                  </a:cubicBezTo>
                  <a:cubicBezTo>
                    <a:pt x="86" y="28"/>
                    <a:pt x="85" y="24"/>
                    <a:pt x="84" y="19"/>
                  </a:cubicBezTo>
                  <a:cubicBezTo>
                    <a:pt x="83" y="18"/>
                    <a:pt x="82" y="18"/>
                    <a:pt x="82" y="17"/>
                  </a:cubicBezTo>
                  <a:cubicBezTo>
                    <a:pt x="67" y="5"/>
                    <a:pt x="50" y="0"/>
                    <a:pt x="3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51"/>
            <p:cNvSpPr/>
            <p:nvPr/>
          </p:nvSpPr>
          <p:spPr>
            <a:xfrm>
              <a:off x="9285845" y="3978544"/>
              <a:ext cx="9005" cy="9005"/>
            </a:xfrm>
            <a:custGeom>
              <a:rect b="b" l="l" r="r" t="t"/>
              <a:pathLst>
                <a:path extrusionOk="0" h="3" w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D3B4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51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51"/>
            <p:cNvSpPr/>
            <p:nvPr/>
          </p:nvSpPr>
          <p:spPr>
            <a:xfrm>
              <a:off x="9285845" y="3906507"/>
              <a:ext cx="619070" cy="497507"/>
            </a:xfrm>
            <a:custGeom>
              <a:rect b="b" l="l" r="r" t="t"/>
              <a:pathLst>
                <a:path extrusionOk="0" h="178" w="221"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4" y="177"/>
                  </a:moveTo>
                  <a:cubicBezTo>
                    <a:pt x="184" y="177"/>
                    <a:pt x="183" y="178"/>
                    <a:pt x="183" y="178"/>
                  </a:cubicBezTo>
                  <a:cubicBezTo>
                    <a:pt x="183" y="178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6"/>
                  </a:moveTo>
                  <a:cubicBezTo>
                    <a:pt x="184" y="176"/>
                    <a:pt x="184" y="177"/>
                    <a:pt x="184" y="177"/>
                  </a:cubicBezTo>
                  <a:cubicBezTo>
                    <a:pt x="184" y="177"/>
                    <a:pt x="184" y="176"/>
                    <a:pt x="184" y="176"/>
                  </a:cubicBezTo>
                  <a:moveTo>
                    <a:pt x="184" y="176"/>
                  </a:moveTo>
                  <a:cubicBezTo>
                    <a:pt x="184" y="176"/>
                    <a:pt x="184" y="176"/>
                    <a:pt x="184" y="176"/>
                  </a:cubicBezTo>
                  <a:cubicBezTo>
                    <a:pt x="184" y="176"/>
                    <a:pt x="184" y="176"/>
                    <a:pt x="184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5"/>
                  </a:moveTo>
                  <a:cubicBezTo>
                    <a:pt x="185" y="175"/>
                    <a:pt x="185" y="176"/>
                    <a:pt x="185" y="176"/>
                  </a:cubicBezTo>
                  <a:cubicBezTo>
                    <a:pt x="185" y="176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6" y="175"/>
                  </a:moveTo>
                  <a:cubicBezTo>
                    <a:pt x="186" y="175"/>
                    <a:pt x="185" y="175"/>
                    <a:pt x="185" y="175"/>
                  </a:cubicBezTo>
                  <a:cubicBezTo>
                    <a:pt x="185" y="175"/>
                    <a:pt x="186" y="175"/>
                    <a:pt x="186" y="175"/>
                  </a:cubicBezTo>
                  <a:moveTo>
                    <a:pt x="186" y="175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6" y="175"/>
                    <a:pt x="186" y="175"/>
                    <a:pt x="186" y="175"/>
                  </a:cubicBezTo>
                  <a:moveTo>
                    <a:pt x="186" y="174"/>
                  </a:moveTo>
                  <a:cubicBezTo>
                    <a:pt x="186" y="174"/>
                    <a:pt x="186" y="175"/>
                    <a:pt x="186" y="175"/>
                  </a:cubicBezTo>
                  <a:cubicBezTo>
                    <a:pt x="186" y="175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7" y="173"/>
                  </a:moveTo>
                  <a:cubicBezTo>
                    <a:pt x="187" y="173"/>
                    <a:pt x="187" y="174"/>
                    <a:pt x="186" y="174"/>
                  </a:cubicBezTo>
                  <a:cubicBezTo>
                    <a:pt x="187" y="174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2"/>
                  </a:moveTo>
                  <a:cubicBezTo>
                    <a:pt x="187" y="172"/>
                    <a:pt x="187" y="173"/>
                    <a:pt x="187" y="173"/>
                  </a:cubicBezTo>
                  <a:cubicBezTo>
                    <a:pt x="187" y="173"/>
                    <a:pt x="187" y="172"/>
                    <a:pt x="187" y="172"/>
                  </a:cubicBezTo>
                  <a:moveTo>
                    <a:pt x="187" y="172"/>
                  </a:moveTo>
                  <a:cubicBezTo>
                    <a:pt x="187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1"/>
                  </a:moveTo>
                  <a:cubicBezTo>
                    <a:pt x="188" y="171"/>
                    <a:pt x="188" y="172"/>
                    <a:pt x="188" y="172"/>
                  </a:cubicBezTo>
                  <a:cubicBezTo>
                    <a:pt x="188" y="172"/>
                    <a:pt x="188" y="171"/>
                    <a:pt x="188" y="171"/>
                  </a:cubicBezTo>
                  <a:moveTo>
                    <a:pt x="188" y="171"/>
                  </a:moveTo>
                  <a:cubicBezTo>
                    <a:pt x="188" y="171"/>
                    <a:pt x="188" y="171"/>
                    <a:pt x="188" y="171"/>
                  </a:cubicBezTo>
                  <a:cubicBezTo>
                    <a:pt x="188" y="171"/>
                    <a:pt x="188" y="171"/>
                    <a:pt x="188" y="171"/>
                  </a:cubicBezTo>
                  <a:moveTo>
                    <a:pt x="189" y="171"/>
                  </a:moveTo>
                  <a:cubicBezTo>
                    <a:pt x="189" y="171"/>
                    <a:pt x="188" y="171"/>
                    <a:pt x="188" y="171"/>
                  </a:cubicBezTo>
                  <a:cubicBezTo>
                    <a:pt x="188" y="171"/>
                    <a:pt x="189" y="171"/>
                    <a:pt x="189" y="171"/>
                  </a:cubicBezTo>
                  <a:moveTo>
                    <a:pt x="36" y="0"/>
                  </a:moveTo>
                  <a:cubicBezTo>
                    <a:pt x="24" y="6"/>
                    <a:pt x="13" y="1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4" y="136"/>
                    <a:pt x="135" y="136"/>
                  </a:cubicBezTo>
                  <a:cubicBezTo>
                    <a:pt x="171" y="136"/>
                    <a:pt x="192" y="100"/>
                    <a:pt x="202" y="63"/>
                  </a:cubicBezTo>
                  <a:cubicBezTo>
                    <a:pt x="215" y="98"/>
                    <a:pt x="211" y="138"/>
                    <a:pt x="189" y="171"/>
                  </a:cubicBezTo>
                  <a:cubicBezTo>
                    <a:pt x="221" y="124"/>
                    <a:pt x="215" y="62"/>
                    <a:pt x="176" y="22"/>
                  </a:cubicBezTo>
                  <a:cubicBezTo>
                    <a:pt x="180" y="39"/>
                    <a:pt x="179" y="56"/>
                    <a:pt x="171" y="72"/>
                  </a:cubicBezTo>
                  <a:cubicBezTo>
                    <a:pt x="165" y="87"/>
                    <a:pt x="147" y="91"/>
                    <a:pt x="131" y="91"/>
                  </a:cubicBezTo>
                  <a:cubicBezTo>
                    <a:pt x="126" y="91"/>
                    <a:pt x="120" y="91"/>
                    <a:pt x="116" y="90"/>
                  </a:cubicBezTo>
                  <a:cubicBezTo>
                    <a:pt x="106" y="88"/>
                    <a:pt x="99" y="82"/>
                    <a:pt x="92" y="75"/>
                  </a:cubicBezTo>
                  <a:cubicBezTo>
                    <a:pt x="80" y="63"/>
                    <a:pt x="67" y="53"/>
                    <a:pt x="56" y="42"/>
                  </a:cubicBezTo>
                  <a:cubicBezTo>
                    <a:pt x="44" y="30"/>
                    <a:pt x="39" y="15"/>
                    <a:pt x="3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51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51"/>
            <p:cNvSpPr/>
            <p:nvPr/>
          </p:nvSpPr>
          <p:spPr>
            <a:xfrm>
              <a:off x="9797985" y="4384879"/>
              <a:ext cx="16884" cy="19135"/>
            </a:xfrm>
            <a:custGeom>
              <a:rect b="b" l="l" r="r" t="t"/>
              <a:pathLst>
                <a:path extrusionOk="0" h="7" w="6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51"/>
            <p:cNvSpPr/>
            <p:nvPr/>
          </p:nvSpPr>
          <p:spPr>
            <a:xfrm>
              <a:off x="9652785" y="4082098"/>
              <a:ext cx="235246" cy="321916"/>
            </a:xfrm>
            <a:custGeom>
              <a:rect b="b" l="l" r="r" t="t"/>
              <a:pathLst>
                <a:path extrusionOk="0" h="115" w="84">
                  <a:moveTo>
                    <a:pt x="71" y="0"/>
                  </a:moveTo>
                  <a:cubicBezTo>
                    <a:pt x="61" y="37"/>
                    <a:pt x="40" y="73"/>
                    <a:pt x="4" y="73"/>
                  </a:cubicBezTo>
                  <a:cubicBezTo>
                    <a:pt x="3" y="73"/>
                    <a:pt x="1" y="73"/>
                    <a:pt x="0" y="73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11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80" y="75"/>
                    <a:pt x="84" y="35"/>
                    <a:pt x="7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51"/>
            <p:cNvSpPr/>
            <p:nvPr/>
          </p:nvSpPr>
          <p:spPr>
            <a:xfrm>
              <a:off x="9709064" y="3897503"/>
              <a:ext cx="83293" cy="84419"/>
            </a:xfrm>
            <a:custGeom>
              <a:rect b="b" l="l" r="r" t="t"/>
              <a:pathLst>
                <a:path extrusionOk="0" h="30" w="30">
                  <a:moveTo>
                    <a:pt x="5" y="7"/>
                  </a:moveTo>
                  <a:cubicBezTo>
                    <a:pt x="0" y="13"/>
                    <a:pt x="1" y="21"/>
                    <a:pt x="7" y="25"/>
                  </a:cubicBezTo>
                  <a:cubicBezTo>
                    <a:pt x="13" y="30"/>
                    <a:pt x="21" y="29"/>
                    <a:pt x="25" y="24"/>
                  </a:cubicBezTo>
                  <a:cubicBezTo>
                    <a:pt x="30" y="18"/>
                    <a:pt x="29" y="10"/>
                    <a:pt x="24" y="5"/>
                  </a:cubicBezTo>
                  <a:cubicBezTo>
                    <a:pt x="18" y="0"/>
                    <a:pt x="10" y="1"/>
                    <a:pt x="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51"/>
            <p:cNvSpPr/>
            <p:nvPr/>
          </p:nvSpPr>
          <p:spPr>
            <a:xfrm>
              <a:off x="944567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20" y="0"/>
                  </a:moveTo>
                  <a:cubicBezTo>
                    <a:pt x="18" y="0"/>
                    <a:pt x="17" y="0"/>
                    <a:pt x="16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9"/>
                    <a:pt x="0" y="22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6" y="23"/>
                    <a:pt x="7" y="2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4"/>
                    <a:pt x="23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51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51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51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51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51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51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51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51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51"/>
            <p:cNvSpPr/>
            <p:nvPr/>
          </p:nvSpPr>
          <p:spPr>
            <a:xfrm>
              <a:off x="8813101" y="3978544"/>
              <a:ext cx="64158" cy="87795"/>
            </a:xfrm>
            <a:custGeom>
              <a:rect b="b" l="l" r="r" t="t"/>
              <a:pathLst>
                <a:path extrusionOk="0" h="31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1"/>
                    <a:pt x="13" y="30"/>
                    <a:pt x="19" y="30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51"/>
            <p:cNvSpPr/>
            <p:nvPr/>
          </p:nvSpPr>
          <p:spPr>
            <a:xfrm>
              <a:off x="8748943" y="3978544"/>
              <a:ext cx="64158" cy="92298"/>
            </a:xfrm>
            <a:custGeom>
              <a:rect b="b" l="l" r="r" t="t"/>
              <a:pathLst>
                <a:path extrusionOk="0" h="33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5" y="31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51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123" y="29"/>
                  </a:moveTo>
                  <a:cubicBezTo>
                    <a:pt x="123" y="33"/>
                    <a:pt x="119" y="37"/>
                    <a:pt x="115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3" y="37"/>
                    <a:pt x="0" y="33"/>
                    <a:pt x="0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3" y="3"/>
                    <a:pt x="123" y="8"/>
                  </a:cubicBezTo>
                  <a:cubicBezTo>
                    <a:pt x="123" y="29"/>
                    <a:pt x="123" y="29"/>
                    <a:pt x="123" y="29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51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7"/>
                    <a:pt x="123" y="33"/>
                    <a:pt x="123" y="29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8" y="23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51"/>
            <p:cNvSpPr/>
            <p:nvPr/>
          </p:nvSpPr>
          <p:spPr>
            <a:xfrm>
              <a:off x="8930162" y="3912135"/>
              <a:ext cx="20260" cy="58530"/>
            </a:xfrm>
            <a:custGeom>
              <a:rect b="b" l="l" r="r" t="t"/>
              <a:pathLst>
                <a:path extrusionOk="0" h="21" w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5" y="21"/>
                    <a:pt x="7" y="19"/>
                    <a:pt x="7" y="1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51"/>
            <p:cNvSpPr/>
            <p:nvPr/>
          </p:nvSpPr>
          <p:spPr>
            <a:xfrm>
              <a:off x="8941418" y="4006684"/>
              <a:ext cx="16884" cy="56279"/>
            </a:xfrm>
            <a:custGeom>
              <a:rect b="b" l="l" r="r" t="t"/>
              <a:pathLst>
                <a:path extrusionOk="0" h="20" w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51"/>
            <p:cNvSpPr/>
            <p:nvPr/>
          </p:nvSpPr>
          <p:spPr>
            <a:xfrm>
              <a:off x="8732059" y="3808582"/>
              <a:ext cx="293777" cy="22512"/>
            </a:xfrm>
            <a:custGeom>
              <a:rect b="b" l="l" r="r" t="t"/>
              <a:pathLst>
                <a:path extrusionOk="0" h="8" w="105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3" y="8"/>
                    <a:pt x="105" y="6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</a:path>
              </a:pathLst>
            </a:custGeom>
            <a:solidFill>
              <a:srgbClr val="E1E1E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51"/>
            <p:cNvSpPr/>
            <p:nvPr/>
          </p:nvSpPr>
          <p:spPr>
            <a:xfrm>
              <a:off x="7886748" y="4062963"/>
              <a:ext cx="1961888" cy="1960763"/>
            </a:xfrm>
            <a:prstGeom prst="ellipse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51"/>
            <p:cNvSpPr/>
            <p:nvPr/>
          </p:nvSpPr>
          <p:spPr>
            <a:xfrm>
              <a:off x="7886748" y="5023084"/>
              <a:ext cx="1013023" cy="1000642"/>
            </a:xfrm>
            <a:custGeom>
              <a:rect b="b" l="l" r="r" t="t"/>
              <a:pathLst>
                <a:path extrusionOk="0" h="358" w="362"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9" y="358"/>
                  </a:moveTo>
                  <a:cubicBezTo>
                    <a:pt x="359" y="358"/>
                    <a:pt x="359" y="358"/>
                    <a:pt x="359" y="358"/>
                  </a:cubicBezTo>
                  <a:cubicBezTo>
                    <a:pt x="359" y="358"/>
                    <a:pt x="359" y="358"/>
                    <a:pt x="359" y="358"/>
                  </a:cubicBezTo>
                  <a:moveTo>
                    <a:pt x="359" y="357"/>
                  </a:moveTo>
                  <a:cubicBezTo>
                    <a:pt x="359" y="357"/>
                    <a:pt x="359" y="357"/>
                    <a:pt x="359" y="357"/>
                  </a:cubicBezTo>
                  <a:cubicBezTo>
                    <a:pt x="359" y="357"/>
                    <a:pt x="359" y="357"/>
                    <a:pt x="359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1" y="357"/>
                  </a:moveTo>
                  <a:cubicBezTo>
                    <a:pt x="361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moveTo>
                    <a:pt x="362" y="357"/>
                  </a:moveTo>
                  <a:cubicBezTo>
                    <a:pt x="362" y="357"/>
                    <a:pt x="362" y="357"/>
                    <a:pt x="362" y="357"/>
                  </a:cubicBezTo>
                  <a:cubicBezTo>
                    <a:pt x="362" y="357"/>
                    <a:pt x="362" y="357"/>
                    <a:pt x="362" y="35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51"/>
            <p:cNvSpPr/>
            <p:nvPr/>
          </p:nvSpPr>
          <p:spPr>
            <a:xfrm>
              <a:off x="7886748" y="4326349"/>
              <a:ext cx="1805432" cy="1697377"/>
            </a:xfrm>
            <a:custGeom>
              <a:rect b="b" l="l" r="r" t="t"/>
              <a:pathLst>
                <a:path extrusionOk="0" h="607" w="645">
                  <a:moveTo>
                    <a:pt x="112" y="0"/>
                  </a:moveTo>
                  <a:cubicBezTo>
                    <a:pt x="45" y="62"/>
                    <a:pt x="3" y="150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0" y="249"/>
                    <a:pt x="0" y="250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450"/>
                    <a:pt x="157" y="607"/>
                    <a:pt x="350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6"/>
                  </a:cubicBezTo>
                  <a:cubicBezTo>
                    <a:pt x="359" y="606"/>
                    <a:pt x="359" y="606"/>
                    <a:pt x="359" y="606"/>
                  </a:cubicBezTo>
                  <a:cubicBezTo>
                    <a:pt x="359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2" y="606"/>
                    <a:pt x="362" y="606"/>
                  </a:cubicBezTo>
                  <a:cubicBezTo>
                    <a:pt x="362" y="606"/>
                    <a:pt x="362" y="606"/>
                    <a:pt x="362" y="606"/>
                  </a:cubicBezTo>
                  <a:cubicBezTo>
                    <a:pt x="481" y="603"/>
                    <a:pt x="584" y="540"/>
                    <a:pt x="645" y="446"/>
                  </a:cubicBezTo>
                  <a:cubicBezTo>
                    <a:pt x="582" y="504"/>
                    <a:pt x="499" y="540"/>
                    <a:pt x="407" y="540"/>
                  </a:cubicBezTo>
                  <a:cubicBezTo>
                    <a:pt x="213" y="540"/>
                    <a:pt x="57" y="383"/>
                    <a:pt x="57" y="190"/>
                  </a:cubicBezTo>
                  <a:cubicBezTo>
                    <a:pt x="57" y="120"/>
                    <a:pt x="77" y="55"/>
                    <a:pt x="112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51"/>
            <p:cNvSpPr/>
            <p:nvPr/>
          </p:nvSpPr>
          <p:spPr>
            <a:xfrm>
              <a:off x="7990301" y="4166517"/>
              <a:ext cx="1754781" cy="175365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51"/>
            <p:cNvSpPr/>
            <p:nvPr/>
          </p:nvSpPr>
          <p:spPr>
            <a:xfrm>
              <a:off x="7990301" y="4603242"/>
              <a:ext cx="1684995" cy="1316930"/>
            </a:xfrm>
            <a:custGeom>
              <a:rect b="b" l="l" r="r" t="t"/>
              <a:pathLst>
                <a:path extrusionOk="0" h="471" w="602">
                  <a:moveTo>
                    <a:pt x="332" y="434"/>
                  </a:moveTo>
                  <a:cubicBezTo>
                    <a:pt x="159" y="434"/>
                    <a:pt x="19" y="294"/>
                    <a:pt x="19" y="121"/>
                  </a:cubicBezTo>
                  <a:cubicBezTo>
                    <a:pt x="19" y="78"/>
                    <a:pt x="27" y="37"/>
                    <a:pt x="43" y="0"/>
                  </a:cubicBezTo>
                  <a:cubicBezTo>
                    <a:pt x="16" y="46"/>
                    <a:pt x="0" y="100"/>
                    <a:pt x="0" y="158"/>
                  </a:cubicBezTo>
                  <a:cubicBezTo>
                    <a:pt x="0" y="330"/>
                    <a:pt x="141" y="471"/>
                    <a:pt x="313" y="471"/>
                  </a:cubicBezTo>
                  <a:cubicBezTo>
                    <a:pt x="444" y="471"/>
                    <a:pt x="555" y="391"/>
                    <a:pt x="602" y="279"/>
                  </a:cubicBezTo>
                  <a:cubicBezTo>
                    <a:pt x="548" y="371"/>
                    <a:pt x="447" y="434"/>
                    <a:pt x="332" y="434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51"/>
            <p:cNvSpPr/>
            <p:nvPr/>
          </p:nvSpPr>
          <p:spPr>
            <a:xfrm>
              <a:off x="8443911" y="5100749"/>
              <a:ext cx="267888" cy="467116"/>
            </a:xfrm>
            <a:custGeom>
              <a:rect b="b" l="l" r="r" t="t"/>
              <a:pathLst>
                <a:path extrusionOk="0" h="167" w="96">
                  <a:moveTo>
                    <a:pt x="96" y="31"/>
                  </a:moveTo>
                  <a:cubicBezTo>
                    <a:pt x="96" y="136"/>
                    <a:pt x="96" y="136"/>
                    <a:pt x="96" y="136"/>
                  </a:cubicBezTo>
                  <a:cubicBezTo>
                    <a:pt x="96" y="144"/>
                    <a:pt x="93" y="152"/>
                    <a:pt x="87" y="158"/>
                  </a:cubicBezTo>
                  <a:cubicBezTo>
                    <a:pt x="80" y="164"/>
                    <a:pt x="73" y="167"/>
                    <a:pt x="65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3" y="0"/>
                    <a:pt x="80" y="3"/>
                    <a:pt x="87" y="10"/>
                  </a:cubicBezTo>
                  <a:cubicBezTo>
                    <a:pt x="93" y="16"/>
                    <a:pt x="96" y="23"/>
                    <a:pt x="96" y="31"/>
                  </a:cubicBezTo>
                  <a:close/>
                  <a:moveTo>
                    <a:pt x="65" y="136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36"/>
                    <a:pt x="31" y="136"/>
                    <a:pt x="31" y="136"/>
                  </a:cubicBezTo>
                  <a:lnTo>
                    <a:pt x="65" y="13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51"/>
            <p:cNvSpPr/>
            <p:nvPr/>
          </p:nvSpPr>
          <p:spPr>
            <a:xfrm>
              <a:off x="8743315" y="5100749"/>
              <a:ext cx="299405" cy="467116"/>
            </a:xfrm>
            <a:custGeom>
              <a:rect b="b" l="l" r="r" t="t"/>
              <a:pathLst>
                <a:path extrusionOk="0" h="167" w="107">
                  <a:moveTo>
                    <a:pt x="76" y="161"/>
                  </a:moveTo>
                  <a:cubicBezTo>
                    <a:pt x="70" y="130"/>
                    <a:pt x="70" y="130"/>
                    <a:pt x="70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5"/>
                    <a:pt x="28" y="167"/>
                    <a:pt x="24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6" y="167"/>
                    <a:pt x="4" y="166"/>
                    <a:pt x="2" y="164"/>
                  </a:cubicBezTo>
                  <a:cubicBezTo>
                    <a:pt x="1" y="162"/>
                    <a:pt x="0" y="160"/>
                    <a:pt x="1" y="15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2"/>
                    <a:pt x="34" y="0"/>
                    <a:pt x="3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6" y="2"/>
                    <a:pt x="77" y="6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2"/>
                    <a:pt x="105" y="164"/>
                  </a:cubicBezTo>
                  <a:cubicBezTo>
                    <a:pt x="104" y="166"/>
                    <a:pt x="102" y="167"/>
                    <a:pt x="100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9" y="167"/>
                    <a:pt x="77" y="165"/>
                    <a:pt x="76" y="161"/>
                  </a:cubicBezTo>
                  <a:close/>
                  <a:moveTo>
                    <a:pt x="64" y="99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44" y="99"/>
                    <a:pt x="44" y="99"/>
                    <a:pt x="44" y="99"/>
                  </a:cubicBezTo>
                  <a:lnTo>
                    <a:pt x="64" y="99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51"/>
            <p:cNvSpPr/>
            <p:nvPr/>
          </p:nvSpPr>
          <p:spPr>
            <a:xfrm>
              <a:off x="9001073" y="5100749"/>
              <a:ext cx="279144" cy="467116"/>
            </a:xfrm>
            <a:custGeom>
              <a:rect b="b" l="l" r="r" t="t"/>
              <a:pathLst>
                <a:path extrusionOk="0" h="167" w="100">
                  <a:moveTo>
                    <a:pt x="65" y="106"/>
                  </a:moveTo>
                  <a:cubicBezTo>
                    <a:pt x="65" y="159"/>
                    <a:pt x="65" y="159"/>
                    <a:pt x="65" y="159"/>
                  </a:cubicBezTo>
                  <a:cubicBezTo>
                    <a:pt x="65" y="164"/>
                    <a:pt x="63" y="167"/>
                    <a:pt x="5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4"/>
                    <a:pt x="34" y="159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31" y="5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2"/>
                    <a:pt x="72" y="0"/>
                    <a:pt x="7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7" y="1"/>
                    <a:pt x="98" y="3"/>
                  </a:cubicBezTo>
                  <a:cubicBezTo>
                    <a:pt x="100" y="6"/>
                    <a:pt x="100" y="8"/>
                    <a:pt x="99" y="10"/>
                  </a:cubicBezTo>
                  <a:lnTo>
                    <a:pt x="65" y="10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51"/>
            <p:cNvSpPr/>
            <p:nvPr/>
          </p:nvSpPr>
          <p:spPr>
            <a:xfrm>
              <a:off x="8384255" y="4496312"/>
              <a:ext cx="274642" cy="495256"/>
            </a:xfrm>
            <a:custGeom>
              <a:rect b="b" l="l" r="r" t="t"/>
              <a:pathLst>
                <a:path extrusionOk="0" h="177" w="98">
                  <a:moveTo>
                    <a:pt x="90" y="33"/>
                  </a:moveTo>
                  <a:cubicBezTo>
                    <a:pt x="65" y="33"/>
                    <a:pt x="65" y="33"/>
                    <a:pt x="65" y="33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74"/>
                    <a:pt x="63" y="177"/>
                    <a:pt x="57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5" y="177"/>
                    <a:pt x="33" y="174"/>
                    <a:pt x="33" y="16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3"/>
                    <a:pt x="0" y="30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8" y="3"/>
                    <a:pt x="98" y="8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30"/>
                    <a:pt x="95" y="33"/>
                    <a:pt x="90" y="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51"/>
            <p:cNvSpPr/>
            <p:nvPr/>
          </p:nvSpPr>
          <p:spPr>
            <a:xfrm>
              <a:off x="8617250" y="4496312"/>
              <a:ext cx="318539" cy="495256"/>
            </a:xfrm>
            <a:custGeom>
              <a:rect b="b" l="l" r="r" t="t"/>
              <a:pathLst>
                <a:path extrusionOk="0" h="177" w="114">
                  <a:moveTo>
                    <a:pt x="80" y="170"/>
                  </a:moveTo>
                  <a:cubicBezTo>
                    <a:pt x="74" y="137"/>
                    <a:pt x="74" y="137"/>
                    <a:pt x="74" y="137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2" y="174"/>
                    <a:pt x="30" y="177"/>
                    <a:pt x="25" y="177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6" y="177"/>
                    <a:pt x="4" y="176"/>
                    <a:pt x="2" y="174"/>
                  </a:cubicBezTo>
                  <a:cubicBezTo>
                    <a:pt x="1" y="172"/>
                    <a:pt x="0" y="170"/>
                    <a:pt x="0" y="16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2"/>
                    <a:pt x="36" y="0"/>
                    <a:pt x="4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0" y="2"/>
                    <a:pt x="81" y="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4" y="170"/>
                    <a:pt x="113" y="172"/>
                    <a:pt x="111" y="174"/>
                  </a:cubicBezTo>
                  <a:cubicBezTo>
                    <a:pt x="110" y="176"/>
                    <a:pt x="108" y="177"/>
                    <a:pt x="105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4" y="177"/>
                    <a:pt x="81" y="174"/>
                    <a:pt x="80" y="170"/>
                  </a:cubicBezTo>
                  <a:close/>
                  <a:moveTo>
                    <a:pt x="67" y="105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46" y="105"/>
                    <a:pt x="46" y="105"/>
                    <a:pt x="46" y="105"/>
                  </a:cubicBezTo>
                  <a:lnTo>
                    <a:pt x="67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51"/>
            <p:cNvSpPr/>
            <p:nvPr/>
          </p:nvSpPr>
          <p:spPr>
            <a:xfrm>
              <a:off x="8980813" y="4496312"/>
              <a:ext cx="297153" cy="495256"/>
            </a:xfrm>
            <a:custGeom>
              <a:rect b="b" l="l" r="r" t="t"/>
              <a:pathLst>
                <a:path extrusionOk="0" h="177" w="106">
                  <a:moveTo>
                    <a:pt x="97" y="177"/>
                  </a:moveTo>
                  <a:cubicBezTo>
                    <a:pt x="79" y="177"/>
                    <a:pt x="79" y="177"/>
                    <a:pt x="79" y="177"/>
                  </a:cubicBezTo>
                  <a:cubicBezTo>
                    <a:pt x="76" y="177"/>
                    <a:pt x="73" y="175"/>
                    <a:pt x="72" y="172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3" y="175"/>
                    <a:pt x="30" y="177"/>
                    <a:pt x="27" y="177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6" y="177"/>
                    <a:pt x="4" y="175"/>
                    <a:pt x="2" y="173"/>
                  </a:cubicBezTo>
                  <a:cubicBezTo>
                    <a:pt x="0" y="171"/>
                    <a:pt x="0" y="168"/>
                    <a:pt x="1" y="16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9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5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2"/>
                    <a:pt x="74" y="0"/>
                    <a:pt x="7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0" y="1"/>
                    <a:pt x="102" y="4"/>
                  </a:cubicBezTo>
                  <a:cubicBezTo>
                    <a:pt x="104" y="6"/>
                    <a:pt x="104" y="9"/>
                    <a:pt x="103" y="1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6" y="168"/>
                    <a:pt x="106" y="171"/>
                    <a:pt x="104" y="173"/>
                  </a:cubicBezTo>
                  <a:cubicBezTo>
                    <a:pt x="102" y="175"/>
                    <a:pt x="100" y="177"/>
                    <a:pt x="97" y="177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51"/>
            <p:cNvSpPr/>
            <p:nvPr/>
          </p:nvSpPr>
          <p:spPr>
            <a:xfrm>
              <a:off x="8832236" y="4208163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51"/>
            <p:cNvSpPr/>
            <p:nvPr/>
          </p:nvSpPr>
          <p:spPr>
            <a:xfrm>
              <a:off x="8832236" y="581436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51"/>
            <p:cNvSpPr/>
            <p:nvPr/>
          </p:nvSpPr>
          <p:spPr>
            <a:xfrm>
              <a:off x="9635901" y="501182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51"/>
            <p:cNvSpPr/>
            <p:nvPr/>
          </p:nvSpPr>
          <p:spPr>
            <a:xfrm>
              <a:off x="8029697" y="5011828"/>
              <a:ext cx="66409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51"/>
            <p:cNvSpPr/>
            <p:nvPr/>
          </p:nvSpPr>
          <p:spPr>
            <a:xfrm>
              <a:off x="9398404" y="4441158"/>
              <a:ext cx="72037" cy="69786"/>
            </a:xfrm>
            <a:custGeom>
              <a:rect b="b" l="l" r="r" t="t"/>
              <a:pathLst>
                <a:path extrusionOk="0" h="25" w="26">
                  <a:moveTo>
                    <a:pt x="21" y="21"/>
                  </a:moveTo>
                  <a:cubicBezTo>
                    <a:pt x="17" y="25"/>
                    <a:pt x="9" y="25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26" y="9"/>
                    <a:pt x="26" y="16"/>
                    <a:pt x="21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51"/>
            <p:cNvSpPr/>
            <p:nvPr/>
          </p:nvSpPr>
          <p:spPr>
            <a:xfrm>
              <a:off x="8261566" y="5573493"/>
              <a:ext cx="73163" cy="73163"/>
            </a:xfrm>
            <a:custGeom>
              <a:rect b="b" l="l" r="r" t="t"/>
              <a:pathLst>
                <a:path extrusionOk="0" h="26" w="26">
                  <a:moveTo>
                    <a:pt x="22" y="22"/>
                  </a:moveTo>
                  <a:cubicBezTo>
                    <a:pt x="17" y="26"/>
                    <a:pt x="9" y="26"/>
                    <a:pt x="5" y="22"/>
                  </a:cubicBez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6" y="10"/>
                    <a:pt x="26" y="17"/>
                    <a:pt x="22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51"/>
            <p:cNvSpPr/>
            <p:nvPr/>
          </p:nvSpPr>
          <p:spPr>
            <a:xfrm>
              <a:off x="9398404" y="5573493"/>
              <a:ext cx="72037" cy="73163"/>
            </a:xfrm>
            <a:custGeom>
              <a:rect b="b" l="l" r="r" t="t"/>
              <a:pathLst>
                <a:path extrusionOk="0" h="26" w="26">
                  <a:moveTo>
                    <a:pt x="5" y="22"/>
                  </a:move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1" y="5"/>
                  </a:cubicBezTo>
                  <a:cubicBezTo>
                    <a:pt x="26" y="10"/>
                    <a:pt x="26" y="17"/>
                    <a:pt x="21" y="22"/>
                  </a:cubicBezTo>
                  <a:cubicBezTo>
                    <a:pt x="17" y="26"/>
                    <a:pt x="9" y="26"/>
                    <a:pt x="5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51"/>
            <p:cNvSpPr/>
            <p:nvPr/>
          </p:nvSpPr>
          <p:spPr>
            <a:xfrm>
              <a:off x="8261566" y="4441158"/>
              <a:ext cx="73163" cy="69786"/>
            </a:xfrm>
            <a:custGeom>
              <a:rect b="b" l="l" r="r" t="t"/>
              <a:pathLst>
                <a:path extrusionOk="0" h="25" w="26">
                  <a:moveTo>
                    <a:pt x="5" y="21"/>
                  </a:move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2" y="4"/>
                  </a:cubicBezTo>
                  <a:cubicBezTo>
                    <a:pt x="26" y="9"/>
                    <a:pt x="26" y="16"/>
                    <a:pt x="22" y="21"/>
                  </a:cubicBezTo>
                  <a:cubicBezTo>
                    <a:pt x="17" y="25"/>
                    <a:pt x="9" y="25"/>
                    <a:pt x="5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8" name="Google Shape;908;p51"/>
          <p:cNvSpPr/>
          <p:nvPr/>
        </p:nvSpPr>
        <p:spPr>
          <a:xfrm>
            <a:off x="747508" y="3273341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sp>
        <p:nvSpPr>
          <p:cNvPr id="909" name="Google Shape;909;p5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52"/>
          <p:cNvSpPr/>
          <p:nvPr/>
        </p:nvSpPr>
        <p:spPr>
          <a:xfrm>
            <a:off x="0" y="1409700"/>
            <a:ext cx="12192000" cy="403860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5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5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917" name="Google Shape;917;p52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918" name="Google Shape;918;p52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919" name="Google Shape;919;p5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0" name="Google Shape;920;p52"/>
          <p:cNvSpPr txBox="1"/>
          <p:nvPr/>
        </p:nvSpPr>
        <p:spPr>
          <a:xfrm>
            <a:off x="1076632" y="2570625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921" name="Google Shape;921;p52"/>
          <p:cNvSpPr txBox="1"/>
          <p:nvPr/>
        </p:nvSpPr>
        <p:spPr>
          <a:xfrm>
            <a:off x="1076632" y="2295889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922" name="Google Shape;922;p52"/>
          <p:cNvSpPr/>
          <p:nvPr/>
        </p:nvSpPr>
        <p:spPr>
          <a:xfrm>
            <a:off x="7444069" y="1002889"/>
            <a:ext cx="3671299" cy="4911213"/>
          </a:xfrm>
          <a:prstGeom prst="roundRect">
            <a:avLst>
              <a:gd fmla="val 4807" name="adj"/>
            </a:avLst>
          </a:prstGeom>
          <a:solidFill>
            <a:schemeClr val="lt1"/>
          </a:solidFill>
          <a:ln>
            <a:noFill/>
          </a:ln>
          <a:effectLst>
            <a:outerShdw blurRad="698500" sx="92000" rotWithShape="0" algn="t" dir="5400000" dist="495300" sy="92000">
              <a:srgbClr val="000000">
                <a:alpha val="2196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52"/>
          <p:cNvSpPr txBox="1"/>
          <p:nvPr/>
        </p:nvSpPr>
        <p:spPr>
          <a:xfrm>
            <a:off x="7910634" y="1818345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01. Content Planning</a:t>
            </a:r>
            <a:endParaRPr/>
          </a:p>
        </p:txBody>
      </p:sp>
      <p:sp>
        <p:nvSpPr>
          <p:cNvPr id="924" name="Google Shape;924;p52"/>
          <p:cNvSpPr txBox="1"/>
          <p:nvPr/>
        </p:nvSpPr>
        <p:spPr>
          <a:xfrm>
            <a:off x="7910634" y="2960641"/>
            <a:ext cx="2939822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02. Content Planning</a:t>
            </a:r>
            <a:endParaRPr sz="14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925" name="Google Shape;925;p52"/>
          <p:cNvSpPr txBox="1"/>
          <p:nvPr/>
        </p:nvSpPr>
        <p:spPr>
          <a:xfrm>
            <a:off x="7910634" y="4210659"/>
            <a:ext cx="2821228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03. Content Planning</a:t>
            </a:r>
            <a:endParaRPr sz="14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926" name="Google Shape;926;p52"/>
          <p:cNvSpPr/>
          <p:nvPr/>
        </p:nvSpPr>
        <p:spPr>
          <a:xfrm>
            <a:off x="1076633" y="3307393"/>
            <a:ext cx="371108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927" name="Google Shape;927;p52"/>
          <p:cNvGrpSpPr/>
          <p:nvPr/>
        </p:nvGrpSpPr>
        <p:grpSpPr>
          <a:xfrm>
            <a:off x="5492079" y="3178515"/>
            <a:ext cx="1533552" cy="2905444"/>
            <a:chOff x="5645606" y="3178515"/>
            <a:chExt cx="1533552" cy="2905444"/>
          </a:xfrm>
        </p:grpSpPr>
        <p:grpSp>
          <p:nvGrpSpPr>
            <p:cNvPr id="928" name="Google Shape;928;p52"/>
            <p:cNvGrpSpPr/>
            <p:nvPr/>
          </p:nvGrpSpPr>
          <p:grpSpPr>
            <a:xfrm>
              <a:off x="5645606" y="3178515"/>
              <a:ext cx="1533552" cy="2905444"/>
              <a:chOff x="10280411" y="3948699"/>
              <a:chExt cx="1127033" cy="2135259"/>
            </a:xfrm>
          </p:grpSpPr>
          <p:sp>
            <p:nvSpPr>
              <p:cNvPr id="929" name="Google Shape;929;p52"/>
              <p:cNvSpPr/>
              <p:nvPr/>
            </p:nvSpPr>
            <p:spPr>
              <a:xfrm>
                <a:off x="10280411" y="4235362"/>
                <a:ext cx="1127033" cy="1848596"/>
              </a:xfrm>
              <a:custGeom>
                <a:rect b="b" l="l" r="r" t="t"/>
                <a:pathLst>
                  <a:path extrusionOk="0" h="716" w="437">
                    <a:moveTo>
                      <a:pt x="437" y="672"/>
                    </a:moveTo>
                    <a:cubicBezTo>
                      <a:pt x="437" y="696"/>
                      <a:pt x="419" y="716"/>
                      <a:pt x="397" y="716"/>
                    </a:cubicBezTo>
                    <a:cubicBezTo>
                      <a:pt x="39" y="716"/>
                      <a:pt x="39" y="716"/>
                      <a:pt x="39" y="716"/>
                    </a:cubicBezTo>
                    <a:cubicBezTo>
                      <a:pt x="17" y="716"/>
                      <a:pt x="0" y="696"/>
                      <a:pt x="0" y="67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17" y="0"/>
                      <a:pt x="39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19" y="0"/>
                      <a:pt x="437" y="20"/>
                      <a:pt x="437" y="45"/>
                    </a:cubicBezTo>
                    <a:lnTo>
                      <a:pt x="437" y="672"/>
                    </a:lnTo>
                    <a:close/>
                  </a:path>
                </a:pathLst>
              </a:custGeom>
              <a:solidFill>
                <a:srgbClr val="A7A6A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0" name="Google Shape;930;p52"/>
              <p:cNvSpPr/>
              <p:nvPr/>
            </p:nvSpPr>
            <p:spPr>
              <a:xfrm>
                <a:off x="10328370" y="4235362"/>
                <a:ext cx="1027846" cy="1755949"/>
              </a:xfrm>
              <a:custGeom>
                <a:rect b="b" l="l" r="r" t="t"/>
                <a:pathLst>
                  <a:path extrusionOk="0" h="680" w="398">
                    <a:moveTo>
                      <a:pt x="398" y="637"/>
                    </a:moveTo>
                    <a:cubicBezTo>
                      <a:pt x="398" y="661"/>
                      <a:pt x="382" y="680"/>
                      <a:pt x="362" y="680"/>
                    </a:cubicBezTo>
                    <a:cubicBezTo>
                      <a:pt x="36" y="680"/>
                      <a:pt x="36" y="680"/>
                      <a:pt x="36" y="680"/>
                    </a:cubicBezTo>
                    <a:cubicBezTo>
                      <a:pt x="16" y="680"/>
                      <a:pt x="0" y="661"/>
                      <a:pt x="0" y="63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6" y="0"/>
                      <a:pt x="36" y="0"/>
                    </a:cubicBezTo>
                    <a:cubicBezTo>
                      <a:pt x="362" y="0"/>
                      <a:pt x="362" y="0"/>
                      <a:pt x="362" y="0"/>
                    </a:cubicBezTo>
                    <a:cubicBezTo>
                      <a:pt x="382" y="0"/>
                      <a:pt x="398" y="19"/>
                      <a:pt x="398" y="42"/>
                    </a:cubicBezTo>
                    <a:lnTo>
                      <a:pt x="398" y="637"/>
                    </a:lnTo>
                    <a:close/>
                  </a:path>
                </a:pathLst>
              </a:custGeom>
              <a:solidFill>
                <a:srgbClr val="C6C6C5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1" name="Google Shape;931;p52"/>
              <p:cNvSpPr/>
              <p:nvPr/>
            </p:nvSpPr>
            <p:spPr>
              <a:xfrm>
                <a:off x="10553995" y="4472977"/>
                <a:ext cx="577686" cy="39239"/>
              </a:xfrm>
              <a:custGeom>
                <a:rect b="b" l="l" r="r" t="t"/>
                <a:pathLst>
                  <a:path extrusionOk="0" h="15" w="224">
                    <a:moveTo>
                      <a:pt x="224" y="8"/>
                    </a:moveTo>
                    <a:cubicBezTo>
                      <a:pt x="224" y="11"/>
                      <a:pt x="221" y="15"/>
                      <a:pt x="21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1" y="0"/>
                      <a:pt x="224" y="4"/>
                      <a:pt x="224" y="8"/>
                    </a:cubicBezTo>
                    <a:close/>
                  </a:path>
                </a:pathLst>
              </a:custGeom>
              <a:solidFill>
                <a:srgbClr val="454F5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52"/>
              <p:cNvSpPr/>
              <p:nvPr/>
            </p:nvSpPr>
            <p:spPr>
              <a:xfrm>
                <a:off x="10594324" y="3948699"/>
                <a:ext cx="495938" cy="544987"/>
              </a:xfrm>
              <a:custGeom>
                <a:rect b="b" l="l" r="r" t="t"/>
                <a:pathLst>
                  <a:path extrusionOk="0" h="500" w="455">
                    <a:moveTo>
                      <a:pt x="422" y="50"/>
                    </a:moveTo>
                    <a:lnTo>
                      <a:pt x="389" y="0"/>
                    </a:lnTo>
                    <a:lnTo>
                      <a:pt x="358" y="50"/>
                    </a:lnTo>
                    <a:lnTo>
                      <a:pt x="325" y="0"/>
                    </a:lnTo>
                    <a:lnTo>
                      <a:pt x="292" y="50"/>
                    </a:lnTo>
                    <a:lnTo>
                      <a:pt x="261" y="0"/>
                    </a:lnTo>
                    <a:lnTo>
                      <a:pt x="228" y="50"/>
                    </a:lnTo>
                    <a:lnTo>
                      <a:pt x="195" y="0"/>
                    </a:lnTo>
                    <a:lnTo>
                      <a:pt x="164" y="50"/>
                    </a:lnTo>
                    <a:lnTo>
                      <a:pt x="131" y="0"/>
                    </a:lnTo>
                    <a:lnTo>
                      <a:pt x="97" y="50"/>
                    </a:lnTo>
                    <a:lnTo>
                      <a:pt x="67" y="0"/>
                    </a:lnTo>
                    <a:lnTo>
                      <a:pt x="34" y="50"/>
                    </a:lnTo>
                    <a:lnTo>
                      <a:pt x="0" y="0"/>
                    </a:lnTo>
                    <a:lnTo>
                      <a:pt x="0" y="102"/>
                    </a:lnTo>
                    <a:lnTo>
                      <a:pt x="0" y="119"/>
                    </a:lnTo>
                    <a:lnTo>
                      <a:pt x="0" y="500"/>
                    </a:lnTo>
                    <a:lnTo>
                      <a:pt x="455" y="500"/>
                    </a:lnTo>
                    <a:lnTo>
                      <a:pt x="455" y="119"/>
                    </a:lnTo>
                    <a:lnTo>
                      <a:pt x="455" y="102"/>
                    </a:lnTo>
                    <a:lnTo>
                      <a:pt x="455" y="0"/>
                    </a:lnTo>
                    <a:lnTo>
                      <a:pt x="422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52"/>
              <p:cNvSpPr/>
              <p:nvPr/>
            </p:nvSpPr>
            <p:spPr>
              <a:xfrm>
                <a:off x="10395949" y="4622303"/>
                <a:ext cx="892689" cy="338982"/>
              </a:xfrm>
              <a:custGeom>
                <a:rect b="b" l="l" r="r" t="t"/>
                <a:pathLst>
                  <a:path extrusionOk="0" h="131" w="346">
                    <a:moveTo>
                      <a:pt x="346" y="118"/>
                    </a:moveTo>
                    <a:cubicBezTo>
                      <a:pt x="346" y="125"/>
                      <a:pt x="340" y="131"/>
                      <a:pt x="334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6" y="131"/>
                      <a:pt x="0" y="125"/>
                      <a:pt x="0" y="1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40" y="0"/>
                      <a:pt x="346" y="6"/>
                      <a:pt x="346" y="13"/>
                    </a:cubicBezTo>
                    <a:lnTo>
                      <a:pt x="346" y="118"/>
                    </a:lnTo>
                    <a:close/>
                  </a:path>
                </a:pathLst>
              </a:custGeom>
              <a:solidFill>
                <a:srgbClr val="454F5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52"/>
              <p:cNvSpPr/>
              <p:nvPr/>
            </p:nvSpPr>
            <p:spPr>
              <a:xfrm>
                <a:off x="10450447" y="4697511"/>
                <a:ext cx="784781" cy="243064"/>
              </a:xfrm>
              <a:custGeom>
                <a:rect b="b" l="l" r="r" t="t"/>
                <a:pathLst>
                  <a:path extrusionOk="0" h="94" w="304">
                    <a:moveTo>
                      <a:pt x="304" y="83"/>
                    </a:moveTo>
                    <a:cubicBezTo>
                      <a:pt x="304" y="89"/>
                      <a:pt x="299" y="94"/>
                      <a:pt x="293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5" y="94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93" y="0"/>
                      <a:pt x="293" y="0"/>
                      <a:pt x="293" y="0"/>
                    </a:cubicBezTo>
                    <a:cubicBezTo>
                      <a:pt x="299" y="0"/>
                      <a:pt x="304" y="5"/>
                      <a:pt x="304" y="11"/>
                    </a:cubicBezTo>
                    <a:lnTo>
                      <a:pt x="304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52"/>
              <p:cNvSpPr/>
              <p:nvPr/>
            </p:nvSpPr>
            <p:spPr>
              <a:xfrm>
                <a:off x="10395949" y="5043033"/>
                <a:ext cx="16567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E20613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52"/>
              <p:cNvSpPr/>
              <p:nvPr/>
            </p:nvSpPr>
            <p:spPr>
              <a:xfrm>
                <a:off x="10579064" y="5043033"/>
                <a:ext cx="162406" cy="69758"/>
              </a:xfrm>
              <a:custGeom>
                <a:rect b="b" l="l" r="r" t="t"/>
                <a:pathLst>
                  <a:path extrusionOk="0" h="27" w="63">
                    <a:moveTo>
                      <a:pt x="63" y="19"/>
                    </a:moveTo>
                    <a:cubicBezTo>
                      <a:pt x="63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52"/>
              <p:cNvSpPr/>
              <p:nvPr/>
            </p:nvSpPr>
            <p:spPr>
              <a:xfrm>
                <a:off x="10760000" y="5043033"/>
                <a:ext cx="16458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8" name="Google Shape;938;p52"/>
              <p:cNvSpPr/>
              <p:nvPr/>
            </p:nvSpPr>
            <p:spPr>
              <a:xfrm>
                <a:off x="10943116" y="5043033"/>
                <a:ext cx="162406" cy="69758"/>
              </a:xfrm>
              <a:custGeom>
                <a:rect b="b" l="l" r="r" t="t"/>
                <a:pathLst>
                  <a:path extrusionOk="0" h="27" w="63">
                    <a:moveTo>
                      <a:pt x="63" y="19"/>
                    </a:moveTo>
                    <a:cubicBezTo>
                      <a:pt x="63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9" name="Google Shape;939;p52"/>
              <p:cNvSpPr/>
              <p:nvPr/>
            </p:nvSpPr>
            <p:spPr>
              <a:xfrm>
                <a:off x="11124051" y="5043033"/>
                <a:ext cx="16458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0" name="Google Shape;940;p52"/>
              <p:cNvSpPr/>
              <p:nvPr/>
            </p:nvSpPr>
            <p:spPr>
              <a:xfrm>
                <a:off x="10395949" y="5138951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1" name="Google Shape;941;p52"/>
              <p:cNvSpPr/>
              <p:nvPr/>
            </p:nvSpPr>
            <p:spPr>
              <a:xfrm>
                <a:off x="10579064" y="5138951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2" name="Google Shape;942;p52"/>
              <p:cNvSpPr/>
              <p:nvPr/>
            </p:nvSpPr>
            <p:spPr>
              <a:xfrm>
                <a:off x="10760000" y="5138951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3" name="Google Shape;943;p52"/>
              <p:cNvSpPr/>
              <p:nvPr/>
            </p:nvSpPr>
            <p:spPr>
              <a:xfrm>
                <a:off x="10943116" y="5138951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4" name="Google Shape;944;p52"/>
              <p:cNvSpPr/>
              <p:nvPr/>
            </p:nvSpPr>
            <p:spPr>
              <a:xfrm>
                <a:off x="11124051" y="5138951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5" name="Google Shape;945;p52"/>
              <p:cNvSpPr/>
              <p:nvPr/>
            </p:nvSpPr>
            <p:spPr>
              <a:xfrm>
                <a:off x="10395949" y="5306807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6" name="Google Shape;946;p52"/>
              <p:cNvSpPr/>
              <p:nvPr/>
            </p:nvSpPr>
            <p:spPr>
              <a:xfrm>
                <a:off x="10579064" y="5306807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7" name="Google Shape;947;p52"/>
              <p:cNvSpPr/>
              <p:nvPr/>
            </p:nvSpPr>
            <p:spPr>
              <a:xfrm>
                <a:off x="10760000" y="5306807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8" name="Google Shape;948;p52"/>
              <p:cNvSpPr/>
              <p:nvPr/>
            </p:nvSpPr>
            <p:spPr>
              <a:xfrm>
                <a:off x="10943116" y="5306807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9" name="Google Shape;949;p52"/>
              <p:cNvSpPr/>
              <p:nvPr/>
            </p:nvSpPr>
            <p:spPr>
              <a:xfrm>
                <a:off x="11124051" y="5306807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0" name="Google Shape;950;p52"/>
              <p:cNvSpPr/>
              <p:nvPr/>
            </p:nvSpPr>
            <p:spPr>
              <a:xfrm>
                <a:off x="10395949" y="5474663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1" name="Google Shape;951;p52"/>
              <p:cNvSpPr/>
              <p:nvPr/>
            </p:nvSpPr>
            <p:spPr>
              <a:xfrm>
                <a:off x="10579064" y="5474663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2" name="Google Shape;952;p52"/>
              <p:cNvSpPr/>
              <p:nvPr/>
            </p:nvSpPr>
            <p:spPr>
              <a:xfrm>
                <a:off x="10760000" y="5474663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3" name="Google Shape;953;p52"/>
              <p:cNvSpPr/>
              <p:nvPr/>
            </p:nvSpPr>
            <p:spPr>
              <a:xfrm>
                <a:off x="10943116" y="5474663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4" name="Google Shape;954;p52"/>
              <p:cNvSpPr/>
              <p:nvPr/>
            </p:nvSpPr>
            <p:spPr>
              <a:xfrm>
                <a:off x="11124051" y="5474663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5" name="Google Shape;955;p52"/>
              <p:cNvSpPr/>
              <p:nvPr/>
            </p:nvSpPr>
            <p:spPr>
              <a:xfrm>
                <a:off x="10395949" y="5642519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6" name="Google Shape;956;p52"/>
              <p:cNvSpPr/>
              <p:nvPr/>
            </p:nvSpPr>
            <p:spPr>
              <a:xfrm>
                <a:off x="10579064" y="5642519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52"/>
              <p:cNvSpPr/>
              <p:nvPr/>
            </p:nvSpPr>
            <p:spPr>
              <a:xfrm>
                <a:off x="10760000" y="5642519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8" name="Google Shape;958;p52"/>
              <p:cNvSpPr/>
              <p:nvPr/>
            </p:nvSpPr>
            <p:spPr>
              <a:xfrm>
                <a:off x="11124051" y="5642519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9" name="Google Shape;959;p52"/>
              <p:cNvSpPr/>
              <p:nvPr/>
            </p:nvSpPr>
            <p:spPr>
              <a:xfrm>
                <a:off x="10395949" y="5808195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52"/>
              <p:cNvSpPr/>
              <p:nvPr/>
            </p:nvSpPr>
            <p:spPr>
              <a:xfrm>
                <a:off x="10579064" y="5808195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5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52"/>
              <p:cNvSpPr/>
              <p:nvPr/>
            </p:nvSpPr>
            <p:spPr>
              <a:xfrm>
                <a:off x="10760000" y="5808195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2" name="Google Shape;962;p52"/>
              <p:cNvSpPr/>
              <p:nvPr/>
            </p:nvSpPr>
            <p:spPr>
              <a:xfrm>
                <a:off x="10943116" y="5642519"/>
                <a:ext cx="162406" cy="299743"/>
              </a:xfrm>
              <a:custGeom>
                <a:rect b="b" l="l" r="r" t="t"/>
                <a:pathLst>
                  <a:path extrusionOk="0" h="116" w="63">
                    <a:moveTo>
                      <a:pt x="5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3" y="116"/>
                      <a:pt x="8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60" y="116"/>
                      <a:pt x="63" y="113"/>
                      <a:pt x="63" y="109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3"/>
                      <a:pt x="60" y="0"/>
                      <a:pt x="56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3" name="Google Shape;963;p52"/>
              <p:cNvSpPr/>
              <p:nvPr/>
            </p:nvSpPr>
            <p:spPr>
              <a:xfrm>
                <a:off x="11124051" y="5808195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4" name="Google Shape;964;p52"/>
            <p:cNvGrpSpPr/>
            <p:nvPr/>
          </p:nvGrpSpPr>
          <p:grpSpPr>
            <a:xfrm>
              <a:off x="6181518" y="3339471"/>
              <a:ext cx="447882" cy="535656"/>
              <a:chOff x="4364578" y="2923370"/>
              <a:chExt cx="895962" cy="1071553"/>
            </a:xfrm>
          </p:grpSpPr>
          <p:sp>
            <p:nvSpPr>
              <p:cNvPr id="965" name="Google Shape;965;p52"/>
              <p:cNvSpPr/>
              <p:nvPr/>
            </p:nvSpPr>
            <p:spPr>
              <a:xfrm>
                <a:off x="4424234" y="3527807"/>
                <a:ext cx="267888" cy="467116"/>
              </a:xfrm>
              <a:custGeom>
                <a:rect b="b" l="l" r="r" t="t"/>
                <a:pathLst>
                  <a:path extrusionOk="0" h="167" w="96">
                    <a:moveTo>
                      <a:pt x="96" y="31"/>
                    </a:moveTo>
                    <a:cubicBezTo>
                      <a:pt x="96" y="136"/>
                      <a:pt x="96" y="136"/>
                      <a:pt x="96" y="136"/>
                    </a:cubicBezTo>
                    <a:cubicBezTo>
                      <a:pt x="96" y="144"/>
                      <a:pt x="93" y="152"/>
                      <a:pt x="87" y="158"/>
                    </a:cubicBezTo>
                    <a:cubicBezTo>
                      <a:pt x="80" y="164"/>
                      <a:pt x="73" y="167"/>
                      <a:pt x="65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3" y="167"/>
                      <a:pt x="0" y="164"/>
                      <a:pt x="0" y="15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3" y="0"/>
                      <a:pt x="80" y="3"/>
                      <a:pt x="87" y="10"/>
                    </a:cubicBezTo>
                    <a:cubicBezTo>
                      <a:pt x="93" y="16"/>
                      <a:pt x="96" y="23"/>
                      <a:pt x="96" y="31"/>
                    </a:cubicBezTo>
                    <a:close/>
                    <a:moveTo>
                      <a:pt x="65" y="136"/>
                    </a:moveTo>
                    <a:cubicBezTo>
                      <a:pt x="65" y="31"/>
                      <a:pt x="65" y="31"/>
                      <a:pt x="65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136"/>
                      <a:pt x="31" y="136"/>
                      <a:pt x="31" y="136"/>
                    </a:cubicBezTo>
                    <a:lnTo>
                      <a:pt x="65" y="136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6" name="Google Shape;966;p52"/>
              <p:cNvSpPr/>
              <p:nvPr/>
            </p:nvSpPr>
            <p:spPr>
              <a:xfrm>
                <a:off x="4723638" y="3527807"/>
                <a:ext cx="299405" cy="467116"/>
              </a:xfrm>
              <a:custGeom>
                <a:rect b="b" l="l" r="r" t="t"/>
                <a:pathLst>
                  <a:path extrusionOk="0" h="167" w="107">
                    <a:moveTo>
                      <a:pt x="76" y="161"/>
                    </a:moveTo>
                    <a:cubicBezTo>
                      <a:pt x="70" y="130"/>
                      <a:pt x="70" y="130"/>
                      <a:pt x="70" y="130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5"/>
                      <a:pt x="28" y="167"/>
                      <a:pt x="24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6" y="167"/>
                      <a:pt x="4" y="166"/>
                      <a:pt x="2" y="164"/>
                    </a:cubicBezTo>
                    <a:cubicBezTo>
                      <a:pt x="1" y="162"/>
                      <a:pt x="0" y="160"/>
                      <a:pt x="1" y="158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2" y="2"/>
                      <a:pt x="34" y="0"/>
                      <a:pt x="3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6" y="2"/>
                      <a:pt x="77" y="6"/>
                    </a:cubicBezTo>
                    <a:cubicBezTo>
                      <a:pt x="107" y="158"/>
                      <a:pt x="107" y="158"/>
                      <a:pt x="107" y="158"/>
                    </a:cubicBezTo>
                    <a:cubicBezTo>
                      <a:pt x="107" y="160"/>
                      <a:pt x="107" y="162"/>
                      <a:pt x="105" y="164"/>
                    </a:cubicBezTo>
                    <a:cubicBezTo>
                      <a:pt x="104" y="166"/>
                      <a:pt x="102" y="167"/>
                      <a:pt x="100" y="167"/>
                    </a:cubicBezTo>
                    <a:cubicBezTo>
                      <a:pt x="84" y="167"/>
                      <a:pt x="84" y="167"/>
                      <a:pt x="84" y="167"/>
                    </a:cubicBezTo>
                    <a:cubicBezTo>
                      <a:pt x="79" y="167"/>
                      <a:pt x="77" y="165"/>
                      <a:pt x="76" y="161"/>
                    </a:cubicBezTo>
                    <a:close/>
                    <a:moveTo>
                      <a:pt x="64" y="99"/>
                    </a:moveTo>
                    <a:cubicBezTo>
                      <a:pt x="54" y="49"/>
                      <a:pt x="54" y="49"/>
                      <a:pt x="54" y="49"/>
                    </a:cubicBezTo>
                    <a:cubicBezTo>
                      <a:pt x="44" y="99"/>
                      <a:pt x="44" y="99"/>
                      <a:pt x="44" y="99"/>
                    </a:cubicBezTo>
                    <a:lnTo>
                      <a:pt x="64" y="99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7" name="Google Shape;967;p52"/>
              <p:cNvSpPr/>
              <p:nvPr/>
            </p:nvSpPr>
            <p:spPr>
              <a:xfrm>
                <a:off x="4981396" y="3527807"/>
                <a:ext cx="279144" cy="467116"/>
              </a:xfrm>
              <a:custGeom>
                <a:rect b="b" l="l" r="r" t="t"/>
                <a:pathLst>
                  <a:path extrusionOk="0" h="167" w="100">
                    <a:moveTo>
                      <a:pt x="65" y="106"/>
                    </a:moveTo>
                    <a:cubicBezTo>
                      <a:pt x="65" y="159"/>
                      <a:pt x="65" y="159"/>
                      <a:pt x="65" y="159"/>
                    </a:cubicBezTo>
                    <a:cubicBezTo>
                      <a:pt x="65" y="164"/>
                      <a:pt x="63" y="167"/>
                      <a:pt x="58" y="167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37" y="167"/>
                      <a:pt x="34" y="164"/>
                      <a:pt x="34" y="159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0" y="6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29" y="2"/>
                      <a:pt x="31" y="5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2"/>
                      <a:pt x="72" y="0"/>
                      <a:pt x="7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7" y="1"/>
                      <a:pt x="98" y="3"/>
                    </a:cubicBezTo>
                    <a:cubicBezTo>
                      <a:pt x="100" y="6"/>
                      <a:pt x="100" y="8"/>
                      <a:pt x="99" y="10"/>
                    </a:cubicBezTo>
                    <a:lnTo>
                      <a:pt x="65" y="106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8" name="Google Shape;968;p52"/>
              <p:cNvSpPr/>
              <p:nvPr/>
            </p:nvSpPr>
            <p:spPr>
              <a:xfrm>
                <a:off x="4364578" y="2923370"/>
                <a:ext cx="274642" cy="495256"/>
              </a:xfrm>
              <a:custGeom>
                <a:rect b="b" l="l" r="r" t="t"/>
                <a:pathLst>
                  <a:path extrusionOk="0" h="177" w="98">
                    <a:moveTo>
                      <a:pt x="90" y="33"/>
                    </a:move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169"/>
                      <a:pt x="65" y="169"/>
                      <a:pt x="65" y="169"/>
                    </a:cubicBezTo>
                    <a:cubicBezTo>
                      <a:pt x="65" y="174"/>
                      <a:pt x="63" y="177"/>
                      <a:pt x="57" y="177"/>
                    </a:cubicBezTo>
                    <a:cubicBezTo>
                      <a:pt x="41" y="177"/>
                      <a:pt x="41" y="177"/>
                      <a:pt x="41" y="177"/>
                    </a:cubicBezTo>
                    <a:cubicBezTo>
                      <a:pt x="35" y="177"/>
                      <a:pt x="33" y="174"/>
                      <a:pt x="33" y="169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3" y="33"/>
                      <a:pt x="0" y="30"/>
                      <a:pt x="0" y="2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5" y="0"/>
                      <a:pt x="98" y="3"/>
                      <a:pt x="98" y="8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30"/>
                      <a:pt x="95" y="33"/>
                      <a:pt x="90" y="33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9" name="Google Shape;969;p52"/>
              <p:cNvSpPr/>
              <p:nvPr/>
            </p:nvSpPr>
            <p:spPr>
              <a:xfrm>
                <a:off x="4597573" y="2923370"/>
                <a:ext cx="318539" cy="495256"/>
              </a:xfrm>
              <a:custGeom>
                <a:rect b="b" l="l" r="r" t="t"/>
                <a:pathLst>
                  <a:path extrusionOk="0" h="177" w="114">
                    <a:moveTo>
                      <a:pt x="80" y="170"/>
                    </a:moveTo>
                    <a:cubicBezTo>
                      <a:pt x="74" y="137"/>
                      <a:pt x="74" y="137"/>
                      <a:pt x="74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33" y="170"/>
                      <a:pt x="33" y="170"/>
                      <a:pt x="33" y="170"/>
                    </a:cubicBezTo>
                    <a:cubicBezTo>
                      <a:pt x="32" y="174"/>
                      <a:pt x="30" y="177"/>
                      <a:pt x="25" y="177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6" y="177"/>
                      <a:pt x="4" y="176"/>
                      <a:pt x="2" y="174"/>
                    </a:cubicBezTo>
                    <a:cubicBezTo>
                      <a:pt x="1" y="172"/>
                      <a:pt x="0" y="170"/>
                      <a:pt x="0" y="16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2"/>
                      <a:pt x="36" y="0"/>
                      <a:pt x="41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8" y="0"/>
                      <a:pt x="80" y="2"/>
                      <a:pt x="81" y="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14" y="170"/>
                      <a:pt x="113" y="172"/>
                      <a:pt x="111" y="174"/>
                    </a:cubicBezTo>
                    <a:cubicBezTo>
                      <a:pt x="110" y="176"/>
                      <a:pt x="108" y="177"/>
                      <a:pt x="105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4" y="177"/>
                      <a:pt x="81" y="174"/>
                      <a:pt x="80" y="170"/>
                    </a:cubicBezTo>
                    <a:close/>
                    <a:moveTo>
                      <a:pt x="67" y="105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46" y="105"/>
                      <a:pt x="46" y="105"/>
                      <a:pt x="46" y="105"/>
                    </a:cubicBezTo>
                    <a:lnTo>
                      <a:pt x="67" y="105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0" name="Google Shape;970;p52"/>
              <p:cNvSpPr/>
              <p:nvPr/>
            </p:nvSpPr>
            <p:spPr>
              <a:xfrm>
                <a:off x="4961136" y="2923370"/>
                <a:ext cx="297153" cy="495256"/>
              </a:xfrm>
              <a:custGeom>
                <a:rect b="b" l="l" r="r" t="t"/>
                <a:pathLst>
                  <a:path extrusionOk="0" h="177" w="106">
                    <a:moveTo>
                      <a:pt x="97" y="177"/>
                    </a:moveTo>
                    <a:cubicBezTo>
                      <a:pt x="79" y="177"/>
                      <a:pt x="79" y="177"/>
                      <a:pt x="79" y="177"/>
                    </a:cubicBezTo>
                    <a:cubicBezTo>
                      <a:pt x="76" y="177"/>
                      <a:pt x="73" y="175"/>
                      <a:pt x="72" y="172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34" y="172"/>
                      <a:pt x="34" y="172"/>
                      <a:pt x="34" y="172"/>
                    </a:cubicBezTo>
                    <a:cubicBezTo>
                      <a:pt x="33" y="175"/>
                      <a:pt x="30" y="177"/>
                      <a:pt x="27" y="177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6" y="177"/>
                      <a:pt x="4" y="175"/>
                      <a:pt x="2" y="173"/>
                    </a:cubicBezTo>
                    <a:cubicBezTo>
                      <a:pt x="0" y="171"/>
                      <a:pt x="0" y="168"/>
                      <a:pt x="1" y="165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9"/>
                      <a:pt x="2" y="6"/>
                      <a:pt x="4" y="4"/>
                    </a:cubicBezTo>
                    <a:cubicBezTo>
                      <a:pt x="6" y="1"/>
                      <a:pt x="8" y="0"/>
                      <a:pt x="1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5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1" y="2"/>
                      <a:pt x="74" y="0"/>
                      <a:pt x="77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0" y="1"/>
                      <a:pt x="102" y="4"/>
                    </a:cubicBezTo>
                    <a:cubicBezTo>
                      <a:pt x="104" y="6"/>
                      <a:pt x="104" y="9"/>
                      <a:pt x="103" y="11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105" y="165"/>
                      <a:pt x="105" y="165"/>
                      <a:pt x="105" y="165"/>
                    </a:cubicBezTo>
                    <a:cubicBezTo>
                      <a:pt x="106" y="168"/>
                      <a:pt x="106" y="171"/>
                      <a:pt x="104" y="173"/>
                    </a:cubicBezTo>
                    <a:cubicBezTo>
                      <a:pt x="102" y="175"/>
                      <a:pt x="100" y="177"/>
                      <a:pt x="97" y="177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71" name="Google Shape;971;p52"/>
          <p:cNvSpPr/>
          <p:nvPr/>
        </p:nvSpPr>
        <p:spPr>
          <a:xfrm>
            <a:off x="8203810" y="2146214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2" name="Google Shape;972;p52"/>
          <p:cNvSpPr/>
          <p:nvPr/>
        </p:nvSpPr>
        <p:spPr>
          <a:xfrm>
            <a:off x="8203810" y="3298001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3" name="Google Shape;973;p52"/>
          <p:cNvSpPr/>
          <p:nvPr/>
        </p:nvSpPr>
        <p:spPr>
          <a:xfrm>
            <a:off x="8203810" y="4472493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4" name="Google Shape;974;p5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5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p5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981" name="Google Shape;981;p5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982" name="Google Shape;982;p5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983" name="Google Shape;983;p5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4" name="Google Shape;984;p53"/>
          <p:cNvSpPr txBox="1"/>
          <p:nvPr/>
        </p:nvSpPr>
        <p:spPr>
          <a:xfrm>
            <a:off x="6769100" y="1436306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985" name="Google Shape;985;p53"/>
          <p:cNvSpPr txBox="1"/>
          <p:nvPr/>
        </p:nvSpPr>
        <p:spPr>
          <a:xfrm>
            <a:off x="6769100" y="1161570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986" name="Google Shape;986;p53"/>
          <p:cNvSpPr txBox="1"/>
          <p:nvPr/>
        </p:nvSpPr>
        <p:spPr>
          <a:xfrm>
            <a:off x="7872534" y="2434062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87" name="Google Shape;987;p53"/>
          <p:cNvSpPr/>
          <p:nvPr/>
        </p:nvSpPr>
        <p:spPr>
          <a:xfrm>
            <a:off x="7872534" y="2761931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88" name="Google Shape;988;p53"/>
          <p:cNvSpPr txBox="1"/>
          <p:nvPr/>
        </p:nvSpPr>
        <p:spPr>
          <a:xfrm>
            <a:off x="7872534" y="3565432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89" name="Google Shape;989;p53"/>
          <p:cNvSpPr/>
          <p:nvPr/>
        </p:nvSpPr>
        <p:spPr>
          <a:xfrm>
            <a:off x="7872534" y="3893301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90" name="Google Shape;990;p53"/>
          <p:cNvSpPr txBox="1"/>
          <p:nvPr/>
        </p:nvSpPr>
        <p:spPr>
          <a:xfrm>
            <a:off x="7872534" y="4590279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91" name="Google Shape;991;p53"/>
          <p:cNvSpPr/>
          <p:nvPr/>
        </p:nvSpPr>
        <p:spPr>
          <a:xfrm>
            <a:off x="7872534" y="4918148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92" name="Google Shape;992;p53"/>
          <p:cNvSpPr/>
          <p:nvPr/>
        </p:nvSpPr>
        <p:spPr>
          <a:xfrm>
            <a:off x="7146925" y="2652018"/>
            <a:ext cx="273050" cy="270943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53"/>
          <p:cNvSpPr/>
          <p:nvPr/>
        </p:nvSpPr>
        <p:spPr>
          <a:xfrm>
            <a:off x="7146925" y="3649611"/>
            <a:ext cx="273050" cy="2709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53"/>
          <p:cNvSpPr/>
          <p:nvPr/>
        </p:nvSpPr>
        <p:spPr>
          <a:xfrm>
            <a:off x="7146925" y="4647205"/>
            <a:ext cx="273050" cy="270943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5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996" name="Google Shape;996;p53"/>
          <p:cNvGrpSpPr/>
          <p:nvPr/>
        </p:nvGrpSpPr>
        <p:grpSpPr>
          <a:xfrm>
            <a:off x="588528" y="1284171"/>
            <a:ext cx="5666264" cy="4146501"/>
            <a:chOff x="6671677" y="2922421"/>
            <a:chExt cx="3776990" cy="2070986"/>
          </a:xfrm>
        </p:grpSpPr>
        <p:grpSp>
          <p:nvGrpSpPr>
            <p:cNvPr id="997" name="Google Shape;997;p53"/>
            <p:cNvGrpSpPr/>
            <p:nvPr/>
          </p:nvGrpSpPr>
          <p:grpSpPr>
            <a:xfrm>
              <a:off x="7040667" y="3121184"/>
              <a:ext cx="3408000" cy="1672464"/>
              <a:chOff x="4985725" y="3273850"/>
              <a:chExt cx="3408000" cy="880625"/>
            </a:xfrm>
          </p:grpSpPr>
          <p:cxnSp>
            <p:nvCxnSpPr>
              <p:cNvPr id="998" name="Google Shape;998;p53"/>
              <p:cNvCxnSpPr/>
              <p:nvPr/>
            </p:nvCxnSpPr>
            <p:spPr>
              <a:xfrm>
                <a:off x="4985725" y="32738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" name="Google Shape;999;p53"/>
              <p:cNvCxnSpPr/>
              <p:nvPr/>
            </p:nvCxnSpPr>
            <p:spPr>
              <a:xfrm>
                <a:off x="4985725" y="35657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" name="Google Shape;1000;p53"/>
              <p:cNvCxnSpPr/>
              <p:nvPr/>
            </p:nvCxnSpPr>
            <p:spPr>
              <a:xfrm>
                <a:off x="4985725" y="372352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" name="Google Shape;1001;p53"/>
              <p:cNvCxnSpPr/>
              <p:nvPr/>
            </p:nvCxnSpPr>
            <p:spPr>
              <a:xfrm>
                <a:off x="4985725" y="34079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" name="Google Shape;1002;p53"/>
              <p:cNvCxnSpPr/>
              <p:nvPr/>
            </p:nvCxnSpPr>
            <p:spPr>
              <a:xfrm>
                <a:off x="4985725" y="38625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3" name="Google Shape;1003;p53"/>
              <p:cNvCxnSpPr/>
              <p:nvPr/>
            </p:nvCxnSpPr>
            <p:spPr>
              <a:xfrm>
                <a:off x="4985725" y="41544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" name="Google Shape;1004;p53"/>
              <p:cNvCxnSpPr/>
              <p:nvPr/>
            </p:nvCxnSpPr>
            <p:spPr>
              <a:xfrm>
                <a:off x="4985725" y="399670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005" name="Google Shape;1005;p53"/>
            <p:cNvSpPr/>
            <p:nvPr/>
          </p:nvSpPr>
          <p:spPr>
            <a:xfrm>
              <a:off x="7316867" y="4413234"/>
              <a:ext cx="205200" cy="381268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6" name="Google Shape;1006;p53"/>
            <p:cNvSpPr/>
            <p:nvPr/>
          </p:nvSpPr>
          <p:spPr>
            <a:xfrm>
              <a:off x="8208117" y="4090648"/>
              <a:ext cx="205200" cy="703853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7" name="Google Shape;1007;p53"/>
            <p:cNvSpPr/>
            <p:nvPr/>
          </p:nvSpPr>
          <p:spPr>
            <a:xfrm>
              <a:off x="9061492" y="4529006"/>
              <a:ext cx="205200" cy="265543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8" name="Google Shape;1008;p53"/>
            <p:cNvSpPr/>
            <p:nvPr/>
          </p:nvSpPr>
          <p:spPr>
            <a:xfrm>
              <a:off x="9867117" y="4323081"/>
              <a:ext cx="205200" cy="471421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9" name="Google Shape;1009;p53"/>
            <p:cNvSpPr txBox="1"/>
            <p:nvPr/>
          </p:nvSpPr>
          <p:spPr>
            <a:xfrm>
              <a:off x="6671677" y="2922421"/>
              <a:ext cx="283800" cy="1975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spAutoFit/>
            </a:bodyPr>
            <a:lstStyle/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6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5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4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3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2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1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0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0" name="Google Shape;1010;p53"/>
            <p:cNvSpPr txBox="1"/>
            <p:nvPr/>
          </p:nvSpPr>
          <p:spPr>
            <a:xfrm>
              <a:off x="8083747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2</a:t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1" name="Google Shape;1011;p53"/>
            <p:cNvSpPr txBox="1"/>
            <p:nvPr/>
          </p:nvSpPr>
          <p:spPr>
            <a:xfrm>
              <a:off x="8937122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3</a:t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2" name="Google Shape;1012;p53"/>
            <p:cNvSpPr txBox="1"/>
            <p:nvPr/>
          </p:nvSpPr>
          <p:spPr>
            <a:xfrm>
              <a:off x="9736672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4</a:t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3" name="Google Shape;1013;p53"/>
            <p:cNvSpPr txBox="1"/>
            <p:nvPr/>
          </p:nvSpPr>
          <p:spPr>
            <a:xfrm>
              <a:off x="7191697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1</a:t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4" name="Google Shape;1014;p53"/>
            <p:cNvSpPr/>
            <p:nvPr/>
          </p:nvSpPr>
          <p:spPr>
            <a:xfrm>
              <a:off x="7316867" y="3762641"/>
              <a:ext cx="205200" cy="6522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5" name="Google Shape;1015;p53"/>
            <p:cNvSpPr/>
            <p:nvPr/>
          </p:nvSpPr>
          <p:spPr>
            <a:xfrm>
              <a:off x="8208117" y="3830500"/>
              <a:ext cx="205200" cy="26085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6" name="Google Shape;1016;p53"/>
            <p:cNvSpPr/>
            <p:nvPr/>
          </p:nvSpPr>
          <p:spPr>
            <a:xfrm>
              <a:off x="9061492" y="4091351"/>
              <a:ext cx="205200" cy="44591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7" name="Google Shape;1017;p53"/>
            <p:cNvSpPr/>
            <p:nvPr/>
          </p:nvSpPr>
          <p:spPr>
            <a:xfrm>
              <a:off x="9867117" y="4029754"/>
              <a:ext cx="205200" cy="29408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8" name="Google Shape;1018;p53"/>
            <p:cNvSpPr/>
            <p:nvPr/>
          </p:nvSpPr>
          <p:spPr>
            <a:xfrm>
              <a:off x="9867117" y="3549802"/>
              <a:ext cx="205200" cy="49057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9" name="Google Shape;1019;p53"/>
            <p:cNvSpPr/>
            <p:nvPr/>
          </p:nvSpPr>
          <p:spPr>
            <a:xfrm>
              <a:off x="9061492" y="3549802"/>
              <a:ext cx="205200" cy="563635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20" name="Google Shape;1020;p53"/>
            <p:cNvSpPr/>
            <p:nvPr/>
          </p:nvSpPr>
          <p:spPr>
            <a:xfrm>
              <a:off x="8208117" y="3365313"/>
              <a:ext cx="205200" cy="48422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21" name="Google Shape;1021;p53"/>
            <p:cNvSpPr/>
            <p:nvPr/>
          </p:nvSpPr>
          <p:spPr>
            <a:xfrm>
              <a:off x="7316867" y="3446084"/>
              <a:ext cx="205200" cy="32195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5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5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028" name="Google Shape;1028;p5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029" name="Google Shape;1029;p5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030" name="Google Shape;1030;p5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31" name="Google Shape;1031;p54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1032" name="Google Shape;1032;p54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033" name="Google Shape;1033;p54"/>
          <p:cNvSpPr txBox="1"/>
          <p:nvPr/>
        </p:nvSpPr>
        <p:spPr>
          <a:xfrm>
            <a:off x="1238097" y="2337669"/>
            <a:ext cx="3219604" cy="1298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600"/>
              <a:buFont typeface="Sora"/>
              <a:buNone/>
            </a:pPr>
            <a:r>
              <a:rPr b="1" lang="en-US" sz="6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22%</a:t>
            </a:r>
            <a:endParaRPr/>
          </a:p>
        </p:txBody>
      </p:sp>
      <p:sp>
        <p:nvSpPr>
          <p:cNvPr id="1034" name="Google Shape;1034;p54"/>
          <p:cNvSpPr txBox="1"/>
          <p:nvPr/>
        </p:nvSpPr>
        <p:spPr>
          <a:xfrm>
            <a:off x="8229726" y="2337669"/>
            <a:ext cx="3219604" cy="1298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6600"/>
              <a:buFont typeface="Sora"/>
              <a:buNone/>
            </a:pPr>
            <a:r>
              <a:rPr b="1" lang="en-US" sz="6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45%</a:t>
            </a:r>
            <a:endParaRPr/>
          </a:p>
        </p:txBody>
      </p:sp>
      <p:sp>
        <p:nvSpPr>
          <p:cNvPr id="1035" name="Google Shape;1035;p54"/>
          <p:cNvSpPr/>
          <p:nvPr/>
        </p:nvSpPr>
        <p:spPr>
          <a:xfrm>
            <a:off x="1238096" y="3486881"/>
            <a:ext cx="2438400" cy="370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036" name="Google Shape;1036;p54"/>
          <p:cNvSpPr/>
          <p:nvPr/>
        </p:nvSpPr>
        <p:spPr>
          <a:xfrm>
            <a:off x="8229725" y="3486881"/>
            <a:ext cx="2438400" cy="370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1037" name="Google Shape;1037;p54"/>
          <p:cNvSpPr/>
          <p:nvPr/>
        </p:nvSpPr>
        <p:spPr>
          <a:xfrm>
            <a:off x="1238096" y="3961199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sp>
        <p:nvSpPr>
          <p:cNvPr id="1038" name="Google Shape;1038;p54"/>
          <p:cNvSpPr/>
          <p:nvPr/>
        </p:nvSpPr>
        <p:spPr>
          <a:xfrm>
            <a:off x="8229725" y="3961199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1039" name="Google Shape;1039;p54"/>
          <p:cNvGrpSpPr/>
          <p:nvPr/>
        </p:nvGrpSpPr>
        <p:grpSpPr>
          <a:xfrm>
            <a:off x="4915660" y="2431850"/>
            <a:ext cx="2360682" cy="2860740"/>
            <a:chOff x="7819213" y="3797326"/>
            <a:chExt cx="2093581" cy="2537060"/>
          </a:xfrm>
        </p:grpSpPr>
        <p:sp>
          <p:nvSpPr>
            <p:cNvPr id="1040" name="Google Shape;1040;p54"/>
            <p:cNvSpPr/>
            <p:nvPr/>
          </p:nvSpPr>
          <p:spPr>
            <a:xfrm>
              <a:off x="8530580" y="4888014"/>
              <a:ext cx="1063674" cy="106930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54"/>
            <p:cNvSpPr/>
            <p:nvPr/>
          </p:nvSpPr>
          <p:spPr>
            <a:xfrm>
              <a:off x="9118134" y="3864861"/>
              <a:ext cx="2251" cy="894837"/>
            </a:xfrm>
            <a:prstGeom prst="rect">
              <a:avLst/>
            </a:prstGeom>
            <a:solidFill>
              <a:srgbClr val="454F5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54"/>
            <p:cNvSpPr/>
            <p:nvPr/>
          </p:nvSpPr>
          <p:spPr>
            <a:xfrm>
              <a:off x="9118134" y="3864861"/>
              <a:ext cx="2251" cy="894837"/>
            </a:xfrm>
            <a:custGeom>
              <a:rect b="b" l="l" r="r" t="t"/>
              <a:pathLst>
                <a:path extrusionOk="0" h="795" w="2">
                  <a:moveTo>
                    <a:pt x="2" y="795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795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54"/>
            <p:cNvSpPr/>
            <p:nvPr/>
          </p:nvSpPr>
          <p:spPr>
            <a:xfrm>
              <a:off x="7939650" y="6138535"/>
              <a:ext cx="1933749" cy="19585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54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54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54"/>
            <p:cNvSpPr/>
            <p:nvPr/>
          </p:nvSpPr>
          <p:spPr>
            <a:xfrm>
              <a:off x="8372999" y="5898786"/>
              <a:ext cx="157581" cy="260009"/>
            </a:xfrm>
            <a:custGeom>
              <a:rect b="b" l="l" r="r" t="t"/>
              <a:pathLst>
                <a:path extrusionOk="0" h="93" w="56">
                  <a:moveTo>
                    <a:pt x="6" y="0"/>
                  </a:moveTo>
                  <a:cubicBezTo>
                    <a:pt x="15" y="31"/>
                    <a:pt x="10" y="63"/>
                    <a:pt x="0" y="9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38" y="17"/>
                    <a:pt x="22" y="9"/>
                    <a:pt x="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54"/>
            <p:cNvSpPr/>
            <p:nvPr/>
          </p:nvSpPr>
          <p:spPr>
            <a:xfrm>
              <a:off x="8177148" y="5814368"/>
              <a:ext cx="112558" cy="369191"/>
            </a:xfrm>
            <a:custGeom>
              <a:rect b="b" l="l" r="r" t="t"/>
              <a:pathLst>
                <a:path extrusionOk="0" h="132" w="40">
                  <a:moveTo>
                    <a:pt x="0" y="0"/>
                  </a:moveTo>
                  <a:cubicBezTo>
                    <a:pt x="13" y="22"/>
                    <a:pt x="12" y="51"/>
                    <a:pt x="13" y="77"/>
                  </a:cubicBezTo>
                  <a:cubicBezTo>
                    <a:pt x="13" y="87"/>
                    <a:pt x="15" y="97"/>
                    <a:pt x="16" y="107"/>
                  </a:cubicBezTo>
                  <a:cubicBezTo>
                    <a:pt x="17" y="112"/>
                    <a:pt x="16" y="125"/>
                    <a:pt x="20" y="129"/>
                  </a:cubicBezTo>
                  <a:cubicBezTo>
                    <a:pt x="22" y="131"/>
                    <a:pt x="24" y="132"/>
                    <a:pt x="26" y="132"/>
                  </a:cubicBezTo>
                  <a:cubicBezTo>
                    <a:pt x="36" y="132"/>
                    <a:pt x="40" y="98"/>
                    <a:pt x="40" y="93"/>
                  </a:cubicBezTo>
                  <a:cubicBezTo>
                    <a:pt x="40" y="68"/>
                    <a:pt x="32" y="41"/>
                    <a:pt x="19" y="20"/>
                  </a:cubicBezTo>
                  <a:cubicBezTo>
                    <a:pt x="18" y="18"/>
                    <a:pt x="16" y="15"/>
                    <a:pt x="15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54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54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54"/>
            <p:cNvSpPr/>
            <p:nvPr/>
          </p:nvSpPr>
          <p:spPr>
            <a:xfrm>
              <a:off x="9582999" y="5708563"/>
              <a:ext cx="7879" cy="41647"/>
            </a:xfrm>
            <a:custGeom>
              <a:rect b="b" l="l" r="r" t="t"/>
              <a:pathLst>
                <a:path extrusionOk="0" h="15" w="3">
                  <a:moveTo>
                    <a:pt x="3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54"/>
            <p:cNvSpPr/>
            <p:nvPr/>
          </p:nvSpPr>
          <p:spPr>
            <a:xfrm>
              <a:off x="9208180" y="5708563"/>
              <a:ext cx="382698" cy="527898"/>
            </a:xfrm>
            <a:custGeom>
              <a:rect b="b" l="l" r="r" t="t"/>
              <a:pathLst>
                <a:path extrusionOk="0" h="189" w="137">
                  <a:moveTo>
                    <a:pt x="137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11" y="27"/>
                    <a:pt x="82" y="50"/>
                    <a:pt x="50" y="68"/>
                  </a:cubicBezTo>
                  <a:cubicBezTo>
                    <a:pt x="40" y="99"/>
                    <a:pt x="45" y="130"/>
                    <a:pt x="55" y="16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57" y="131"/>
                    <a:pt x="76" y="54"/>
                    <a:pt x="134" y="15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54"/>
            <p:cNvSpPr/>
            <p:nvPr/>
          </p:nvSpPr>
          <p:spPr>
            <a:xfrm>
              <a:off x="9208180" y="5898786"/>
              <a:ext cx="153079" cy="260009"/>
            </a:xfrm>
            <a:custGeom>
              <a:rect b="b" l="l" r="r" t="t"/>
              <a:pathLst>
                <a:path extrusionOk="0" h="93" w="55">
                  <a:moveTo>
                    <a:pt x="50" y="0"/>
                  </a:moveTo>
                  <a:cubicBezTo>
                    <a:pt x="34" y="9"/>
                    <a:pt x="17" y="17"/>
                    <a:pt x="0" y="2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5" y="62"/>
                    <a:pt x="40" y="31"/>
                    <a:pt x="5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54"/>
            <p:cNvSpPr/>
            <p:nvPr/>
          </p:nvSpPr>
          <p:spPr>
            <a:xfrm>
              <a:off x="9445678" y="5814368"/>
              <a:ext cx="114809" cy="369191"/>
            </a:xfrm>
            <a:custGeom>
              <a:rect b="b" l="l" r="r" t="t"/>
              <a:pathLst>
                <a:path extrusionOk="0" h="132" w="41">
                  <a:moveTo>
                    <a:pt x="41" y="0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9" y="41"/>
                    <a:pt x="0" y="68"/>
                    <a:pt x="0" y="93"/>
                  </a:cubicBezTo>
                  <a:cubicBezTo>
                    <a:pt x="0" y="98"/>
                    <a:pt x="4" y="132"/>
                    <a:pt x="15" y="132"/>
                  </a:cubicBezTo>
                  <a:cubicBezTo>
                    <a:pt x="17" y="132"/>
                    <a:pt x="18" y="131"/>
                    <a:pt x="21" y="129"/>
                  </a:cubicBezTo>
                  <a:cubicBezTo>
                    <a:pt x="24" y="125"/>
                    <a:pt x="23" y="112"/>
                    <a:pt x="24" y="107"/>
                  </a:cubicBezTo>
                  <a:cubicBezTo>
                    <a:pt x="26" y="97"/>
                    <a:pt x="27" y="87"/>
                    <a:pt x="27" y="77"/>
                  </a:cubicBezTo>
                  <a:cubicBezTo>
                    <a:pt x="28" y="51"/>
                    <a:pt x="28" y="22"/>
                    <a:pt x="4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54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54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54"/>
            <p:cNvSpPr/>
            <p:nvPr/>
          </p:nvSpPr>
          <p:spPr>
            <a:xfrm>
              <a:off x="8144506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1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8" y="37"/>
                    <a:pt x="33" y="33"/>
                    <a:pt x="38" y="2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54"/>
            <p:cNvSpPr/>
            <p:nvPr/>
          </p:nvSpPr>
          <p:spPr>
            <a:xfrm>
              <a:off x="7819213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41" y="207"/>
                  </a:moveTo>
                  <a:cubicBezTo>
                    <a:pt x="0" y="157"/>
                    <a:pt x="8" y="82"/>
                    <a:pt x="58" y="41"/>
                  </a:cubicBezTo>
                  <a:cubicBezTo>
                    <a:pt x="109" y="0"/>
                    <a:pt x="183" y="8"/>
                    <a:pt x="224" y="58"/>
                  </a:cubicBezTo>
                  <a:cubicBezTo>
                    <a:pt x="41" y="207"/>
                    <a:pt x="41" y="207"/>
                    <a:pt x="41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54"/>
            <p:cNvSpPr/>
            <p:nvPr/>
          </p:nvSpPr>
          <p:spPr>
            <a:xfrm>
              <a:off x="8031948" y="3878368"/>
              <a:ext cx="243126" cy="184595"/>
            </a:xfrm>
            <a:custGeom>
              <a:rect b="b" l="l" r="r" t="t"/>
              <a:pathLst>
                <a:path extrusionOk="0" h="66" w="87">
                  <a:moveTo>
                    <a:pt x="54" y="0"/>
                  </a:moveTo>
                  <a:cubicBezTo>
                    <a:pt x="36" y="0"/>
                    <a:pt x="19" y="5"/>
                    <a:pt x="5" y="17"/>
                  </a:cubicBezTo>
                  <a:cubicBezTo>
                    <a:pt x="4" y="18"/>
                    <a:pt x="3" y="18"/>
                    <a:pt x="2" y="19"/>
                  </a:cubicBezTo>
                  <a:cubicBezTo>
                    <a:pt x="1" y="24"/>
                    <a:pt x="0" y="28"/>
                    <a:pt x="0" y="33"/>
                  </a:cubicBezTo>
                  <a:cubicBezTo>
                    <a:pt x="0" y="41"/>
                    <a:pt x="1" y="52"/>
                    <a:pt x="7" y="58"/>
                  </a:cubicBezTo>
                  <a:cubicBezTo>
                    <a:pt x="12" y="63"/>
                    <a:pt x="20" y="66"/>
                    <a:pt x="29" y="66"/>
                  </a:cubicBezTo>
                  <a:cubicBezTo>
                    <a:pt x="35" y="66"/>
                    <a:pt x="40" y="64"/>
                    <a:pt x="44" y="61"/>
                  </a:cubicBezTo>
                  <a:cubicBezTo>
                    <a:pt x="50" y="57"/>
                    <a:pt x="55" y="52"/>
                    <a:pt x="60" y="47"/>
                  </a:cubicBezTo>
                  <a:cubicBezTo>
                    <a:pt x="67" y="41"/>
                    <a:pt x="75" y="36"/>
                    <a:pt x="79" y="28"/>
                  </a:cubicBezTo>
                  <a:cubicBezTo>
                    <a:pt x="83" y="21"/>
                    <a:pt x="85" y="14"/>
                    <a:pt x="87" y="7"/>
                  </a:cubicBezTo>
                  <a:cubicBezTo>
                    <a:pt x="76" y="2"/>
                    <a:pt x="65" y="0"/>
                    <a:pt x="5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54"/>
            <p:cNvSpPr/>
            <p:nvPr/>
          </p:nvSpPr>
          <p:spPr>
            <a:xfrm>
              <a:off x="8443911" y="3984172"/>
              <a:ext cx="2251" cy="3377"/>
            </a:xfrm>
            <a:custGeom>
              <a:rect b="b" l="l" r="r" t="t"/>
              <a:pathLst>
                <a:path extrusionOk="0" h="1" w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54"/>
            <p:cNvSpPr/>
            <p:nvPr/>
          </p:nvSpPr>
          <p:spPr>
            <a:xfrm>
              <a:off x="7934022" y="4401763"/>
              <a:ext cx="0" cy="2251"/>
            </a:xfrm>
            <a:custGeom>
              <a:rect b="b" l="l" r="r" t="t"/>
              <a:pathLst>
                <a:path extrusionOk="0" h="1" w="12000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54"/>
            <p:cNvSpPr/>
            <p:nvPr/>
          </p:nvSpPr>
          <p:spPr>
            <a:xfrm>
              <a:off x="7828218" y="3906507"/>
              <a:ext cx="617944" cy="497507"/>
            </a:xfrm>
            <a:custGeom>
              <a:rect b="b" l="l" r="r" t="t"/>
              <a:pathLst>
                <a:path extrusionOk="0" h="178" w="221">
                  <a:moveTo>
                    <a:pt x="185" y="0"/>
                  </a:moveTo>
                  <a:cubicBezTo>
                    <a:pt x="183" y="15"/>
                    <a:pt x="177" y="30"/>
                    <a:pt x="166" y="42"/>
                  </a:cubicBezTo>
                  <a:cubicBezTo>
                    <a:pt x="154" y="53"/>
                    <a:pt x="141" y="63"/>
                    <a:pt x="129" y="75"/>
                  </a:cubicBezTo>
                  <a:cubicBezTo>
                    <a:pt x="123" y="82"/>
                    <a:pt x="115" y="88"/>
                    <a:pt x="105" y="90"/>
                  </a:cubicBezTo>
                  <a:cubicBezTo>
                    <a:pt x="101" y="91"/>
                    <a:pt x="96" y="91"/>
                    <a:pt x="91" y="91"/>
                  </a:cubicBezTo>
                  <a:cubicBezTo>
                    <a:pt x="74" y="91"/>
                    <a:pt x="57" y="87"/>
                    <a:pt x="50" y="72"/>
                  </a:cubicBezTo>
                  <a:cubicBezTo>
                    <a:pt x="43" y="56"/>
                    <a:pt x="42" y="39"/>
                    <a:pt x="45" y="22"/>
                  </a:cubicBezTo>
                  <a:cubicBezTo>
                    <a:pt x="4" y="64"/>
                    <a:pt x="0" y="130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11" y="145"/>
                    <a:pt x="5" y="101"/>
                    <a:pt x="19" y="63"/>
                  </a:cubicBezTo>
                  <a:cubicBezTo>
                    <a:pt x="29" y="100"/>
                    <a:pt x="50" y="136"/>
                    <a:pt x="86" y="136"/>
                  </a:cubicBezTo>
                  <a:cubicBezTo>
                    <a:pt x="88" y="136"/>
                    <a:pt x="89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10" y="16"/>
                    <a:pt x="198" y="7"/>
                    <a:pt x="185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54"/>
            <p:cNvSpPr/>
            <p:nvPr/>
          </p:nvSpPr>
          <p:spPr>
            <a:xfrm>
              <a:off x="7934022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54"/>
            <p:cNvSpPr/>
            <p:nvPr/>
          </p:nvSpPr>
          <p:spPr>
            <a:xfrm>
              <a:off x="7934022" y="4404014"/>
              <a:ext cx="1126" cy="1126"/>
            </a:xfrm>
            <a:prstGeom prst="ellipse">
              <a:avLst/>
            </a:pr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54"/>
            <p:cNvSpPr/>
            <p:nvPr/>
          </p:nvSpPr>
          <p:spPr>
            <a:xfrm>
              <a:off x="7841725" y="4082098"/>
              <a:ext cx="237498" cy="321916"/>
            </a:xfrm>
            <a:custGeom>
              <a:rect b="b" l="l" r="r" t="t"/>
              <a:pathLst>
                <a:path extrusionOk="0" h="115" w="85">
                  <a:moveTo>
                    <a:pt x="14" y="0"/>
                  </a:moveTo>
                  <a:cubicBezTo>
                    <a:pt x="0" y="38"/>
                    <a:pt x="6" y="82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3"/>
                    <a:pt x="83" y="73"/>
                    <a:pt x="81" y="73"/>
                  </a:cubicBezTo>
                  <a:cubicBezTo>
                    <a:pt x="45" y="73"/>
                    <a:pt x="24" y="37"/>
                    <a:pt x="1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54"/>
            <p:cNvSpPr/>
            <p:nvPr/>
          </p:nvSpPr>
          <p:spPr>
            <a:xfrm>
              <a:off x="7939650" y="3897503"/>
              <a:ext cx="84419" cy="84419"/>
            </a:xfrm>
            <a:custGeom>
              <a:rect b="b" l="l" r="r" t="t"/>
              <a:pathLst>
                <a:path extrusionOk="0" h="30" w="30">
                  <a:moveTo>
                    <a:pt x="25" y="7"/>
                  </a:moveTo>
                  <a:cubicBezTo>
                    <a:pt x="30" y="13"/>
                    <a:pt x="29" y="21"/>
                    <a:pt x="24" y="25"/>
                  </a:cubicBezTo>
                  <a:cubicBezTo>
                    <a:pt x="18" y="30"/>
                    <a:pt x="10" y="29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2" y="0"/>
                    <a:pt x="21" y="1"/>
                    <a:pt x="2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54"/>
            <p:cNvSpPr/>
            <p:nvPr/>
          </p:nvSpPr>
          <p:spPr>
            <a:xfrm>
              <a:off x="822554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4"/>
                    <a:pt x="2" y="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2"/>
                    <a:pt x="22" y="19"/>
                    <a:pt x="20" y="1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54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54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54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close/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54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54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D051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54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54"/>
            <p:cNvSpPr/>
            <p:nvPr/>
          </p:nvSpPr>
          <p:spPr>
            <a:xfrm>
              <a:off x="9485073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23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33"/>
                    <a:pt x="9" y="37"/>
                    <a:pt x="14" y="4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54"/>
            <p:cNvSpPr/>
            <p:nvPr/>
          </p:nvSpPr>
          <p:spPr>
            <a:xfrm>
              <a:off x="9285845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183" y="207"/>
                  </a:moveTo>
                  <a:cubicBezTo>
                    <a:pt x="224" y="157"/>
                    <a:pt x="217" y="82"/>
                    <a:pt x="166" y="41"/>
                  </a:cubicBezTo>
                  <a:cubicBezTo>
                    <a:pt x="116" y="0"/>
                    <a:pt x="42" y="8"/>
                    <a:pt x="0" y="58"/>
                  </a:cubicBezTo>
                  <a:cubicBezTo>
                    <a:pt x="183" y="207"/>
                    <a:pt x="183" y="207"/>
                    <a:pt x="183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54"/>
            <p:cNvSpPr/>
            <p:nvPr/>
          </p:nvSpPr>
          <p:spPr>
            <a:xfrm>
              <a:off x="9459185" y="3878368"/>
              <a:ext cx="240874" cy="184595"/>
            </a:xfrm>
            <a:custGeom>
              <a:rect b="b" l="l" r="r" t="t"/>
              <a:pathLst>
                <a:path extrusionOk="0" h="66" w="86">
                  <a:moveTo>
                    <a:pt x="33" y="0"/>
                  </a:moveTo>
                  <a:cubicBezTo>
                    <a:pt x="21" y="0"/>
                    <a:pt x="10" y="2"/>
                    <a:pt x="0" y="7"/>
                  </a:cubicBezTo>
                  <a:cubicBezTo>
                    <a:pt x="1" y="14"/>
                    <a:pt x="3" y="21"/>
                    <a:pt x="7" y="28"/>
                  </a:cubicBezTo>
                  <a:cubicBezTo>
                    <a:pt x="12" y="36"/>
                    <a:pt x="20" y="41"/>
                    <a:pt x="27" y="47"/>
                  </a:cubicBezTo>
                  <a:cubicBezTo>
                    <a:pt x="32" y="52"/>
                    <a:pt x="36" y="57"/>
                    <a:pt x="42" y="61"/>
                  </a:cubicBezTo>
                  <a:cubicBezTo>
                    <a:pt x="46" y="64"/>
                    <a:pt x="52" y="66"/>
                    <a:pt x="58" y="66"/>
                  </a:cubicBezTo>
                  <a:cubicBezTo>
                    <a:pt x="66" y="66"/>
                    <a:pt x="75" y="63"/>
                    <a:pt x="79" y="58"/>
                  </a:cubicBezTo>
                  <a:cubicBezTo>
                    <a:pt x="85" y="52"/>
                    <a:pt x="86" y="41"/>
                    <a:pt x="86" y="33"/>
                  </a:cubicBezTo>
                  <a:cubicBezTo>
                    <a:pt x="86" y="28"/>
                    <a:pt x="85" y="24"/>
                    <a:pt x="84" y="19"/>
                  </a:cubicBezTo>
                  <a:cubicBezTo>
                    <a:pt x="83" y="18"/>
                    <a:pt x="82" y="18"/>
                    <a:pt x="82" y="17"/>
                  </a:cubicBezTo>
                  <a:cubicBezTo>
                    <a:pt x="67" y="5"/>
                    <a:pt x="50" y="0"/>
                    <a:pt x="3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54"/>
            <p:cNvSpPr/>
            <p:nvPr/>
          </p:nvSpPr>
          <p:spPr>
            <a:xfrm>
              <a:off x="9285845" y="3978544"/>
              <a:ext cx="9005" cy="9005"/>
            </a:xfrm>
            <a:custGeom>
              <a:rect b="b" l="l" r="r" t="t"/>
              <a:pathLst>
                <a:path extrusionOk="0" h="3" w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D3B4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54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54"/>
            <p:cNvSpPr/>
            <p:nvPr/>
          </p:nvSpPr>
          <p:spPr>
            <a:xfrm>
              <a:off x="9285845" y="3906507"/>
              <a:ext cx="619070" cy="497507"/>
            </a:xfrm>
            <a:custGeom>
              <a:rect b="b" l="l" r="r" t="t"/>
              <a:pathLst>
                <a:path extrusionOk="0" h="178" w="221"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4" y="177"/>
                  </a:moveTo>
                  <a:cubicBezTo>
                    <a:pt x="184" y="177"/>
                    <a:pt x="183" y="178"/>
                    <a:pt x="183" y="178"/>
                  </a:cubicBezTo>
                  <a:cubicBezTo>
                    <a:pt x="183" y="178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6"/>
                  </a:moveTo>
                  <a:cubicBezTo>
                    <a:pt x="184" y="176"/>
                    <a:pt x="184" y="177"/>
                    <a:pt x="184" y="177"/>
                  </a:cubicBezTo>
                  <a:cubicBezTo>
                    <a:pt x="184" y="177"/>
                    <a:pt x="184" y="176"/>
                    <a:pt x="184" y="176"/>
                  </a:cubicBezTo>
                  <a:moveTo>
                    <a:pt x="184" y="176"/>
                  </a:moveTo>
                  <a:cubicBezTo>
                    <a:pt x="184" y="176"/>
                    <a:pt x="184" y="176"/>
                    <a:pt x="184" y="176"/>
                  </a:cubicBezTo>
                  <a:cubicBezTo>
                    <a:pt x="184" y="176"/>
                    <a:pt x="184" y="176"/>
                    <a:pt x="184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5"/>
                  </a:moveTo>
                  <a:cubicBezTo>
                    <a:pt x="185" y="175"/>
                    <a:pt x="185" y="176"/>
                    <a:pt x="185" y="176"/>
                  </a:cubicBezTo>
                  <a:cubicBezTo>
                    <a:pt x="185" y="176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6" y="175"/>
                  </a:moveTo>
                  <a:cubicBezTo>
                    <a:pt x="186" y="175"/>
                    <a:pt x="185" y="175"/>
                    <a:pt x="185" y="175"/>
                  </a:cubicBezTo>
                  <a:cubicBezTo>
                    <a:pt x="185" y="175"/>
                    <a:pt x="186" y="175"/>
                    <a:pt x="186" y="175"/>
                  </a:cubicBezTo>
                  <a:moveTo>
                    <a:pt x="186" y="175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6" y="175"/>
                    <a:pt x="186" y="175"/>
                    <a:pt x="186" y="175"/>
                  </a:cubicBezTo>
                  <a:moveTo>
                    <a:pt x="186" y="174"/>
                  </a:moveTo>
                  <a:cubicBezTo>
                    <a:pt x="186" y="174"/>
                    <a:pt x="186" y="175"/>
                    <a:pt x="186" y="175"/>
                  </a:cubicBezTo>
                  <a:cubicBezTo>
                    <a:pt x="186" y="175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7" y="173"/>
                  </a:moveTo>
                  <a:cubicBezTo>
                    <a:pt x="187" y="173"/>
                    <a:pt x="187" y="174"/>
                    <a:pt x="186" y="174"/>
                  </a:cubicBezTo>
                  <a:cubicBezTo>
                    <a:pt x="187" y="174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2"/>
                  </a:moveTo>
                  <a:cubicBezTo>
                    <a:pt x="187" y="172"/>
                    <a:pt x="187" y="173"/>
                    <a:pt x="187" y="173"/>
                  </a:cubicBezTo>
                  <a:cubicBezTo>
                    <a:pt x="187" y="173"/>
                    <a:pt x="187" y="172"/>
                    <a:pt x="187" y="172"/>
                  </a:cubicBezTo>
                  <a:moveTo>
                    <a:pt x="187" y="172"/>
                  </a:moveTo>
                  <a:cubicBezTo>
                    <a:pt x="187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1"/>
                  </a:moveTo>
                  <a:cubicBezTo>
                    <a:pt x="188" y="171"/>
                    <a:pt x="188" y="172"/>
                    <a:pt x="188" y="172"/>
                  </a:cubicBezTo>
                  <a:cubicBezTo>
                    <a:pt x="188" y="172"/>
                    <a:pt x="188" y="171"/>
                    <a:pt x="188" y="171"/>
                  </a:cubicBezTo>
                  <a:moveTo>
                    <a:pt x="188" y="171"/>
                  </a:moveTo>
                  <a:cubicBezTo>
                    <a:pt x="188" y="171"/>
                    <a:pt x="188" y="171"/>
                    <a:pt x="188" y="171"/>
                  </a:cubicBezTo>
                  <a:cubicBezTo>
                    <a:pt x="188" y="171"/>
                    <a:pt x="188" y="171"/>
                    <a:pt x="188" y="171"/>
                  </a:cubicBezTo>
                  <a:moveTo>
                    <a:pt x="189" y="171"/>
                  </a:moveTo>
                  <a:cubicBezTo>
                    <a:pt x="189" y="171"/>
                    <a:pt x="188" y="171"/>
                    <a:pt x="188" y="171"/>
                  </a:cubicBezTo>
                  <a:cubicBezTo>
                    <a:pt x="188" y="171"/>
                    <a:pt x="189" y="171"/>
                    <a:pt x="189" y="171"/>
                  </a:cubicBezTo>
                  <a:moveTo>
                    <a:pt x="36" y="0"/>
                  </a:moveTo>
                  <a:cubicBezTo>
                    <a:pt x="24" y="6"/>
                    <a:pt x="13" y="1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4" y="136"/>
                    <a:pt x="135" y="136"/>
                  </a:cubicBezTo>
                  <a:cubicBezTo>
                    <a:pt x="171" y="136"/>
                    <a:pt x="192" y="100"/>
                    <a:pt x="202" y="63"/>
                  </a:cubicBezTo>
                  <a:cubicBezTo>
                    <a:pt x="215" y="98"/>
                    <a:pt x="211" y="138"/>
                    <a:pt x="189" y="171"/>
                  </a:cubicBezTo>
                  <a:cubicBezTo>
                    <a:pt x="221" y="124"/>
                    <a:pt x="215" y="62"/>
                    <a:pt x="176" y="22"/>
                  </a:cubicBezTo>
                  <a:cubicBezTo>
                    <a:pt x="180" y="39"/>
                    <a:pt x="179" y="56"/>
                    <a:pt x="171" y="72"/>
                  </a:cubicBezTo>
                  <a:cubicBezTo>
                    <a:pt x="165" y="87"/>
                    <a:pt x="147" y="91"/>
                    <a:pt x="131" y="91"/>
                  </a:cubicBezTo>
                  <a:cubicBezTo>
                    <a:pt x="126" y="91"/>
                    <a:pt x="120" y="91"/>
                    <a:pt x="116" y="90"/>
                  </a:cubicBezTo>
                  <a:cubicBezTo>
                    <a:pt x="106" y="88"/>
                    <a:pt x="99" y="82"/>
                    <a:pt x="92" y="75"/>
                  </a:cubicBezTo>
                  <a:cubicBezTo>
                    <a:pt x="80" y="63"/>
                    <a:pt x="67" y="53"/>
                    <a:pt x="56" y="42"/>
                  </a:cubicBezTo>
                  <a:cubicBezTo>
                    <a:pt x="44" y="30"/>
                    <a:pt x="39" y="15"/>
                    <a:pt x="3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54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54"/>
            <p:cNvSpPr/>
            <p:nvPr/>
          </p:nvSpPr>
          <p:spPr>
            <a:xfrm>
              <a:off x="9797985" y="4384879"/>
              <a:ext cx="16884" cy="19135"/>
            </a:xfrm>
            <a:custGeom>
              <a:rect b="b" l="l" r="r" t="t"/>
              <a:pathLst>
                <a:path extrusionOk="0" h="7" w="6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54"/>
            <p:cNvSpPr/>
            <p:nvPr/>
          </p:nvSpPr>
          <p:spPr>
            <a:xfrm>
              <a:off x="9652785" y="4082098"/>
              <a:ext cx="235246" cy="321916"/>
            </a:xfrm>
            <a:custGeom>
              <a:rect b="b" l="l" r="r" t="t"/>
              <a:pathLst>
                <a:path extrusionOk="0" h="115" w="84">
                  <a:moveTo>
                    <a:pt x="71" y="0"/>
                  </a:moveTo>
                  <a:cubicBezTo>
                    <a:pt x="61" y="37"/>
                    <a:pt x="40" y="73"/>
                    <a:pt x="4" y="73"/>
                  </a:cubicBezTo>
                  <a:cubicBezTo>
                    <a:pt x="3" y="73"/>
                    <a:pt x="1" y="73"/>
                    <a:pt x="0" y="73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11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80" y="75"/>
                    <a:pt x="84" y="35"/>
                    <a:pt x="7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54"/>
            <p:cNvSpPr/>
            <p:nvPr/>
          </p:nvSpPr>
          <p:spPr>
            <a:xfrm>
              <a:off x="9709064" y="3897503"/>
              <a:ext cx="83293" cy="84419"/>
            </a:xfrm>
            <a:custGeom>
              <a:rect b="b" l="l" r="r" t="t"/>
              <a:pathLst>
                <a:path extrusionOk="0" h="30" w="30">
                  <a:moveTo>
                    <a:pt x="5" y="7"/>
                  </a:moveTo>
                  <a:cubicBezTo>
                    <a:pt x="0" y="13"/>
                    <a:pt x="1" y="21"/>
                    <a:pt x="7" y="25"/>
                  </a:cubicBezTo>
                  <a:cubicBezTo>
                    <a:pt x="13" y="30"/>
                    <a:pt x="21" y="29"/>
                    <a:pt x="25" y="24"/>
                  </a:cubicBezTo>
                  <a:cubicBezTo>
                    <a:pt x="30" y="18"/>
                    <a:pt x="29" y="10"/>
                    <a:pt x="24" y="5"/>
                  </a:cubicBezTo>
                  <a:cubicBezTo>
                    <a:pt x="18" y="0"/>
                    <a:pt x="10" y="1"/>
                    <a:pt x="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54"/>
            <p:cNvSpPr/>
            <p:nvPr/>
          </p:nvSpPr>
          <p:spPr>
            <a:xfrm>
              <a:off x="944567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20" y="0"/>
                  </a:moveTo>
                  <a:cubicBezTo>
                    <a:pt x="18" y="0"/>
                    <a:pt x="17" y="0"/>
                    <a:pt x="16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9"/>
                    <a:pt x="0" y="22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6" y="23"/>
                    <a:pt x="7" y="2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4"/>
                    <a:pt x="23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54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54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54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54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54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54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54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54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54"/>
            <p:cNvSpPr/>
            <p:nvPr/>
          </p:nvSpPr>
          <p:spPr>
            <a:xfrm>
              <a:off x="8813101" y="3978544"/>
              <a:ext cx="64158" cy="87795"/>
            </a:xfrm>
            <a:custGeom>
              <a:rect b="b" l="l" r="r" t="t"/>
              <a:pathLst>
                <a:path extrusionOk="0" h="31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1"/>
                    <a:pt x="13" y="30"/>
                    <a:pt x="19" y="30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54"/>
            <p:cNvSpPr/>
            <p:nvPr/>
          </p:nvSpPr>
          <p:spPr>
            <a:xfrm>
              <a:off x="8748943" y="3978544"/>
              <a:ext cx="64158" cy="92298"/>
            </a:xfrm>
            <a:custGeom>
              <a:rect b="b" l="l" r="r" t="t"/>
              <a:pathLst>
                <a:path extrusionOk="0" h="33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5" y="31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54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123" y="29"/>
                  </a:moveTo>
                  <a:cubicBezTo>
                    <a:pt x="123" y="33"/>
                    <a:pt x="119" y="37"/>
                    <a:pt x="115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3" y="37"/>
                    <a:pt x="0" y="33"/>
                    <a:pt x="0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3" y="3"/>
                    <a:pt x="123" y="8"/>
                  </a:cubicBezTo>
                  <a:cubicBezTo>
                    <a:pt x="123" y="29"/>
                    <a:pt x="123" y="29"/>
                    <a:pt x="123" y="29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54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7"/>
                    <a:pt x="123" y="33"/>
                    <a:pt x="123" y="29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8" y="23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54"/>
            <p:cNvSpPr/>
            <p:nvPr/>
          </p:nvSpPr>
          <p:spPr>
            <a:xfrm>
              <a:off x="8930162" y="3912135"/>
              <a:ext cx="20260" cy="58530"/>
            </a:xfrm>
            <a:custGeom>
              <a:rect b="b" l="l" r="r" t="t"/>
              <a:pathLst>
                <a:path extrusionOk="0" h="21" w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5" y="21"/>
                    <a:pt x="7" y="19"/>
                    <a:pt x="7" y="1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54"/>
            <p:cNvSpPr/>
            <p:nvPr/>
          </p:nvSpPr>
          <p:spPr>
            <a:xfrm>
              <a:off x="8941418" y="4006684"/>
              <a:ext cx="16884" cy="56279"/>
            </a:xfrm>
            <a:custGeom>
              <a:rect b="b" l="l" r="r" t="t"/>
              <a:pathLst>
                <a:path extrusionOk="0" h="20" w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54"/>
            <p:cNvSpPr/>
            <p:nvPr/>
          </p:nvSpPr>
          <p:spPr>
            <a:xfrm>
              <a:off x="8732059" y="3808582"/>
              <a:ext cx="293777" cy="22512"/>
            </a:xfrm>
            <a:custGeom>
              <a:rect b="b" l="l" r="r" t="t"/>
              <a:pathLst>
                <a:path extrusionOk="0" h="8" w="105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3" y="8"/>
                    <a:pt x="105" y="6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</a:path>
              </a:pathLst>
            </a:custGeom>
            <a:solidFill>
              <a:srgbClr val="E1E1E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54"/>
            <p:cNvSpPr/>
            <p:nvPr/>
          </p:nvSpPr>
          <p:spPr>
            <a:xfrm>
              <a:off x="7886748" y="4062963"/>
              <a:ext cx="1961888" cy="1960763"/>
            </a:xfrm>
            <a:prstGeom prst="ellipse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54"/>
            <p:cNvSpPr/>
            <p:nvPr/>
          </p:nvSpPr>
          <p:spPr>
            <a:xfrm>
              <a:off x="7886748" y="5023084"/>
              <a:ext cx="1013023" cy="1000642"/>
            </a:xfrm>
            <a:custGeom>
              <a:rect b="b" l="l" r="r" t="t"/>
              <a:pathLst>
                <a:path extrusionOk="0" h="358" w="362"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9" y="358"/>
                  </a:moveTo>
                  <a:cubicBezTo>
                    <a:pt x="359" y="358"/>
                    <a:pt x="359" y="358"/>
                    <a:pt x="359" y="358"/>
                  </a:cubicBezTo>
                  <a:cubicBezTo>
                    <a:pt x="359" y="358"/>
                    <a:pt x="359" y="358"/>
                    <a:pt x="359" y="358"/>
                  </a:cubicBezTo>
                  <a:moveTo>
                    <a:pt x="359" y="357"/>
                  </a:moveTo>
                  <a:cubicBezTo>
                    <a:pt x="359" y="357"/>
                    <a:pt x="359" y="357"/>
                    <a:pt x="359" y="357"/>
                  </a:cubicBezTo>
                  <a:cubicBezTo>
                    <a:pt x="359" y="357"/>
                    <a:pt x="359" y="357"/>
                    <a:pt x="359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1" y="357"/>
                  </a:moveTo>
                  <a:cubicBezTo>
                    <a:pt x="361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moveTo>
                    <a:pt x="362" y="357"/>
                  </a:moveTo>
                  <a:cubicBezTo>
                    <a:pt x="362" y="357"/>
                    <a:pt x="362" y="357"/>
                    <a:pt x="362" y="357"/>
                  </a:cubicBezTo>
                  <a:cubicBezTo>
                    <a:pt x="362" y="357"/>
                    <a:pt x="362" y="357"/>
                    <a:pt x="362" y="35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54"/>
            <p:cNvSpPr/>
            <p:nvPr/>
          </p:nvSpPr>
          <p:spPr>
            <a:xfrm>
              <a:off x="7886748" y="4326349"/>
              <a:ext cx="1805432" cy="1697377"/>
            </a:xfrm>
            <a:custGeom>
              <a:rect b="b" l="l" r="r" t="t"/>
              <a:pathLst>
                <a:path extrusionOk="0" h="607" w="645">
                  <a:moveTo>
                    <a:pt x="112" y="0"/>
                  </a:moveTo>
                  <a:cubicBezTo>
                    <a:pt x="45" y="62"/>
                    <a:pt x="3" y="150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0" y="249"/>
                    <a:pt x="0" y="250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450"/>
                    <a:pt x="157" y="607"/>
                    <a:pt x="350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6"/>
                  </a:cubicBezTo>
                  <a:cubicBezTo>
                    <a:pt x="359" y="606"/>
                    <a:pt x="359" y="606"/>
                    <a:pt x="359" y="606"/>
                  </a:cubicBezTo>
                  <a:cubicBezTo>
                    <a:pt x="359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2" y="606"/>
                    <a:pt x="362" y="606"/>
                  </a:cubicBezTo>
                  <a:cubicBezTo>
                    <a:pt x="362" y="606"/>
                    <a:pt x="362" y="606"/>
                    <a:pt x="362" y="606"/>
                  </a:cubicBezTo>
                  <a:cubicBezTo>
                    <a:pt x="481" y="603"/>
                    <a:pt x="584" y="540"/>
                    <a:pt x="645" y="446"/>
                  </a:cubicBezTo>
                  <a:cubicBezTo>
                    <a:pt x="582" y="504"/>
                    <a:pt x="499" y="540"/>
                    <a:pt x="407" y="540"/>
                  </a:cubicBezTo>
                  <a:cubicBezTo>
                    <a:pt x="213" y="540"/>
                    <a:pt x="57" y="383"/>
                    <a:pt x="57" y="190"/>
                  </a:cubicBezTo>
                  <a:cubicBezTo>
                    <a:pt x="57" y="120"/>
                    <a:pt x="77" y="55"/>
                    <a:pt x="112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54"/>
            <p:cNvSpPr/>
            <p:nvPr/>
          </p:nvSpPr>
          <p:spPr>
            <a:xfrm>
              <a:off x="7990301" y="4166517"/>
              <a:ext cx="1754781" cy="175365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54"/>
            <p:cNvSpPr/>
            <p:nvPr/>
          </p:nvSpPr>
          <p:spPr>
            <a:xfrm>
              <a:off x="7990301" y="4603242"/>
              <a:ext cx="1684995" cy="1316930"/>
            </a:xfrm>
            <a:custGeom>
              <a:rect b="b" l="l" r="r" t="t"/>
              <a:pathLst>
                <a:path extrusionOk="0" h="471" w="602">
                  <a:moveTo>
                    <a:pt x="332" y="434"/>
                  </a:moveTo>
                  <a:cubicBezTo>
                    <a:pt x="159" y="434"/>
                    <a:pt x="19" y="294"/>
                    <a:pt x="19" y="121"/>
                  </a:cubicBezTo>
                  <a:cubicBezTo>
                    <a:pt x="19" y="78"/>
                    <a:pt x="27" y="37"/>
                    <a:pt x="43" y="0"/>
                  </a:cubicBezTo>
                  <a:cubicBezTo>
                    <a:pt x="16" y="46"/>
                    <a:pt x="0" y="100"/>
                    <a:pt x="0" y="158"/>
                  </a:cubicBezTo>
                  <a:cubicBezTo>
                    <a:pt x="0" y="330"/>
                    <a:pt x="141" y="471"/>
                    <a:pt x="313" y="471"/>
                  </a:cubicBezTo>
                  <a:cubicBezTo>
                    <a:pt x="444" y="471"/>
                    <a:pt x="555" y="391"/>
                    <a:pt x="602" y="279"/>
                  </a:cubicBezTo>
                  <a:cubicBezTo>
                    <a:pt x="548" y="371"/>
                    <a:pt x="447" y="434"/>
                    <a:pt x="332" y="434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54"/>
            <p:cNvSpPr/>
            <p:nvPr/>
          </p:nvSpPr>
          <p:spPr>
            <a:xfrm>
              <a:off x="8443911" y="5100749"/>
              <a:ext cx="267888" cy="467116"/>
            </a:xfrm>
            <a:custGeom>
              <a:rect b="b" l="l" r="r" t="t"/>
              <a:pathLst>
                <a:path extrusionOk="0" h="167" w="96">
                  <a:moveTo>
                    <a:pt x="96" y="31"/>
                  </a:moveTo>
                  <a:cubicBezTo>
                    <a:pt x="96" y="136"/>
                    <a:pt x="96" y="136"/>
                    <a:pt x="96" y="136"/>
                  </a:cubicBezTo>
                  <a:cubicBezTo>
                    <a:pt x="96" y="144"/>
                    <a:pt x="93" y="152"/>
                    <a:pt x="87" y="158"/>
                  </a:cubicBezTo>
                  <a:cubicBezTo>
                    <a:pt x="80" y="164"/>
                    <a:pt x="73" y="167"/>
                    <a:pt x="65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3" y="0"/>
                    <a:pt x="80" y="3"/>
                    <a:pt x="87" y="10"/>
                  </a:cubicBezTo>
                  <a:cubicBezTo>
                    <a:pt x="93" y="16"/>
                    <a:pt x="96" y="23"/>
                    <a:pt x="96" y="31"/>
                  </a:cubicBezTo>
                  <a:close/>
                  <a:moveTo>
                    <a:pt x="65" y="136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36"/>
                    <a:pt x="31" y="136"/>
                    <a:pt x="31" y="136"/>
                  </a:cubicBezTo>
                  <a:lnTo>
                    <a:pt x="65" y="13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54"/>
            <p:cNvSpPr/>
            <p:nvPr/>
          </p:nvSpPr>
          <p:spPr>
            <a:xfrm>
              <a:off x="8743315" y="5100749"/>
              <a:ext cx="299405" cy="467116"/>
            </a:xfrm>
            <a:custGeom>
              <a:rect b="b" l="l" r="r" t="t"/>
              <a:pathLst>
                <a:path extrusionOk="0" h="167" w="107">
                  <a:moveTo>
                    <a:pt x="76" y="161"/>
                  </a:moveTo>
                  <a:cubicBezTo>
                    <a:pt x="70" y="130"/>
                    <a:pt x="70" y="130"/>
                    <a:pt x="70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5"/>
                    <a:pt x="28" y="167"/>
                    <a:pt x="24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6" y="167"/>
                    <a:pt x="4" y="166"/>
                    <a:pt x="2" y="164"/>
                  </a:cubicBezTo>
                  <a:cubicBezTo>
                    <a:pt x="1" y="162"/>
                    <a:pt x="0" y="160"/>
                    <a:pt x="1" y="15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2"/>
                    <a:pt x="34" y="0"/>
                    <a:pt x="3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6" y="2"/>
                    <a:pt x="77" y="6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2"/>
                    <a:pt x="105" y="164"/>
                  </a:cubicBezTo>
                  <a:cubicBezTo>
                    <a:pt x="104" y="166"/>
                    <a:pt x="102" y="167"/>
                    <a:pt x="100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9" y="167"/>
                    <a:pt x="77" y="165"/>
                    <a:pt x="76" y="161"/>
                  </a:cubicBezTo>
                  <a:close/>
                  <a:moveTo>
                    <a:pt x="64" y="99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44" y="99"/>
                    <a:pt x="44" y="99"/>
                    <a:pt x="44" y="99"/>
                  </a:cubicBezTo>
                  <a:lnTo>
                    <a:pt x="64" y="99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54"/>
            <p:cNvSpPr/>
            <p:nvPr/>
          </p:nvSpPr>
          <p:spPr>
            <a:xfrm>
              <a:off x="9001073" y="5100749"/>
              <a:ext cx="279144" cy="467116"/>
            </a:xfrm>
            <a:custGeom>
              <a:rect b="b" l="l" r="r" t="t"/>
              <a:pathLst>
                <a:path extrusionOk="0" h="167" w="100">
                  <a:moveTo>
                    <a:pt x="65" y="106"/>
                  </a:moveTo>
                  <a:cubicBezTo>
                    <a:pt x="65" y="159"/>
                    <a:pt x="65" y="159"/>
                    <a:pt x="65" y="159"/>
                  </a:cubicBezTo>
                  <a:cubicBezTo>
                    <a:pt x="65" y="164"/>
                    <a:pt x="63" y="167"/>
                    <a:pt x="5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4"/>
                    <a:pt x="34" y="159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31" y="5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2"/>
                    <a:pt x="72" y="0"/>
                    <a:pt x="7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7" y="1"/>
                    <a:pt x="98" y="3"/>
                  </a:cubicBezTo>
                  <a:cubicBezTo>
                    <a:pt x="100" y="6"/>
                    <a:pt x="100" y="8"/>
                    <a:pt x="99" y="10"/>
                  </a:cubicBezTo>
                  <a:lnTo>
                    <a:pt x="65" y="10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54"/>
            <p:cNvSpPr/>
            <p:nvPr/>
          </p:nvSpPr>
          <p:spPr>
            <a:xfrm>
              <a:off x="8384255" y="4496312"/>
              <a:ext cx="274642" cy="495256"/>
            </a:xfrm>
            <a:custGeom>
              <a:rect b="b" l="l" r="r" t="t"/>
              <a:pathLst>
                <a:path extrusionOk="0" h="177" w="98">
                  <a:moveTo>
                    <a:pt x="90" y="33"/>
                  </a:moveTo>
                  <a:cubicBezTo>
                    <a:pt x="65" y="33"/>
                    <a:pt x="65" y="33"/>
                    <a:pt x="65" y="33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74"/>
                    <a:pt x="63" y="177"/>
                    <a:pt x="57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5" y="177"/>
                    <a:pt x="33" y="174"/>
                    <a:pt x="33" y="16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3"/>
                    <a:pt x="0" y="30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8" y="3"/>
                    <a:pt x="98" y="8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30"/>
                    <a:pt x="95" y="33"/>
                    <a:pt x="90" y="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54"/>
            <p:cNvSpPr/>
            <p:nvPr/>
          </p:nvSpPr>
          <p:spPr>
            <a:xfrm>
              <a:off x="8617250" y="4496312"/>
              <a:ext cx="318539" cy="495256"/>
            </a:xfrm>
            <a:custGeom>
              <a:rect b="b" l="l" r="r" t="t"/>
              <a:pathLst>
                <a:path extrusionOk="0" h="177" w="114">
                  <a:moveTo>
                    <a:pt x="80" y="170"/>
                  </a:moveTo>
                  <a:cubicBezTo>
                    <a:pt x="74" y="137"/>
                    <a:pt x="74" y="137"/>
                    <a:pt x="74" y="137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2" y="174"/>
                    <a:pt x="30" y="177"/>
                    <a:pt x="25" y="177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6" y="177"/>
                    <a:pt x="4" y="176"/>
                    <a:pt x="2" y="174"/>
                  </a:cubicBezTo>
                  <a:cubicBezTo>
                    <a:pt x="1" y="172"/>
                    <a:pt x="0" y="170"/>
                    <a:pt x="0" y="16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2"/>
                    <a:pt x="36" y="0"/>
                    <a:pt x="4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0" y="2"/>
                    <a:pt x="81" y="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4" y="170"/>
                    <a:pt x="113" y="172"/>
                    <a:pt x="111" y="174"/>
                  </a:cubicBezTo>
                  <a:cubicBezTo>
                    <a:pt x="110" y="176"/>
                    <a:pt x="108" y="177"/>
                    <a:pt x="105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4" y="177"/>
                    <a:pt x="81" y="174"/>
                    <a:pt x="80" y="170"/>
                  </a:cubicBezTo>
                  <a:close/>
                  <a:moveTo>
                    <a:pt x="67" y="105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46" y="105"/>
                    <a:pt x="46" y="105"/>
                    <a:pt x="46" y="105"/>
                  </a:cubicBezTo>
                  <a:lnTo>
                    <a:pt x="67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54"/>
            <p:cNvSpPr/>
            <p:nvPr/>
          </p:nvSpPr>
          <p:spPr>
            <a:xfrm>
              <a:off x="8980813" y="4496312"/>
              <a:ext cx="297153" cy="495256"/>
            </a:xfrm>
            <a:custGeom>
              <a:rect b="b" l="l" r="r" t="t"/>
              <a:pathLst>
                <a:path extrusionOk="0" h="177" w="106">
                  <a:moveTo>
                    <a:pt x="97" y="177"/>
                  </a:moveTo>
                  <a:cubicBezTo>
                    <a:pt x="79" y="177"/>
                    <a:pt x="79" y="177"/>
                    <a:pt x="79" y="177"/>
                  </a:cubicBezTo>
                  <a:cubicBezTo>
                    <a:pt x="76" y="177"/>
                    <a:pt x="73" y="175"/>
                    <a:pt x="72" y="172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3" y="175"/>
                    <a:pt x="30" y="177"/>
                    <a:pt x="27" y="177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6" y="177"/>
                    <a:pt x="4" y="175"/>
                    <a:pt x="2" y="173"/>
                  </a:cubicBezTo>
                  <a:cubicBezTo>
                    <a:pt x="0" y="171"/>
                    <a:pt x="0" y="168"/>
                    <a:pt x="1" y="16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9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5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2"/>
                    <a:pt x="74" y="0"/>
                    <a:pt x="7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0" y="1"/>
                    <a:pt x="102" y="4"/>
                  </a:cubicBezTo>
                  <a:cubicBezTo>
                    <a:pt x="104" y="6"/>
                    <a:pt x="104" y="9"/>
                    <a:pt x="103" y="1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6" y="168"/>
                    <a:pt x="106" y="171"/>
                    <a:pt x="104" y="173"/>
                  </a:cubicBezTo>
                  <a:cubicBezTo>
                    <a:pt x="102" y="175"/>
                    <a:pt x="100" y="177"/>
                    <a:pt x="97" y="177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54"/>
            <p:cNvSpPr/>
            <p:nvPr/>
          </p:nvSpPr>
          <p:spPr>
            <a:xfrm>
              <a:off x="8832236" y="4208163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54"/>
            <p:cNvSpPr/>
            <p:nvPr/>
          </p:nvSpPr>
          <p:spPr>
            <a:xfrm>
              <a:off x="8832236" y="581436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54"/>
            <p:cNvSpPr/>
            <p:nvPr/>
          </p:nvSpPr>
          <p:spPr>
            <a:xfrm>
              <a:off x="9635901" y="501182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54"/>
            <p:cNvSpPr/>
            <p:nvPr/>
          </p:nvSpPr>
          <p:spPr>
            <a:xfrm>
              <a:off x="8029697" y="5011828"/>
              <a:ext cx="66409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54"/>
            <p:cNvSpPr/>
            <p:nvPr/>
          </p:nvSpPr>
          <p:spPr>
            <a:xfrm>
              <a:off x="9398404" y="4441158"/>
              <a:ext cx="72037" cy="69786"/>
            </a:xfrm>
            <a:custGeom>
              <a:rect b="b" l="l" r="r" t="t"/>
              <a:pathLst>
                <a:path extrusionOk="0" h="25" w="26">
                  <a:moveTo>
                    <a:pt x="21" y="21"/>
                  </a:moveTo>
                  <a:cubicBezTo>
                    <a:pt x="17" y="25"/>
                    <a:pt x="9" y="25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26" y="9"/>
                    <a:pt x="26" y="16"/>
                    <a:pt x="21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54"/>
            <p:cNvSpPr/>
            <p:nvPr/>
          </p:nvSpPr>
          <p:spPr>
            <a:xfrm>
              <a:off x="8261566" y="5573493"/>
              <a:ext cx="73163" cy="73163"/>
            </a:xfrm>
            <a:custGeom>
              <a:rect b="b" l="l" r="r" t="t"/>
              <a:pathLst>
                <a:path extrusionOk="0" h="26" w="26">
                  <a:moveTo>
                    <a:pt x="22" y="22"/>
                  </a:moveTo>
                  <a:cubicBezTo>
                    <a:pt x="17" y="26"/>
                    <a:pt x="9" y="26"/>
                    <a:pt x="5" y="22"/>
                  </a:cubicBez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6" y="10"/>
                    <a:pt x="26" y="17"/>
                    <a:pt x="22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54"/>
            <p:cNvSpPr/>
            <p:nvPr/>
          </p:nvSpPr>
          <p:spPr>
            <a:xfrm>
              <a:off x="9398404" y="5573493"/>
              <a:ext cx="72037" cy="73163"/>
            </a:xfrm>
            <a:custGeom>
              <a:rect b="b" l="l" r="r" t="t"/>
              <a:pathLst>
                <a:path extrusionOk="0" h="26" w="26">
                  <a:moveTo>
                    <a:pt x="5" y="22"/>
                  </a:move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1" y="5"/>
                  </a:cubicBezTo>
                  <a:cubicBezTo>
                    <a:pt x="26" y="10"/>
                    <a:pt x="26" y="17"/>
                    <a:pt x="21" y="22"/>
                  </a:cubicBezTo>
                  <a:cubicBezTo>
                    <a:pt x="17" y="26"/>
                    <a:pt x="9" y="26"/>
                    <a:pt x="5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54"/>
            <p:cNvSpPr/>
            <p:nvPr/>
          </p:nvSpPr>
          <p:spPr>
            <a:xfrm>
              <a:off x="8261566" y="4441158"/>
              <a:ext cx="73163" cy="69786"/>
            </a:xfrm>
            <a:custGeom>
              <a:rect b="b" l="l" r="r" t="t"/>
              <a:pathLst>
                <a:path extrusionOk="0" h="25" w="26">
                  <a:moveTo>
                    <a:pt x="5" y="21"/>
                  </a:move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2" y="4"/>
                  </a:cubicBezTo>
                  <a:cubicBezTo>
                    <a:pt x="26" y="9"/>
                    <a:pt x="26" y="16"/>
                    <a:pt x="22" y="21"/>
                  </a:cubicBezTo>
                  <a:cubicBezTo>
                    <a:pt x="17" y="25"/>
                    <a:pt x="9" y="25"/>
                    <a:pt x="5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8" name="Google Shape;1118;p54"/>
          <p:cNvGrpSpPr/>
          <p:nvPr/>
        </p:nvGrpSpPr>
        <p:grpSpPr>
          <a:xfrm>
            <a:off x="4457701" y="3791848"/>
            <a:ext cx="2020171" cy="1508251"/>
            <a:chOff x="-2794000" y="2397125"/>
            <a:chExt cx="3846513" cy="2871788"/>
          </a:xfrm>
        </p:grpSpPr>
        <p:sp>
          <p:nvSpPr>
            <p:cNvPr id="1119" name="Google Shape;1119;p54"/>
            <p:cNvSpPr/>
            <p:nvPr/>
          </p:nvSpPr>
          <p:spPr>
            <a:xfrm>
              <a:off x="-2794000" y="2397125"/>
              <a:ext cx="3846513" cy="2871788"/>
            </a:xfrm>
            <a:custGeom>
              <a:rect b="b" l="l" r="r" t="t"/>
              <a:pathLst>
                <a:path extrusionOk="0" h="12663" w="16961">
                  <a:moveTo>
                    <a:pt x="14857" y="4419"/>
                  </a:moveTo>
                  <a:lnTo>
                    <a:pt x="14871" y="4403"/>
                  </a:lnTo>
                  <a:lnTo>
                    <a:pt x="14883" y="4387"/>
                  </a:lnTo>
                  <a:lnTo>
                    <a:pt x="14898" y="4372"/>
                  </a:lnTo>
                  <a:lnTo>
                    <a:pt x="14912" y="4357"/>
                  </a:lnTo>
                  <a:lnTo>
                    <a:pt x="14927" y="4344"/>
                  </a:lnTo>
                  <a:lnTo>
                    <a:pt x="14942" y="4330"/>
                  </a:lnTo>
                  <a:lnTo>
                    <a:pt x="14956" y="4317"/>
                  </a:lnTo>
                  <a:lnTo>
                    <a:pt x="14972" y="4304"/>
                  </a:lnTo>
                  <a:lnTo>
                    <a:pt x="15004" y="4281"/>
                  </a:lnTo>
                  <a:lnTo>
                    <a:pt x="15037" y="4259"/>
                  </a:lnTo>
                  <a:lnTo>
                    <a:pt x="15072" y="4239"/>
                  </a:lnTo>
                  <a:lnTo>
                    <a:pt x="15107" y="4220"/>
                  </a:lnTo>
                  <a:lnTo>
                    <a:pt x="15143" y="4202"/>
                  </a:lnTo>
                  <a:lnTo>
                    <a:pt x="15181" y="4186"/>
                  </a:lnTo>
                  <a:lnTo>
                    <a:pt x="15219" y="4172"/>
                  </a:lnTo>
                  <a:lnTo>
                    <a:pt x="15260" y="4158"/>
                  </a:lnTo>
                  <a:lnTo>
                    <a:pt x="15300" y="4146"/>
                  </a:lnTo>
                  <a:lnTo>
                    <a:pt x="15342" y="4135"/>
                  </a:lnTo>
                  <a:lnTo>
                    <a:pt x="15385" y="4125"/>
                  </a:lnTo>
                  <a:lnTo>
                    <a:pt x="15429" y="4116"/>
                  </a:lnTo>
                  <a:lnTo>
                    <a:pt x="15456" y="4110"/>
                  </a:lnTo>
                  <a:lnTo>
                    <a:pt x="15484" y="4107"/>
                  </a:lnTo>
                  <a:lnTo>
                    <a:pt x="15513" y="4104"/>
                  </a:lnTo>
                  <a:lnTo>
                    <a:pt x="15543" y="4102"/>
                  </a:lnTo>
                  <a:lnTo>
                    <a:pt x="15572" y="4102"/>
                  </a:lnTo>
                  <a:lnTo>
                    <a:pt x="15602" y="4102"/>
                  </a:lnTo>
                  <a:lnTo>
                    <a:pt x="15633" y="4103"/>
                  </a:lnTo>
                  <a:lnTo>
                    <a:pt x="15662" y="4105"/>
                  </a:lnTo>
                  <a:lnTo>
                    <a:pt x="15692" y="4108"/>
                  </a:lnTo>
                  <a:lnTo>
                    <a:pt x="15722" y="4113"/>
                  </a:lnTo>
                  <a:lnTo>
                    <a:pt x="15751" y="4117"/>
                  </a:lnTo>
                  <a:lnTo>
                    <a:pt x="15779" y="4123"/>
                  </a:lnTo>
                  <a:lnTo>
                    <a:pt x="15807" y="4131"/>
                  </a:lnTo>
                  <a:lnTo>
                    <a:pt x="15833" y="4139"/>
                  </a:lnTo>
                  <a:lnTo>
                    <a:pt x="15859" y="4149"/>
                  </a:lnTo>
                  <a:lnTo>
                    <a:pt x="15883" y="4158"/>
                  </a:lnTo>
                  <a:lnTo>
                    <a:pt x="15914" y="4136"/>
                  </a:lnTo>
                  <a:lnTo>
                    <a:pt x="15945" y="4115"/>
                  </a:lnTo>
                  <a:lnTo>
                    <a:pt x="15978" y="4096"/>
                  </a:lnTo>
                  <a:lnTo>
                    <a:pt x="16011" y="4079"/>
                  </a:lnTo>
                  <a:lnTo>
                    <a:pt x="16045" y="4063"/>
                  </a:lnTo>
                  <a:lnTo>
                    <a:pt x="16079" y="4050"/>
                  </a:lnTo>
                  <a:lnTo>
                    <a:pt x="16113" y="4038"/>
                  </a:lnTo>
                  <a:lnTo>
                    <a:pt x="16148" y="4028"/>
                  </a:lnTo>
                  <a:lnTo>
                    <a:pt x="16183" y="4019"/>
                  </a:lnTo>
                  <a:lnTo>
                    <a:pt x="16219" y="4013"/>
                  </a:lnTo>
                  <a:lnTo>
                    <a:pt x="16254" y="4008"/>
                  </a:lnTo>
                  <a:lnTo>
                    <a:pt x="16290" y="4004"/>
                  </a:lnTo>
                  <a:lnTo>
                    <a:pt x="16326" y="4002"/>
                  </a:lnTo>
                  <a:lnTo>
                    <a:pt x="16361" y="4002"/>
                  </a:lnTo>
                  <a:lnTo>
                    <a:pt x="16397" y="4003"/>
                  </a:lnTo>
                  <a:lnTo>
                    <a:pt x="16433" y="4005"/>
                  </a:lnTo>
                  <a:lnTo>
                    <a:pt x="16469" y="4010"/>
                  </a:lnTo>
                  <a:lnTo>
                    <a:pt x="16504" y="4015"/>
                  </a:lnTo>
                  <a:lnTo>
                    <a:pt x="16540" y="4021"/>
                  </a:lnTo>
                  <a:lnTo>
                    <a:pt x="16575" y="4029"/>
                  </a:lnTo>
                  <a:lnTo>
                    <a:pt x="16610" y="4038"/>
                  </a:lnTo>
                  <a:lnTo>
                    <a:pt x="16645" y="4049"/>
                  </a:lnTo>
                  <a:lnTo>
                    <a:pt x="16679" y="4060"/>
                  </a:lnTo>
                  <a:lnTo>
                    <a:pt x="16713" y="4072"/>
                  </a:lnTo>
                  <a:lnTo>
                    <a:pt x="16746" y="4086"/>
                  </a:lnTo>
                  <a:lnTo>
                    <a:pt x="16779" y="4101"/>
                  </a:lnTo>
                  <a:lnTo>
                    <a:pt x="16810" y="4117"/>
                  </a:lnTo>
                  <a:lnTo>
                    <a:pt x="16842" y="4134"/>
                  </a:lnTo>
                  <a:lnTo>
                    <a:pt x="16873" y="4152"/>
                  </a:lnTo>
                  <a:lnTo>
                    <a:pt x="16904" y="4170"/>
                  </a:lnTo>
                  <a:lnTo>
                    <a:pt x="16932" y="4190"/>
                  </a:lnTo>
                  <a:lnTo>
                    <a:pt x="16961" y="4210"/>
                  </a:lnTo>
                  <a:lnTo>
                    <a:pt x="16894" y="4191"/>
                  </a:lnTo>
                  <a:lnTo>
                    <a:pt x="16834" y="4174"/>
                  </a:lnTo>
                  <a:lnTo>
                    <a:pt x="16778" y="4159"/>
                  </a:lnTo>
                  <a:lnTo>
                    <a:pt x="16726" y="4148"/>
                  </a:lnTo>
                  <a:lnTo>
                    <a:pt x="16701" y="4143"/>
                  </a:lnTo>
                  <a:lnTo>
                    <a:pt x="16678" y="4139"/>
                  </a:lnTo>
                  <a:lnTo>
                    <a:pt x="16655" y="4135"/>
                  </a:lnTo>
                  <a:lnTo>
                    <a:pt x="16632" y="4133"/>
                  </a:lnTo>
                  <a:lnTo>
                    <a:pt x="16610" y="4131"/>
                  </a:lnTo>
                  <a:lnTo>
                    <a:pt x="16589" y="4129"/>
                  </a:lnTo>
                  <a:lnTo>
                    <a:pt x="16567" y="4129"/>
                  </a:lnTo>
                  <a:lnTo>
                    <a:pt x="16545" y="4129"/>
                  </a:lnTo>
                  <a:lnTo>
                    <a:pt x="16524" y="4131"/>
                  </a:lnTo>
                  <a:lnTo>
                    <a:pt x="16503" y="4133"/>
                  </a:lnTo>
                  <a:lnTo>
                    <a:pt x="16481" y="4135"/>
                  </a:lnTo>
                  <a:lnTo>
                    <a:pt x="16459" y="4138"/>
                  </a:lnTo>
                  <a:lnTo>
                    <a:pt x="16436" y="4142"/>
                  </a:lnTo>
                  <a:lnTo>
                    <a:pt x="16414" y="4148"/>
                  </a:lnTo>
                  <a:lnTo>
                    <a:pt x="16390" y="4154"/>
                  </a:lnTo>
                  <a:lnTo>
                    <a:pt x="16365" y="4160"/>
                  </a:lnTo>
                  <a:lnTo>
                    <a:pt x="16314" y="4176"/>
                  </a:lnTo>
                  <a:lnTo>
                    <a:pt x="16258" y="4195"/>
                  </a:lnTo>
                  <a:lnTo>
                    <a:pt x="16198" y="4219"/>
                  </a:lnTo>
                  <a:lnTo>
                    <a:pt x="16131" y="4245"/>
                  </a:lnTo>
                  <a:lnTo>
                    <a:pt x="16149" y="4251"/>
                  </a:lnTo>
                  <a:lnTo>
                    <a:pt x="16200" y="4273"/>
                  </a:lnTo>
                  <a:lnTo>
                    <a:pt x="16234" y="4287"/>
                  </a:lnTo>
                  <a:lnTo>
                    <a:pt x="16274" y="4304"/>
                  </a:lnTo>
                  <a:lnTo>
                    <a:pt x="16318" y="4326"/>
                  </a:lnTo>
                  <a:lnTo>
                    <a:pt x="16365" y="4349"/>
                  </a:lnTo>
                  <a:lnTo>
                    <a:pt x="16415" y="4374"/>
                  </a:lnTo>
                  <a:lnTo>
                    <a:pt x="16466" y="4403"/>
                  </a:lnTo>
                  <a:lnTo>
                    <a:pt x="16517" y="4433"/>
                  </a:lnTo>
                  <a:lnTo>
                    <a:pt x="16568" y="4465"/>
                  </a:lnTo>
                  <a:lnTo>
                    <a:pt x="16593" y="4482"/>
                  </a:lnTo>
                  <a:lnTo>
                    <a:pt x="16618" y="4500"/>
                  </a:lnTo>
                  <a:lnTo>
                    <a:pt x="16641" y="4518"/>
                  </a:lnTo>
                  <a:lnTo>
                    <a:pt x="16664" y="4537"/>
                  </a:lnTo>
                  <a:lnTo>
                    <a:pt x="16686" y="4556"/>
                  </a:lnTo>
                  <a:lnTo>
                    <a:pt x="16708" y="4575"/>
                  </a:lnTo>
                  <a:lnTo>
                    <a:pt x="16728" y="4594"/>
                  </a:lnTo>
                  <a:lnTo>
                    <a:pt x="16747" y="4614"/>
                  </a:lnTo>
                  <a:lnTo>
                    <a:pt x="16765" y="4634"/>
                  </a:lnTo>
                  <a:lnTo>
                    <a:pt x="16782" y="4655"/>
                  </a:lnTo>
                  <a:lnTo>
                    <a:pt x="16799" y="4676"/>
                  </a:lnTo>
                  <a:lnTo>
                    <a:pt x="16814" y="4699"/>
                  </a:lnTo>
                  <a:lnTo>
                    <a:pt x="16827" y="4721"/>
                  </a:lnTo>
                  <a:lnTo>
                    <a:pt x="16841" y="4744"/>
                  </a:lnTo>
                  <a:lnTo>
                    <a:pt x="16854" y="4768"/>
                  </a:lnTo>
                  <a:lnTo>
                    <a:pt x="16866" y="4791"/>
                  </a:lnTo>
                  <a:lnTo>
                    <a:pt x="16876" y="4814"/>
                  </a:lnTo>
                  <a:lnTo>
                    <a:pt x="16886" y="4839"/>
                  </a:lnTo>
                  <a:lnTo>
                    <a:pt x="16894" y="4863"/>
                  </a:lnTo>
                  <a:lnTo>
                    <a:pt x="16902" y="4888"/>
                  </a:lnTo>
                  <a:lnTo>
                    <a:pt x="16909" y="4914"/>
                  </a:lnTo>
                  <a:lnTo>
                    <a:pt x="16914" y="4938"/>
                  </a:lnTo>
                  <a:lnTo>
                    <a:pt x="16920" y="4965"/>
                  </a:lnTo>
                  <a:lnTo>
                    <a:pt x="16924" y="4990"/>
                  </a:lnTo>
                  <a:lnTo>
                    <a:pt x="16926" y="5016"/>
                  </a:lnTo>
                  <a:lnTo>
                    <a:pt x="16928" y="5042"/>
                  </a:lnTo>
                  <a:lnTo>
                    <a:pt x="16929" y="5068"/>
                  </a:lnTo>
                  <a:lnTo>
                    <a:pt x="16929" y="5094"/>
                  </a:lnTo>
                  <a:lnTo>
                    <a:pt x="16928" y="5121"/>
                  </a:lnTo>
                  <a:lnTo>
                    <a:pt x="16926" y="5146"/>
                  </a:lnTo>
                  <a:lnTo>
                    <a:pt x="16923" y="5172"/>
                  </a:lnTo>
                  <a:lnTo>
                    <a:pt x="16920" y="5199"/>
                  </a:lnTo>
                  <a:lnTo>
                    <a:pt x="16914" y="5225"/>
                  </a:lnTo>
                  <a:lnTo>
                    <a:pt x="16908" y="5251"/>
                  </a:lnTo>
                  <a:lnTo>
                    <a:pt x="16901" y="5277"/>
                  </a:lnTo>
                  <a:lnTo>
                    <a:pt x="16893" y="5303"/>
                  </a:lnTo>
                  <a:lnTo>
                    <a:pt x="16884" y="5328"/>
                  </a:lnTo>
                  <a:lnTo>
                    <a:pt x="16873" y="5354"/>
                  </a:lnTo>
                  <a:lnTo>
                    <a:pt x="16862" y="5379"/>
                  </a:lnTo>
                  <a:lnTo>
                    <a:pt x="16850" y="5405"/>
                  </a:lnTo>
                  <a:lnTo>
                    <a:pt x="16836" y="5429"/>
                  </a:lnTo>
                  <a:lnTo>
                    <a:pt x="16820" y="5453"/>
                  </a:lnTo>
                  <a:lnTo>
                    <a:pt x="16802" y="5477"/>
                  </a:lnTo>
                  <a:lnTo>
                    <a:pt x="16782" y="5499"/>
                  </a:lnTo>
                  <a:lnTo>
                    <a:pt x="16760" y="5521"/>
                  </a:lnTo>
                  <a:lnTo>
                    <a:pt x="16736" y="5542"/>
                  </a:lnTo>
                  <a:lnTo>
                    <a:pt x="16711" y="5561"/>
                  </a:lnTo>
                  <a:lnTo>
                    <a:pt x="16684" y="5581"/>
                  </a:lnTo>
                  <a:lnTo>
                    <a:pt x="16657" y="5599"/>
                  </a:lnTo>
                  <a:lnTo>
                    <a:pt x="16627" y="5614"/>
                  </a:lnTo>
                  <a:lnTo>
                    <a:pt x="16596" y="5629"/>
                  </a:lnTo>
                  <a:lnTo>
                    <a:pt x="16565" y="5642"/>
                  </a:lnTo>
                  <a:lnTo>
                    <a:pt x="16533" y="5654"/>
                  </a:lnTo>
                  <a:lnTo>
                    <a:pt x="16499" y="5664"/>
                  </a:lnTo>
                  <a:lnTo>
                    <a:pt x="16465" y="5673"/>
                  </a:lnTo>
                  <a:lnTo>
                    <a:pt x="16431" y="5679"/>
                  </a:lnTo>
                  <a:lnTo>
                    <a:pt x="16396" y="5683"/>
                  </a:lnTo>
                  <a:lnTo>
                    <a:pt x="16360" y="5687"/>
                  </a:lnTo>
                  <a:lnTo>
                    <a:pt x="16324" y="5687"/>
                  </a:lnTo>
                  <a:lnTo>
                    <a:pt x="16288" y="5685"/>
                  </a:lnTo>
                  <a:lnTo>
                    <a:pt x="16252" y="5681"/>
                  </a:lnTo>
                  <a:lnTo>
                    <a:pt x="16217" y="5675"/>
                  </a:lnTo>
                  <a:lnTo>
                    <a:pt x="16181" y="5666"/>
                  </a:lnTo>
                  <a:lnTo>
                    <a:pt x="16145" y="5656"/>
                  </a:lnTo>
                  <a:lnTo>
                    <a:pt x="16110" y="5642"/>
                  </a:lnTo>
                  <a:lnTo>
                    <a:pt x="16075" y="5625"/>
                  </a:lnTo>
                  <a:lnTo>
                    <a:pt x="16041" y="5606"/>
                  </a:lnTo>
                  <a:lnTo>
                    <a:pt x="16007" y="5584"/>
                  </a:lnTo>
                  <a:lnTo>
                    <a:pt x="15975" y="5558"/>
                  </a:lnTo>
                  <a:lnTo>
                    <a:pt x="15943" y="5531"/>
                  </a:lnTo>
                  <a:lnTo>
                    <a:pt x="15913" y="5499"/>
                  </a:lnTo>
                  <a:lnTo>
                    <a:pt x="15883" y="5465"/>
                  </a:lnTo>
                  <a:lnTo>
                    <a:pt x="15860" y="5435"/>
                  </a:lnTo>
                  <a:lnTo>
                    <a:pt x="15837" y="5407"/>
                  </a:lnTo>
                  <a:lnTo>
                    <a:pt x="15816" y="5378"/>
                  </a:lnTo>
                  <a:lnTo>
                    <a:pt x="15797" y="5349"/>
                  </a:lnTo>
                  <a:lnTo>
                    <a:pt x="15778" y="5322"/>
                  </a:lnTo>
                  <a:lnTo>
                    <a:pt x="15761" y="5295"/>
                  </a:lnTo>
                  <a:lnTo>
                    <a:pt x="15745" y="5268"/>
                  </a:lnTo>
                  <a:lnTo>
                    <a:pt x="15729" y="5241"/>
                  </a:lnTo>
                  <a:lnTo>
                    <a:pt x="15715" y="5215"/>
                  </a:lnTo>
                  <a:lnTo>
                    <a:pt x="15703" y="5188"/>
                  </a:lnTo>
                  <a:lnTo>
                    <a:pt x="15691" y="5162"/>
                  </a:lnTo>
                  <a:lnTo>
                    <a:pt x="15679" y="5135"/>
                  </a:lnTo>
                  <a:lnTo>
                    <a:pt x="15670" y="5109"/>
                  </a:lnTo>
                  <a:lnTo>
                    <a:pt x="15661" y="5082"/>
                  </a:lnTo>
                  <a:lnTo>
                    <a:pt x="15653" y="5056"/>
                  </a:lnTo>
                  <a:lnTo>
                    <a:pt x="15647" y="5029"/>
                  </a:lnTo>
                  <a:lnTo>
                    <a:pt x="15640" y="5002"/>
                  </a:lnTo>
                  <a:lnTo>
                    <a:pt x="15635" y="4973"/>
                  </a:lnTo>
                  <a:lnTo>
                    <a:pt x="15631" y="4946"/>
                  </a:lnTo>
                  <a:lnTo>
                    <a:pt x="15627" y="4917"/>
                  </a:lnTo>
                  <a:lnTo>
                    <a:pt x="15625" y="4887"/>
                  </a:lnTo>
                  <a:lnTo>
                    <a:pt x="15624" y="4858"/>
                  </a:lnTo>
                  <a:lnTo>
                    <a:pt x="15623" y="4827"/>
                  </a:lnTo>
                  <a:lnTo>
                    <a:pt x="15623" y="4795"/>
                  </a:lnTo>
                  <a:lnTo>
                    <a:pt x="15624" y="4763"/>
                  </a:lnTo>
                  <a:lnTo>
                    <a:pt x="15626" y="4730"/>
                  </a:lnTo>
                  <a:lnTo>
                    <a:pt x="15629" y="4697"/>
                  </a:lnTo>
                  <a:lnTo>
                    <a:pt x="15632" y="4662"/>
                  </a:lnTo>
                  <a:lnTo>
                    <a:pt x="15636" y="4626"/>
                  </a:lnTo>
                  <a:lnTo>
                    <a:pt x="15640" y="4588"/>
                  </a:lnTo>
                  <a:lnTo>
                    <a:pt x="15645" y="4550"/>
                  </a:lnTo>
                  <a:lnTo>
                    <a:pt x="15652" y="4511"/>
                  </a:lnTo>
                  <a:lnTo>
                    <a:pt x="15630" y="4509"/>
                  </a:lnTo>
                  <a:lnTo>
                    <a:pt x="15607" y="4508"/>
                  </a:lnTo>
                  <a:lnTo>
                    <a:pt x="15585" y="4508"/>
                  </a:lnTo>
                  <a:lnTo>
                    <a:pt x="15563" y="4509"/>
                  </a:lnTo>
                  <a:lnTo>
                    <a:pt x="15541" y="4511"/>
                  </a:lnTo>
                  <a:lnTo>
                    <a:pt x="15518" y="4514"/>
                  </a:lnTo>
                  <a:lnTo>
                    <a:pt x="15496" y="4518"/>
                  </a:lnTo>
                  <a:lnTo>
                    <a:pt x="15474" y="4524"/>
                  </a:lnTo>
                  <a:lnTo>
                    <a:pt x="15453" y="4530"/>
                  </a:lnTo>
                  <a:lnTo>
                    <a:pt x="15431" y="4537"/>
                  </a:lnTo>
                  <a:lnTo>
                    <a:pt x="15410" y="4545"/>
                  </a:lnTo>
                  <a:lnTo>
                    <a:pt x="15390" y="4552"/>
                  </a:lnTo>
                  <a:lnTo>
                    <a:pt x="15370" y="4562"/>
                  </a:lnTo>
                  <a:lnTo>
                    <a:pt x="15351" y="4571"/>
                  </a:lnTo>
                  <a:lnTo>
                    <a:pt x="15333" y="4581"/>
                  </a:lnTo>
                  <a:lnTo>
                    <a:pt x="15315" y="4592"/>
                  </a:lnTo>
                  <a:lnTo>
                    <a:pt x="15298" y="4602"/>
                  </a:lnTo>
                  <a:lnTo>
                    <a:pt x="15281" y="4615"/>
                  </a:lnTo>
                  <a:lnTo>
                    <a:pt x="15264" y="4627"/>
                  </a:lnTo>
                  <a:lnTo>
                    <a:pt x="15248" y="4639"/>
                  </a:lnTo>
                  <a:lnTo>
                    <a:pt x="15233" y="4653"/>
                  </a:lnTo>
                  <a:lnTo>
                    <a:pt x="15218" y="4667"/>
                  </a:lnTo>
                  <a:lnTo>
                    <a:pt x="15204" y="4682"/>
                  </a:lnTo>
                  <a:lnTo>
                    <a:pt x="15191" y="4697"/>
                  </a:lnTo>
                  <a:lnTo>
                    <a:pt x="15177" y="4711"/>
                  </a:lnTo>
                  <a:lnTo>
                    <a:pt x="15165" y="4727"/>
                  </a:lnTo>
                  <a:lnTo>
                    <a:pt x="15153" y="4743"/>
                  </a:lnTo>
                  <a:lnTo>
                    <a:pt x="15142" y="4759"/>
                  </a:lnTo>
                  <a:lnTo>
                    <a:pt x="15131" y="4776"/>
                  </a:lnTo>
                  <a:lnTo>
                    <a:pt x="15121" y="4792"/>
                  </a:lnTo>
                  <a:lnTo>
                    <a:pt x="15111" y="4810"/>
                  </a:lnTo>
                  <a:lnTo>
                    <a:pt x="15102" y="4827"/>
                  </a:lnTo>
                  <a:lnTo>
                    <a:pt x="15093" y="4844"/>
                  </a:lnTo>
                  <a:lnTo>
                    <a:pt x="15086" y="4862"/>
                  </a:lnTo>
                  <a:lnTo>
                    <a:pt x="15078" y="4880"/>
                  </a:lnTo>
                  <a:lnTo>
                    <a:pt x="15072" y="4898"/>
                  </a:lnTo>
                  <a:lnTo>
                    <a:pt x="15067" y="4916"/>
                  </a:lnTo>
                  <a:lnTo>
                    <a:pt x="15061" y="4934"/>
                  </a:lnTo>
                  <a:lnTo>
                    <a:pt x="15056" y="4952"/>
                  </a:lnTo>
                  <a:lnTo>
                    <a:pt x="15052" y="4970"/>
                  </a:lnTo>
                  <a:lnTo>
                    <a:pt x="15049" y="4988"/>
                  </a:lnTo>
                  <a:lnTo>
                    <a:pt x="15047" y="5006"/>
                  </a:lnTo>
                  <a:lnTo>
                    <a:pt x="15044" y="5024"/>
                  </a:lnTo>
                  <a:lnTo>
                    <a:pt x="15042" y="5042"/>
                  </a:lnTo>
                  <a:lnTo>
                    <a:pt x="15042" y="5060"/>
                  </a:lnTo>
                  <a:lnTo>
                    <a:pt x="15042" y="5078"/>
                  </a:lnTo>
                  <a:lnTo>
                    <a:pt x="15042" y="5095"/>
                  </a:lnTo>
                  <a:lnTo>
                    <a:pt x="15044" y="5112"/>
                  </a:lnTo>
                  <a:lnTo>
                    <a:pt x="15045" y="5130"/>
                  </a:lnTo>
                  <a:lnTo>
                    <a:pt x="15045" y="5147"/>
                  </a:lnTo>
                  <a:lnTo>
                    <a:pt x="15045" y="5163"/>
                  </a:lnTo>
                  <a:lnTo>
                    <a:pt x="15044" y="5178"/>
                  </a:lnTo>
                  <a:lnTo>
                    <a:pt x="15043" y="5233"/>
                  </a:lnTo>
                  <a:lnTo>
                    <a:pt x="15041" y="5289"/>
                  </a:lnTo>
                  <a:lnTo>
                    <a:pt x="15037" y="5346"/>
                  </a:lnTo>
                  <a:lnTo>
                    <a:pt x="15033" y="5404"/>
                  </a:lnTo>
                  <a:lnTo>
                    <a:pt x="15027" y="5462"/>
                  </a:lnTo>
                  <a:lnTo>
                    <a:pt x="15021" y="5520"/>
                  </a:lnTo>
                  <a:lnTo>
                    <a:pt x="15014" y="5579"/>
                  </a:lnTo>
                  <a:lnTo>
                    <a:pt x="15005" y="5639"/>
                  </a:lnTo>
                  <a:lnTo>
                    <a:pt x="14996" y="5699"/>
                  </a:lnTo>
                  <a:lnTo>
                    <a:pt x="14985" y="5759"/>
                  </a:lnTo>
                  <a:lnTo>
                    <a:pt x="14974" y="5819"/>
                  </a:lnTo>
                  <a:lnTo>
                    <a:pt x="14963" y="5878"/>
                  </a:lnTo>
                  <a:lnTo>
                    <a:pt x="14938" y="5997"/>
                  </a:lnTo>
                  <a:lnTo>
                    <a:pt x="14913" y="6115"/>
                  </a:lnTo>
                  <a:lnTo>
                    <a:pt x="14885" y="6229"/>
                  </a:lnTo>
                  <a:lnTo>
                    <a:pt x="14857" y="6341"/>
                  </a:lnTo>
                  <a:lnTo>
                    <a:pt x="14828" y="6448"/>
                  </a:lnTo>
                  <a:lnTo>
                    <a:pt x="14801" y="6549"/>
                  </a:lnTo>
                  <a:lnTo>
                    <a:pt x="14773" y="6646"/>
                  </a:lnTo>
                  <a:lnTo>
                    <a:pt x="14747" y="6735"/>
                  </a:lnTo>
                  <a:lnTo>
                    <a:pt x="14722" y="6817"/>
                  </a:lnTo>
                  <a:lnTo>
                    <a:pt x="14701" y="6891"/>
                  </a:lnTo>
                  <a:lnTo>
                    <a:pt x="14687" y="6934"/>
                  </a:lnTo>
                  <a:lnTo>
                    <a:pt x="14671" y="6980"/>
                  </a:lnTo>
                  <a:lnTo>
                    <a:pt x="14654" y="7029"/>
                  </a:lnTo>
                  <a:lnTo>
                    <a:pt x="14635" y="7081"/>
                  </a:lnTo>
                  <a:lnTo>
                    <a:pt x="14614" y="7135"/>
                  </a:lnTo>
                  <a:lnTo>
                    <a:pt x="14592" y="7192"/>
                  </a:lnTo>
                  <a:lnTo>
                    <a:pt x="14567" y="7250"/>
                  </a:lnTo>
                  <a:lnTo>
                    <a:pt x="14542" y="7310"/>
                  </a:lnTo>
                  <a:lnTo>
                    <a:pt x="14487" y="7436"/>
                  </a:lnTo>
                  <a:lnTo>
                    <a:pt x="14426" y="7569"/>
                  </a:lnTo>
                  <a:lnTo>
                    <a:pt x="14363" y="7705"/>
                  </a:lnTo>
                  <a:lnTo>
                    <a:pt x="14295" y="7843"/>
                  </a:lnTo>
                  <a:lnTo>
                    <a:pt x="14225" y="7984"/>
                  </a:lnTo>
                  <a:lnTo>
                    <a:pt x="14154" y="8125"/>
                  </a:lnTo>
                  <a:lnTo>
                    <a:pt x="14081" y="8264"/>
                  </a:lnTo>
                  <a:lnTo>
                    <a:pt x="14008" y="8402"/>
                  </a:lnTo>
                  <a:lnTo>
                    <a:pt x="13935" y="8535"/>
                  </a:lnTo>
                  <a:lnTo>
                    <a:pt x="13862" y="8663"/>
                  </a:lnTo>
                  <a:lnTo>
                    <a:pt x="13791" y="8784"/>
                  </a:lnTo>
                  <a:lnTo>
                    <a:pt x="13724" y="8897"/>
                  </a:lnTo>
                  <a:lnTo>
                    <a:pt x="13689" y="8952"/>
                  </a:lnTo>
                  <a:lnTo>
                    <a:pt x="13650" y="9006"/>
                  </a:lnTo>
                  <a:lnTo>
                    <a:pt x="13610" y="9061"/>
                  </a:lnTo>
                  <a:lnTo>
                    <a:pt x="13568" y="9116"/>
                  </a:lnTo>
                  <a:lnTo>
                    <a:pt x="13523" y="9172"/>
                  </a:lnTo>
                  <a:lnTo>
                    <a:pt x="13477" y="9227"/>
                  </a:lnTo>
                  <a:lnTo>
                    <a:pt x="13428" y="9282"/>
                  </a:lnTo>
                  <a:lnTo>
                    <a:pt x="13378" y="9337"/>
                  </a:lnTo>
                  <a:lnTo>
                    <a:pt x="13327" y="9392"/>
                  </a:lnTo>
                  <a:lnTo>
                    <a:pt x="13275" y="9447"/>
                  </a:lnTo>
                  <a:lnTo>
                    <a:pt x="13222" y="9502"/>
                  </a:lnTo>
                  <a:lnTo>
                    <a:pt x="13169" y="9556"/>
                  </a:lnTo>
                  <a:lnTo>
                    <a:pt x="13063" y="9666"/>
                  </a:lnTo>
                  <a:lnTo>
                    <a:pt x="12957" y="9773"/>
                  </a:lnTo>
                  <a:lnTo>
                    <a:pt x="12906" y="9826"/>
                  </a:lnTo>
                  <a:lnTo>
                    <a:pt x="12855" y="9879"/>
                  </a:lnTo>
                  <a:lnTo>
                    <a:pt x="12806" y="9930"/>
                  </a:lnTo>
                  <a:lnTo>
                    <a:pt x="12758" y="9982"/>
                  </a:lnTo>
                  <a:lnTo>
                    <a:pt x="12712" y="10033"/>
                  </a:lnTo>
                  <a:lnTo>
                    <a:pt x="12668" y="10083"/>
                  </a:lnTo>
                  <a:lnTo>
                    <a:pt x="12626" y="10134"/>
                  </a:lnTo>
                  <a:lnTo>
                    <a:pt x="12587" y="10183"/>
                  </a:lnTo>
                  <a:lnTo>
                    <a:pt x="12550" y="10232"/>
                  </a:lnTo>
                  <a:lnTo>
                    <a:pt x="12516" y="10279"/>
                  </a:lnTo>
                  <a:lnTo>
                    <a:pt x="12486" y="10326"/>
                  </a:lnTo>
                  <a:lnTo>
                    <a:pt x="12459" y="10372"/>
                  </a:lnTo>
                  <a:lnTo>
                    <a:pt x="12436" y="10417"/>
                  </a:lnTo>
                  <a:lnTo>
                    <a:pt x="12417" y="10462"/>
                  </a:lnTo>
                  <a:lnTo>
                    <a:pt x="12402" y="10505"/>
                  </a:lnTo>
                  <a:lnTo>
                    <a:pt x="12391" y="10547"/>
                  </a:lnTo>
                  <a:lnTo>
                    <a:pt x="12384" y="10591"/>
                  </a:lnTo>
                  <a:lnTo>
                    <a:pt x="12376" y="10636"/>
                  </a:lnTo>
                  <a:lnTo>
                    <a:pt x="12371" y="10685"/>
                  </a:lnTo>
                  <a:lnTo>
                    <a:pt x="12366" y="10737"/>
                  </a:lnTo>
                  <a:lnTo>
                    <a:pt x="12361" y="10790"/>
                  </a:lnTo>
                  <a:lnTo>
                    <a:pt x="12357" y="10846"/>
                  </a:lnTo>
                  <a:lnTo>
                    <a:pt x="12355" y="10904"/>
                  </a:lnTo>
                  <a:lnTo>
                    <a:pt x="12352" y="10963"/>
                  </a:lnTo>
                  <a:lnTo>
                    <a:pt x="12349" y="11084"/>
                  </a:lnTo>
                  <a:lnTo>
                    <a:pt x="12348" y="11209"/>
                  </a:lnTo>
                  <a:lnTo>
                    <a:pt x="12347" y="11335"/>
                  </a:lnTo>
                  <a:lnTo>
                    <a:pt x="12347" y="11461"/>
                  </a:lnTo>
                  <a:lnTo>
                    <a:pt x="12347" y="11585"/>
                  </a:lnTo>
                  <a:lnTo>
                    <a:pt x="12345" y="11706"/>
                  </a:lnTo>
                  <a:lnTo>
                    <a:pt x="12344" y="11820"/>
                  </a:lnTo>
                  <a:lnTo>
                    <a:pt x="12341" y="11926"/>
                  </a:lnTo>
                  <a:lnTo>
                    <a:pt x="12339" y="11977"/>
                  </a:lnTo>
                  <a:lnTo>
                    <a:pt x="12336" y="12024"/>
                  </a:lnTo>
                  <a:lnTo>
                    <a:pt x="12333" y="12068"/>
                  </a:lnTo>
                  <a:lnTo>
                    <a:pt x="12327" y="12111"/>
                  </a:lnTo>
                  <a:lnTo>
                    <a:pt x="12323" y="12149"/>
                  </a:lnTo>
                  <a:lnTo>
                    <a:pt x="12317" y="12184"/>
                  </a:lnTo>
                  <a:lnTo>
                    <a:pt x="12311" y="12215"/>
                  </a:lnTo>
                  <a:lnTo>
                    <a:pt x="12302" y="12242"/>
                  </a:lnTo>
                  <a:lnTo>
                    <a:pt x="12291" y="12267"/>
                  </a:lnTo>
                  <a:lnTo>
                    <a:pt x="12274" y="12291"/>
                  </a:lnTo>
                  <a:lnTo>
                    <a:pt x="12251" y="12315"/>
                  </a:lnTo>
                  <a:lnTo>
                    <a:pt x="12224" y="12340"/>
                  </a:lnTo>
                  <a:lnTo>
                    <a:pt x="12192" y="12363"/>
                  </a:lnTo>
                  <a:lnTo>
                    <a:pt x="12155" y="12385"/>
                  </a:lnTo>
                  <a:lnTo>
                    <a:pt x="12113" y="12408"/>
                  </a:lnTo>
                  <a:lnTo>
                    <a:pt x="12068" y="12430"/>
                  </a:lnTo>
                  <a:lnTo>
                    <a:pt x="12019" y="12451"/>
                  </a:lnTo>
                  <a:lnTo>
                    <a:pt x="11966" y="12471"/>
                  </a:lnTo>
                  <a:lnTo>
                    <a:pt x="11910" y="12491"/>
                  </a:lnTo>
                  <a:lnTo>
                    <a:pt x="11851" y="12509"/>
                  </a:lnTo>
                  <a:lnTo>
                    <a:pt x="11790" y="12527"/>
                  </a:lnTo>
                  <a:lnTo>
                    <a:pt x="11725" y="12545"/>
                  </a:lnTo>
                  <a:lnTo>
                    <a:pt x="11660" y="12561"/>
                  </a:lnTo>
                  <a:lnTo>
                    <a:pt x="11592" y="12576"/>
                  </a:lnTo>
                  <a:lnTo>
                    <a:pt x="11522" y="12590"/>
                  </a:lnTo>
                  <a:lnTo>
                    <a:pt x="11452" y="12604"/>
                  </a:lnTo>
                  <a:lnTo>
                    <a:pt x="11380" y="12615"/>
                  </a:lnTo>
                  <a:lnTo>
                    <a:pt x="11308" y="12626"/>
                  </a:lnTo>
                  <a:lnTo>
                    <a:pt x="11235" y="12635"/>
                  </a:lnTo>
                  <a:lnTo>
                    <a:pt x="11161" y="12643"/>
                  </a:lnTo>
                  <a:lnTo>
                    <a:pt x="11088" y="12650"/>
                  </a:lnTo>
                  <a:lnTo>
                    <a:pt x="11016" y="12656"/>
                  </a:lnTo>
                  <a:lnTo>
                    <a:pt x="10944" y="12660"/>
                  </a:lnTo>
                  <a:lnTo>
                    <a:pt x="10873" y="12662"/>
                  </a:lnTo>
                  <a:lnTo>
                    <a:pt x="10803" y="12663"/>
                  </a:lnTo>
                  <a:lnTo>
                    <a:pt x="10734" y="12662"/>
                  </a:lnTo>
                  <a:lnTo>
                    <a:pt x="10667" y="12660"/>
                  </a:lnTo>
                  <a:lnTo>
                    <a:pt x="10604" y="12657"/>
                  </a:lnTo>
                  <a:lnTo>
                    <a:pt x="10541" y="12650"/>
                  </a:lnTo>
                  <a:lnTo>
                    <a:pt x="10482" y="12643"/>
                  </a:lnTo>
                  <a:lnTo>
                    <a:pt x="10425" y="12632"/>
                  </a:lnTo>
                  <a:lnTo>
                    <a:pt x="10372" y="12616"/>
                  </a:lnTo>
                  <a:lnTo>
                    <a:pt x="10321" y="12597"/>
                  </a:lnTo>
                  <a:lnTo>
                    <a:pt x="10274" y="12573"/>
                  </a:lnTo>
                  <a:lnTo>
                    <a:pt x="10230" y="12546"/>
                  </a:lnTo>
                  <a:lnTo>
                    <a:pt x="10187" y="12516"/>
                  </a:lnTo>
                  <a:lnTo>
                    <a:pt x="10148" y="12482"/>
                  </a:lnTo>
                  <a:lnTo>
                    <a:pt x="10111" y="12445"/>
                  </a:lnTo>
                  <a:lnTo>
                    <a:pt x="10076" y="12406"/>
                  </a:lnTo>
                  <a:lnTo>
                    <a:pt x="10043" y="12365"/>
                  </a:lnTo>
                  <a:lnTo>
                    <a:pt x="10012" y="12323"/>
                  </a:lnTo>
                  <a:lnTo>
                    <a:pt x="9984" y="12279"/>
                  </a:lnTo>
                  <a:lnTo>
                    <a:pt x="9956" y="12235"/>
                  </a:lnTo>
                  <a:lnTo>
                    <a:pt x="9930" y="12189"/>
                  </a:lnTo>
                  <a:lnTo>
                    <a:pt x="9905" y="12143"/>
                  </a:lnTo>
                  <a:lnTo>
                    <a:pt x="9882" y="12097"/>
                  </a:lnTo>
                  <a:lnTo>
                    <a:pt x="9837" y="12006"/>
                  </a:lnTo>
                  <a:lnTo>
                    <a:pt x="9797" y="11919"/>
                  </a:lnTo>
                  <a:lnTo>
                    <a:pt x="9777" y="11877"/>
                  </a:lnTo>
                  <a:lnTo>
                    <a:pt x="9758" y="11837"/>
                  </a:lnTo>
                  <a:lnTo>
                    <a:pt x="9739" y="11800"/>
                  </a:lnTo>
                  <a:lnTo>
                    <a:pt x="9720" y="11765"/>
                  </a:lnTo>
                  <a:lnTo>
                    <a:pt x="9700" y="11733"/>
                  </a:lnTo>
                  <a:lnTo>
                    <a:pt x="9680" y="11705"/>
                  </a:lnTo>
                  <a:lnTo>
                    <a:pt x="9660" y="11679"/>
                  </a:lnTo>
                  <a:lnTo>
                    <a:pt x="9640" y="11658"/>
                  </a:lnTo>
                  <a:lnTo>
                    <a:pt x="9618" y="11640"/>
                  </a:lnTo>
                  <a:lnTo>
                    <a:pt x="9597" y="11627"/>
                  </a:lnTo>
                  <a:lnTo>
                    <a:pt x="9573" y="11620"/>
                  </a:lnTo>
                  <a:lnTo>
                    <a:pt x="9549" y="11618"/>
                  </a:lnTo>
                  <a:lnTo>
                    <a:pt x="9518" y="11616"/>
                  </a:lnTo>
                  <a:lnTo>
                    <a:pt x="9478" y="11613"/>
                  </a:lnTo>
                  <a:lnTo>
                    <a:pt x="9428" y="11607"/>
                  </a:lnTo>
                  <a:lnTo>
                    <a:pt x="9370" y="11601"/>
                  </a:lnTo>
                  <a:lnTo>
                    <a:pt x="9229" y="11583"/>
                  </a:lnTo>
                  <a:lnTo>
                    <a:pt x="9060" y="11561"/>
                  </a:lnTo>
                  <a:lnTo>
                    <a:pt x="8868" y="11535"/>
                  </a:lnTo>
                  <a:lnTo>
                    <a:pt x="8660" y="11509"/>
                  </a:lnTo>
                  <a:lnTo>
                    <a:pt x="8550" y="11496"/>
                  </a:lnTo>
                  <a:lnTo>
                    <a:pt x="8438" y="11484"/>
                  </a:lnTo>
                  <a:lnTo>
                    <a:pt x="8325" y="11473"/>
                  </a:lnTo>
                  <a:lnTo>
                    <a:pt x="8209" y="11461"/>
                  </a:lnTo>
                  <a:lnTo>
                    <a:pt x="8094" y="11451"/>
                  </a:lnTo>
                  <a:lnTo>
                    <a:pt x="7977" y="11443"/>
                  </a:lnTo>
                  <a:lnTo>
                    <a:pt x="7861" y="11436"/>
                  </a:lnTo>
                  <a:lnTo>
                    <a:pt x="7748" y="11430"/>
                  </a:lnTo>
                  <a:lnTo>
                    <a:pt x="7636" y="11426"/>
                  </a:lnTo>
                  <a:lnTo>
                    <a:pt x="7525" y="11425"/>
                  </a:lnTo>
                  <a:lnTo>
                    <a:pt x="7419" y="11426"/>
                  </a:lnTo>
                  <a:lnTo>
                    <a:pt x="7317" y="11429"/>
                  </a:lnTo>
                  <a:lnTo>
                    <a:pt x="7218" y="11436"/>
                  </a:lnTo>
                  <a:lnTo>
                    <a:pt x="7124" y="11444"/>
                  </a:lnTo>
                  <a:lnTo>
                    <a:pt x="7036" y="11457"/>
                  </a:lnTo>
                  <a:lnTo>
                    <a:pt x="6954" y="11473"/>
                  </a:lnTo>
                  <a:lnTo>
                    <a:pt x="6880" y="11492"/>
                  </a:lnTo>
                  <a:lnTo>
                    <a:pt x="6812" y="11514"/>
                  </a:lnTo>
                  <a:lnTo>
                    <a:pt x="6754" y="11542"/>
                  </a:lnTo>
                  <a:lnTo>
                    <a:pt x="6703" y="11572"/>
                  </a:lnTo>
                  <a:lnTo>
                    <a:pt x="6657" y="11607"/>
                  </a:lnTo>
                  <a:lnTo>
                    <a:pt x="6612" y="11642"/>
                  </a:lnTo>
                  <a:lnTo>
                    <a:pt x="6565" y="11678"/>
                  </a:lnTo>
                  <a:lnTo>
                    <a:pt x="6519" y="11715"/>
                  </a:lnTo>
                  <a:lnTo>
                    <a:pt x="6426" y="11791"/>
                  </a:lnTo>
                  <a:lnTo>
                    <a:pt x="6332" y="11868"/>
                  </a:lnTo>
                  <a:lnTo>
                    <a:pt x="6283" y="11907"/>
                  </a:lnTo>
                  <a:lnTo>
                    <a:pt x="6235" y="11945"/>
                  </a:lnTo>
                  <a:lnTo>
                    <a:pt x="6185" y="11984"/>
                  </a:lnTo>
                  <a:lnTo>
                    <a:pt x="6136" y="12021"/>
                  </a:lnTo>
                  <a:lnTo>
                    <a:pt x="6085" y="12058"/>
                  </a:lnTo>
                  <a:lnTo>
                    <a:pt x="6033" y="12095"/>
                  </a:lnTo>
                  <a:lnTo>
                    <a:pt x="5981" y="12130"/>
                  </a:lnTo>
                  <a:lnTo>
                    <a:pt x="5927" y="12164"/>
                  </a:lnTo>
                  <a:lnTo>
                    <a:pt x="5873" y="12197"/>
                  </a:lnTo>
                  <a:lnTo>
                    <a:pt x="5818" y="12227"/>
                  </a:lnTo>
                  <a:lnTo>
                    <a:pt x="5760" y="12257"/>
                  </a:lnTo>
                  <a:lnTo>
                    <a:pt x="5702" y="12286"/>
                  </a:lnTo>
                  <a:lnTo>
                    <a:pt x="5643" y="12311"/>
                  </a:lnTo>
                  <a:lnTo>
                    <a:pt x="5582" y="12334"/>
                  </a:lnTo>
                  <a:lnTo>
                    <a:pt x="5521" y="12357"/>
                  </a:lnTo>
                  <a:lnTo>
                    <a:pt x="5456" y="12376"/>
                  </a:lnTo>
                  <a:lnTo>
                    <a:pt x="5391" y="12392"/>
                  </a:lnTo>
                  <a:lnTo>
                    <a:pt x="5325" y="12405"/>
                  </a:lnTo>
                  <a:lnTo>
                    <a:pt x="5256" y="12416"/>
                  </a:lnTo>
                  <a:lnTo>
                    <a:pt x="5186" y="12423"/>
                  </a:lnTo>
                  <a:lnTo>
                    <a:pt x="5114" y="12429"/>
                  </a:lnTo>
                  <a:lnTo>
                    <a:pt x="5040" y="12429"/>
                  </a:lnTo>
                  <a:lnTo>
                    <a:pt x="4963" y="12427"/>
                  </a:lnTo>
                  <a:lnTo>
                    <a:pt x="4886" y="12420"/>
                  </a:lnTo>
                  <a:lnTo>
                    <a:pt x="4808" y="12411"/>
                  </a:lnTo>
                  <a:lnTo>
                    <a:pt x="4734" y="12400"/>
                  </a:lnTo>
                  <a:lnTo>
                    <a:pt x="4663" y="12388"/>
                  </a:lnTo>
                  <a:lnTo>
                    <a:pt x="4595" y="12375"/>
                  </a:lnTo>
                  <a:lnTo>
                    <a:pt x="4531" y="12359"/>
                  </a:lnTo>
                  <a:lnTo>
                    <a:pt x="4469" y="12342"/>
                  </a:lnTo>
                  <a:lnTo>
                    <a:pt x="4411" y="12324"/>
                  </a:lnTo>
                  <a:lnTo>
                    <a:pt x="4356" y="12305"/>
                  </a:lnTo>
                  <a:lnTo>
                    <a:pt x="4304" y="12284"/>
                  </a:lnTo>
                  <a:lnTo>
                    <a:pt x="4254" y="12261"/>
                  </a:lnTo>
                  <a:lnTo>
                    <a:pt x="4207" y="12237"/>
                  </a:lnTo>
                  <a:lnTo>
                    <a:pt x="4163" y="12211"/>
                  </a:lnTo>
                  <a:lnTo>
                    <a:pt x="4122" y="12185"/>
                  </a:lnTo>
                  <a:lnTo>
                    <a:pt x="4083" y="12156"/>
                  </a:lnTo>
                  <a:lnTo>
                    <a:pt x="4047" y="12128"/>
                  </a:lnTo>
                  <a:lnTo>
                    <a:pt x="4013" y="12097"/>
                  </a:lnTo>
                  <a:lnTo>
                    <a:pt x="3983" y="12065"/>
                  </a:lnTo>
                  <a:lnTo>
                    <a:pt x="3954" y="12031"/>
                  </a:lnTo>
                  <a:lnTo>
                    <a:pt x="3928" y="11997"/>
                  </a:lnTo>
                  <a:lnTo>
                    <a:pt x="3904" y="11961"/>
                  </a:lnTo>
                  <a:lnTo>
                    <a:pt x="3882" y="11924"/>
                  </a:lnTo>
                  <a:lnTo>
                    <a:pt x="3863" y="11886"/>
                  </a:lnTo>
                  <a:lnTo>
                    <a:pt x="3845" y="11846"/>
                  </a:lnTo>
                  <a:lnTo>
                    <a:pt x="3830" y="11806"/>
                  </a:lnTo>
                  <a:lnTo>
                    <a:pt x="3816" y="11764"/>
                  </a:lnTo>
                  <a:lnTo>
                    <a:pt x="3806" y="11721"/>
                  </a:lnTo>
                  <a:lnTo>
                    <a:pt x="3796" y="11676"/>
                  </a:lnTo>
                  <a:lnTo>
                    <a:pt x="3789" y="11632"/>
                  </a:lnTo>
                  <a:lnTo>
                    <a:pt x="3782" y="11585"/>
                  </a:lnTo>
                  <a:lnTo>
                    <a:pt x="3778" y="11537"/>
                  </a:lnTo>
                  <a:lnTo>
                    <a:pt x="3776" y="11489"/>
                  </a:lnTo>
                  <a:lnTo>
                    <a:pt x="3775" y="11439"/>
                  </a:lnTo>
                  <a:lnTo>
                    <a:pt x="3776" y="11340"/>
                  </a:lnTo>
                  <a:lnTo>
                    <a:pt x="3779" y="11244"/>
                  </a:lnTo>
                  <a:lnTo>
                    <a:pt x="3782" y="11150"/>
                  </a:lnTo>
                  <a:lnTo>
                    <a:pt x="3783" y="11058"/>
                  </a:lnTo>
                  <a:lnTo>
                    <a:pt x="3783" y="11014"/>
                  </a:lnTo>
                  <a:lnTo>
                    <a:pt x="3781" y="10968"/>
                  </a:lnTo>
                  <a:lnTo>
                    <a:pt x="3779" y="10924"/>
                  </a:lnTo>
                  <a:lnTo>
                    <a:pt x="3775" y="10879"/>
                  </a:lnTo>
                  <a:lnTo>
                    <a:pt x="3770" y="10836"/>
                  </a:lnTo>
                  <a:lnTo>
                    <a:pt x="3762" y="10791"/>
                  </a:lnTo>
                  <a:lnTo>
                    <a:pt x="3753" y="10747"/>
                  </a:lnTo>
                  <a:lnTo>
                    <a:pt x="3742" y="10703"/>
                  </a:lnTo>
                  <a:lnTo>
                    <a:pt x="3728" y="10660"/>
                  </a:lnTo>
                  <a:lnTo>
                    <a:pt x="3712" y="10615"/>
                  </a:lnTo>
                  <a:lnTo>
                    <a:pt x="3693" y="10572"/>
                  </a:lnTo>
                  <a:lnTo>
                    <a:pt x="3671" y="10527"/>
                  </a:lnTo>
                  <a:lnTo>
                    <a:pt x="3646" y="10483"/>
                  </a:lnTo>
                  <a:lnTo>
                    <a:pt x="3618" y="10438"/>
                  </a:lnTo>
                  <a:lnTo>
                    <a:pt x="3586" y="10393"/>
                  </a:lnTo>
                  <a:lnTo>
                    <a:pt x="3550" y="10348"/>
                  </a:lnTo>
                  <a:lnTo>
                    <a:pt x="3511" y="10303"/>
                  </a:lnTo>
                  <a:lnTo>
                    <a:pt x="3467" y="10256"/>
                  </a:lnTo>
                  <a:lnTo>
                    <a:pt x="3420" y="10209"/>
                  </a:lnTo>
                  <a:lnTo>
                    <a:pt x="3367" y="10163"/>
                  </a:lnTo>
                  <a:lnTo>
                    <a:pt x="3310" y="10115"/>
                  </a:lnTo>
                  <a:lnTo>
                    <a:pt x="3248" y="10066"/>
                  </a:lnTo>
                  <a:lnTo>
                    <a:pt x="3181" y="10017"/>
                  </a:lnTo>
                  <a:lnTo>
                    <a:pt x="3109" y="9968"/>
                  </a:lnTo>
                  <a:lnTo>
                    <a:pt x="3034" y="9915"/>
                  </a:lnTo>
                  <a:lnTo>
                    <a:pt x="2960" y="9855"/>
                  </a:lnTo>
                  <a:lnTo>
                    <a:pt x="2887" y="9792"/>
                  </a:lnTo>
                  <a:lnTo>
                    <a:pt x="2814" y="9724"/>
                  </a:lnTo>
                  <a:lnTo>
                    <a:pt x="2743" y="9652"/>
                  </a:lnTo>
                  <a:lnTo>
                    <a:pt x="2672" y="9575"/>
                  </a:lnTo>
                  <a:lnTo>
                    <a:pt x="2604" y="9496"/>
                  </a:lnTo>
                  <a:lnTo>
                    <a:pt x="2536" y="9414"/>
                  </a:lnTo>
                  <a:lnTo>
                    <a:pt x="2469" y="9331"/>
                  </a:lnTo>
                  <a:lnTo>
                    <a:pt x="2404" y="9245"/>
                  </a:lnTo>
                  <a:lnTo>
                    <a:pt x="2342" y="9157"/>
                  </a:lnTo>
                  <a:lnTo>
                    <a:pt x="2280" y="9069"/>
                  </a:lnTo>
                  <a:lnTo>
                    <a:pt x="2220" y="8981"/>
                  </a:lnTo>
                  <a:lnTo>
                    <a:pt x="2163" y="8893"/>
                  </a:lnTo>
                  <a:lnTo>
                    <a:pt x="2107" y="8805"/>
                  </a:lnTo>
                  <a:lnTo>
                    <a:pt x="2054" y="8719"/>
                  </a:lnTo>
                  <a:lnTo>
                    <a:pt x="2004" y="8634"/>
                  </a:lnTo>
                  <a:lnTo>
                    <a:pt x="1955" y="8552"/>
                  </a:lnTo>
                  <a:lnTo>
                    <a:pt x="1909" y="8471"/>
                  </a:lnTo>
                  <a:lnTo>
                    <a:pt x="1866" y="8394"/>
                  </a:lnTo>
                  <a:lnTo>
                    <a:pt x="1825" y="8319"/>
                  </a:lnTo>
                  <a:lnTo>
                    <a:pt x="1788" y="8249"/>
                  </a:lnTo>
                  <a:lnTo>
                    <a:pt x="1753" y="8185"/>
                  </a:lnTo>
                  <a:lnTo>
                    <a:pt x="1723" y="8123"/>
                  </a:lnTo>
                  <a:lnTo>
                    <a:pt x="1670" y="8019"/>
                  </a:lnTo>
                  <a:lnTo>
                    <a:pt x="1631" y="7940"/>
                  </a:lnTo>
                  <a:lnTo>
                    <a:pt x="1607" y="7889"/>
                  </a:lnTo>
                  <a:lnTo>
                    <a:pt x="1599" y="7871"/>
                  </a:lnTo>
                  <a:lnTo>
                    <a:pt x="1590" y="7871"/>
                  </a:lnTo>
                  <a:lnTo>
                    <a:pt x="1566" y="7871"/>
                  </a:lnTo>
                  <a:lnTo>
                    <a:pt x="1528" y="7870"/>
                  </a:lnTo>
                  <a:lnTo>
                    <a:pt x="1478" y="7868"/>
                  </a:lnTo>
                  <a:lnTo>
                    <a:pt x="1418" y="7865"/>
                  </a:lnTo>
                  <a:lnTo>
                    <a:pt x="1351" y="7859"/>
                  </a:lnTo>
                  <a:lnTo>
                    <a:pt x="1277" y="7853"/>
                  </a:lnTo>
                  <a:lnTo>
                    <a:pt x="1199" y="7843"/>
                  </a:lnTo>
                  <a:lnTo>
                    <a:pt x="1160" y="7838"/>
                  </a:lnTo>
                  <a:lnTo>
                    <a:pt x="1119" y="7832"/>
                  </a:lnTo>
                  <a:lnTo>
                    <a:pt x="1079" y="7824"/>
                  </a:lnTo>
                  <a:lnTo>
                    <a:pt x="1039" y="7817"/>
                  </a:lnTo>
                  <a:lnTo>
                    <a:pt x="1000" y="7809"/>
                  </a:lnTo>
                  <a:lnTo>
                    <a:pt x="961" y="7799"/>
                  </a:lnTo>
                  <a:lnTo>
                    <a:pt x="923" y="7788"/>
                  </a:lnTo>
                  <a:lnTo>
                    <a:pt x="887" y="7778"/>
                  </a:lnTo>
                  <a:lnTo>
                    <a:pt x="851" y="7765"/>
                  </a:lnTo>
                  <a:lnTo>
                    <a:pt x="818" y="7752"/>
                  </a:lnTo>
                  <a:lnTo>
                    <a:pt x="787" y="7737"/>
                  </a:lnTo>
                  <a:lnTo>
                    <a:pt x="757" y="7723"/>
                  </a:lnTo>
                  <a:lnTo>
                    <a:pt x="730" y="7706"/>
                  </a:lnTo>
                  <a:lnTo>
                    <a:pt x="706" y="7688"/>
                  </a:lnTo>
                  <a:lnTo>
                    <a:pt x="685" y="7669"/>
                  </a:lnTo>
                  <a:lnTo>
                    <a:pt x="666" y="7648"/>
                  </a:lnTo>
                  <a:lnTo>
                    <a:pt x="632" y="7606"/>
                  </a:lnTo>
                  <a:lnTo>
                    <a:pt x="595" y="7562"/>
                  </a:lnTo>
                  <a:lnTo>
                    <a:pt x="555" y="7516"/>
                  </a:lnTo>
                  <a:lnTo>
                    <a:pt x="515" y="7471"/>
                  </a:lnTo>
                  <a:lnTo>
                    <a:pt x="434" y="7381"/>
                  </a:lnTo>
                  <a:lnTo>
                    <a:pt x="355" y="7298"/>
                  </a:lnTo>
                  <a:lnTo>
                    <a:pt x="285" y="7224"/>
                  </a:lnTo>
                  <a:lnTo>
                    <a:pt x="229" y="7166"/>
                  </a:lnTo>
                  <a:lnTo>
                    <a:pt x="192" y="7127"/>
                  </a:lnTo>
                  <a:lnTo>
                    <a:pt x="178" y="7113"/>
                  </a:lnTo>
                  <a:lnTo>
                    <a:pt x="176" y="7103"/>
                  </a:lnTo>
                  <a:lnTo>
                    <a:pt x="170" y="7072"/>
                  </a:lnTo>
                  <a:lnTo>
                    <a:pt x="161" y="7023"/>
                  </a:lnTo>
                  <a:lnTo>
                    <a:pt x="149" y="6958"/>
                  </a:lnTo>
                  <a:lnTo>
                    <a:pt x="137" y="6879"/>
                  </a:lnTo>
                  <a:lnTo>
                    <a:pt x="122" y="6787"/>
                  </a:lnTo>
                  <a:lnTo>
                    <a:pt x="105" y="6684"/>
                  </a:lnTo>
                  <a:lnTo>
                    <a:pt x="89" y="6573"/>
                  </a:lnTo>
                  <a:lnTo>
                    <a:pt x="72" y="6455"/>
                  </a:lnTo>
                  <a:lnTo>
                    <a:pt x="56" y="6332"/>
                  </a:lnTo>
                  <a:lnTo>
                    <a:pt x="41" y="6206"/>
                  </a:lnTo>
                  <a:lnTo>
                    <a:pt x="28" y="6079"/>
                  </a:lnTo>
                  <a:lnTo>
                    <a:pt x="22" y="6015"/>
                  </a:lnTo>
                  <a:lnTo>
                    <a:pt x="16" y="5953"/>
                  </a:lnTo>
                  <a:lnTo>
                    <a:pt x="12" y="5890"/>
                  </a:lnTo>
                  <a:lnTo>
                    <a:pt x="7" y="5829"/>
                  </a:lnTo>
                  <a:lnTo>
                    <a:pt x="4" y="5769"/>
                  </a:lnTo>
                  <a:lnTo>
                    <a:pt x="2" y="5710"/>
                  </a:lnTo>
                  <a:lnTo>
                    <a:pt x="0" y="5653"/>
                  </a:lnTo>
                  <a:lnTo>
                    <a:pt x="0" y="5597"/>
                  </a:lnTo>
                  <a:lnTo>
                    <a:pt x="0" y="5543"/>
                  </a:lnTo>
                  <a:lnTo>
                    <a:pt x="1" y="5490"/>
                  </a:lnTo>
                  <a:lnTo>
                    <a:pt x="2" y="5437"/>
                  </a:lnTo>
                  <a:lnTo>
                    <a:pt x="4" y="5387"/>
                  </a:lnTo>
                  <a:lnTo>
                    <a:pt x="6" y="5336"/>
                  </a:lnTo>
                  <a:lnTo>
                    <a:pt x="10" y="5286"/>
                  </a:lnTo>
                  <a:lnTo>
                    <a:pt x="14" y="5237"/>
                  </a:lnTo>
                  <a:lnTo>
                    <a:pt x="18" y="5189"/>
                  </a:lnTo>
                  <a:lnTo>
                    <a:pt x="23" y="5142"/>
                  </a:lnTo>
                  <a:lnTo>
                    <a:pt x="29" y="5096"/>
                  </a:lnTo>
                  <a:lnTo>
                    <a:pt x="35" y="5051"/>
                  </a:lnTo>
                  <a:lnTo>
                    <a:pt x="42" y="5006"/>
                  </a:lnTo>
                  <a:lnTo>
                    <a:pt x="50" y="4963"/>
                  </a:lnTo>
                  <a:lnTo>
                    <a:pt x="58" y="4921"/>
                  </a:lnTo>
                  <a:lnTo>
                    <a:pt x="68" y="4880"/>
                  </a:lnTo>
                  <a:lnTo>
                    <a:pt x="77" y="4840"/>
                  </a:lnTo>
                  <a:lnTo>
                    <a:pt x="89" y="4800"/>
                  </a:lnTo>
                  <a:lnTo>
                    <a:pt x="100" y="4762"/>
                  </a:lnTo>
                  <a:lnTo>
                    <a:pt x="112" y="4725"/>
                  </a:lnTo>
                  <a:lnTo>
                    <a:pt x="126" y="4689"/>
                  </a:lnTo>
                  <a:lnTo>
                    <a:pt x="140" y="4654"/>
                  </a:lnTo>
                  <a:lnTo>
                    <a:pt x="155" y="4620"/>
                  </a:lnTo>
                  <a:lnTo>
                    <a:pt x="171" y="4587"/>
                  </a:lnTo>
                  <a:lnTo>
                    <a:pt x="188" y="4557"/>
                  </a:lnTo>
                  <a:lnTo>
                    <a:pt x="205" y="4526"/>
                  </a:lnTo>
                  <a:lnTo>
                    <a:pt x="224" y="4497"/>
                  </a:lnTo>
                  <a:lnTo>
                    <a:pt x="243" y="4470"/>
                  </a:lnTo>
                  <a:lnTo>
                    <a:pt x="264" y="4442"/>
                  </a:lnTo>
                  <a:lnTo>
                    <a:pt x="285" y="4417"/>
                  </a:lnTo>
                  <a:lnTo>
                    <a:pt x="307" y="4393"/>
                  </a:lnTo>
                  <a:lnTo>
                    <a:pt x="331" y="4370"/>
                  </a:lnTo>
                  <a:lnTo>
                    <a:pt x="355" y="4349"/>
                  </a:lnTo>
                  <a:lnTo>
                    <a:pt x="382" y="4328"/>
                  </a:lnTo>
                  <a:lnTo>
                    <a:pt x="410" y="4304"/>
                  </a:lnTo>
                  <a:lnTo>
                    <a:pt x="442" y="4281"/>
                  </a:lnTo>
                  <a:lnTo>
                    <a:pt x="476" y="4256"/>
                  </a:lnTo>
                  <a:lnTo>
                    <a:pt x="548" y="4204"/>
                  </a:lnTo>
                  <a:lnTo>
                    <a:pt x="628" y="4150"/>
                  </a:lnTo>
                  <a:lnTo>
                    <a:pt x="710" y="4095"/>
                  </a:lnTo>
                  <a:lnTo>
                    <a:pt x="796" y="4039"/>
                  </a:lnTo>
                  <a:lnTo>
                    <a:pt x="882" y="3984"/>
                  </a:lnTo>
                  <a:lnTo>
                    <a:pt x="966" y="3930"/>
                  </a:lnTo>
                  <a:lnTo>
                    <a:pt x="1047" y="3880"/>
                  </a:lnTo>
                  <a:lnTo>
                    <a:pt x="1124" y="3833"/>
                  </a:lnTo>
                  <a:lnTo>
                    <a:pt x="1194" y="3790"/>
                  </a:lnTo>
                  <a:lnTo>
                    <a:pt x="1255" y="3753"/>
                  </a:lnTo>
                  <a:lnTo>
                    <a:pt x="1305" y="3722"/>
                  </a:lnTo>
                  <a:lnTo>
                    <a:pt x="1344" y="3699"/>
                  </a:lnTo>
                  <a:lnTo>
                    <a:pt x="1369" y="3685"/>
                  </a:lnTo>
                  <a:lnTo>
                    <a:pt x="1377" y="3680"/>
                  </a:lnTo>
                  <a:lnTo>
                    <a:pt x="1379" y="3675"/>
                  </a:lnTo>
                  <a:lnTo>
                    <a:pt x="1387" y="3660"/>
                  </a:lnTo>
                  <a:lnTo>
                    <a:pt x="1399" y="3636"/>
                  </a:lnTo>
                  <a:lnTo>
                    <a:pt x="1417" y="3603"/>
                  </a:lnTo>
                  <a:lnTo>
                    <a:pt x="1440" y="3562"/>
                  </a:lnTo>
                  <a:lnTo>
                    <a:pt x="1466" y="3515"/>
                  </a:lnTo>
                  <a:lnTo>
                    <a:pt x="1497" y="3461"/>
                  </a:lnTo>
                  <a:lnTo>
                    <a:pt x="1532" y="3401"/>
                  </a:lnTo>
                  <a:lnTo>
                    <a:pt x="1572" y="3336"/>
                  </a:lnTo>
                  <a:lnTo>
                    <a:pt x="1616" y="3266"/>
                  </a:lnTo>
                  <a:lnTo>
                    <a:pt x="1663" y="3193"/>
                  </a:lnTo>
                  <a:lnTo>
                    <a:pt x="1714" y="3115"/>
                  </a:lnTo>
                  <a:lnTo>
                    <a:pt x="1769" y="3036"/>
                  </a:lnTo>
                  <a:lnTo>
                    <a:pt x="1828" y="2954"/>
                  </a:lnTo>
                  <a:lnTo>
                    <a:pt x="1858" y="2913"/>
                  </a:lnTo>
                  <a:lnTo>
                    <a:pt x="1889" y="2871"/>
                  </a:lnTo>
                  <a:lnTo>
                    <a:pt x="1921" y="2830"/>
                  </a:lnTo>
                  <a:lnTo>
                    <a:pt x="1954" y="2788"/>
                  </a:lnTo>
                  <a:lnTo>
                    <a:pt x="2020" y="2705"/>
                  </a:lnTo>
                  <a:lnTo>
                    <a:pt x="2086" y="2625"/>
                  </a:lnTo>
                  <a:lnTo>
                    <a:pt x="2152" y="2548"/>
                  </a:lnTo>
                  <a:lnTo>
                    <a:pt x="2216" y="2475"/>
                  </a:lnTo>
                  <a:lnTo>
                    <a:pt x="2276" y="2404"/>
                  </a:lnTo>
                  <a:lnTo>
                    <a:pt x="2335" y="2338"/>
                  </a:lnTo>
                  <a:lnTo>
                    <a:pt x="2390" y="2277"/>
                  </a:lnTo>
                  <a:lnTo>
                    <a:pt x="2442" y="2219"/>
                  </a:lnTo>
                  <a:lnTo>
                    <a:pt x="2490" y="2168"/>
                  </a:lnTo>
                  <a:lnTo>
                    <a:pt x="2534" y="2122"/>
                  </a:lnTo>
                  <a:lnTo>
                    <a:pt x="2572" y="2082"/>
                  </a:lnTo>
                  <a:lnTo>
                    <a:pt x="2604" y="2048"/>
                  </a:lnTo>
                  <a:lnTo>
                    <a:pt x="2630" y="2021"/>
                  </a:lnTo>
                  <a:lnTo>
                    <a:pt x="2649" y="2001"/>
                  </a:lnTo>
                  <a:lnTo>
                    <a:pt x="2661" y="1989"/>
                  </a:lnTo>
                  <a:lnTo>
                    <a:pt x="2665" y="1985"/>
                  </a:lnTo>
                  <a:lnTo>
                    <a:pt x="2655" y="1967"/>
                  </a:lnTo>
                  <a:lnTo>
                    <a:pt x="2633" y="1920"/>
                  </a:lnTo>
                  <a:lnTo>
                    <a:pt x="2620" y="1886"/>
                  </a:lnTo>
                  <a:lnTo>
                    <a:pt x="2607" y="1846"/>
                  </a:lnTo>
                  <a:lnTo>
                    <a:pt x="2599" y="1825"/>
                  </a:lnTo>
                  <a:lnTo>
                    <a:pt x="2593" y="1803"/>
                  </a:lnTo>
                  <a:lnTo>
                    <a:pt x="2587" y="1781"/>
                  </a:lnTo>
                  <a:lnTo>
                    <a:pt x="2581" y="1756"/>
                  </a:lnTo>
                  <a:lnTo>
                    <a:pt x="2577" y="1732"/>
                  </a:lnTo>
                  <a:lnTo>
                    <a:pt x="2573" y="1708"/>
                  </a:lnTo>
                  <a:lnTo>
                    <a:pt x="2570" y="1682"/>
                  </a:lnTo>
                  <a:lnTo>
                    <a:pt x="2567" y="1657"/>
                  </a:lnTo>
                  <a:lnTo>
                    <a:pt x="2566" y="1630"/>
                  </a:lnTo>
                  <a:lnTo>
                    <a:pt x="2566" y="1605"/>
                  </a:lnTo>
                  <a:lnTo>
                    <a:pt x="2567" y="1578"/>
                  </a:lnTo>
                  <a:lnTo>
                    <a:pt x="2571" y="1553"/>
                  </a:lnTo>
                  <a:lnTo>
                    <a:pt x="2576" y="1527"/>
                  </a:lnTo>
                  <a:lnTo>
                    <a:pt x="2582" y="1502"/>
                  </a:lnTo>
                  <a:lnTo>
                    <a:pt x="2591" y="1476"/>
                  </a:lnTo>
                  <a:lnTo>
                    <a:pt x="2601" y="1452"/>
                  </a:lnTo>
                  <a:lnTo>
                    <a:pt x="2613" y="1428"/>
                  </a:lnTo>
                  <a:lnTo>
                    <a:pt x="2628" y="1404"/>
                  </a:lnTo>
                  <a:lnTo>
                    <a:pt x="2645" y="1382"/>
                  </a:lnTo>
                  <a:lnTo>
                    <a:pt x="2665" y="1361"/>
                  </a:lnTo>
                  <a:lnTo>
                    <a:pt x="2687" y="1341"/>
                  </a:lnTo>
                  <a:lnTo>
                    <a:pt x="2714" y="1321"/>
                  </a:lnTo>
                  <a:lnTo>
                    <a:pt x="2743" y="1302"/>
                  </a:lnTo>
                  <a:lnTo>
                    <a:pt x="2776" y="1284"/>
                  </a:lnTo>
                  <a:lnTo>
                    <a:pt x="2811" y="1267"/>
                  </a:lnTo>
                  <a:lnTo>
                    <a:pt x="2849" y="1250"/>
                  </a:lnTo>
                  <a:lnTo>
                    <a:pt x="2890" y="1234"/>
                  </a:lnTo>
                  <a:lnTo>
                    <a:pt x="2932" y="1218"/>
                  </a:lnTo>
                  <a:lnTo>
                    <a:pt x="2976" y="1204"/>
                  </a:lnTo>
                  <a:lnTo>
                    <a:pt x="3021" y="1190"/>
                  </a:lnTo>
                  <a:lnTo>
                    <a:pt x="3067" y="1177"/>
                  </a:lnTo>
                  <a:lnTo>
                    <a:pt x="3113" y="1164"/>
                  </a:lnTo>
                  <a:lnTo>
                    <a:pt x="3161" y="1152"/>
                  </a:lnTo>
                  <a:lnTo>
                    <a:pt x="3209" y="1142"/>
                  </a:lnTo>
                  <a:lnTo>
                    <a:pt x="3257" y="1131"/>
                  </a:lnTo>
                  <a:lnTo>
                    <a:pt x="3303" y="1121"/>
                  </a:lnTo>
                  <a:lnTo>
                    <a:pt x="3395" y="1103"/>
                  </a:lnTo>
                  <a:lnTo>
                    <a:pt x="3482" y="1089"/>
                  </a:lnTo>
                  <a:lnTo>
                    <a:pt x="3562" y="1076"/>
                  </a:lnTo>
                  <a:lnTo>
                    <a:pt x="3633" y="1066"/>
                  </a:lnTo>
                  <a:lnTo>
                    <a:pt x="3691" y="1059"/>
                  </a:lnTo>
                  <a:lnTo>
                    <a:pt x="3737" y="1054"/>
                  </a:lnTo>
                  <a:lnTo>
                    <a:pt x="3765" y="1050"/>
                  </a:lnTo>
                  <a:lnTo>
                    <a:pt x="3775" y="1049"/>
                  </a:lnTo>
                  <a:lnTo>
                    <a:pt x="3770" y="1031"/>
                  </a:lnTo>
                  <a:lnTo>
                    <a:pt x="3757" y="981"/>
                  </a:lnTo>
                  <a:lnTo>
                    <a:pt x="3748" y="948"/>
                  </a:lnTo>
                  <a:lnTo>
                    <a:pt x="3740" y="907"/>
                  </a:lnTo>
                  <a:lnTo>
                    <a:pt x="3732" y="863"/>
                  </a:lnTo>
                  <a:lnTo>
                    <a:pt x="3725" y="815"/>
                  </a:lnTo>
                  <a:lnTo>
                    <a:pt x="3722" y="790"/>
                  </a:lnTo>
                  <a:lnTo>
                    <a:pt x="3720" y="763"/>
                  </a:lnTo>
                  <a:lnTo>
                    <a:pt x="3718" y="737"/>
                  </a:lnTo>
                  <a:lnTo>
                    <a:pt x="3717" y="709"/>
                  </a:lnTo>
                  <a:lnTo>
                    <a:pt x="3716" y="682"/>
                  </a:lnTo>
                  <a:lnTo>
                    <a:pt x="3716" y="654"/>
                  </a:lnTo>
                  <a:lnTo>
                    <a:pt x="3717" y="625"/>
                  </a:lnTo>
                  <a:lnTo>
                    <a:pt x="3719" y="598"/>
                  </a:lnTo>
                  <a:lnTo>
                    <a:pt x="3722" y="569"/>
                  </a:lnTo>
                  <a:lnTo>
                    <a:pt x="3726" y="541"/>
                  </a:lnTo>
                  <a:lnTo>
                    <a:pt x="3730" y="513"/>
                  </a:lnTo>
                  <a:lnTo>
                    <a:pt x="3737" y="485"/>
                  </a:lnTo>
                  <a:lnTo>
                    <a:pt x="3744" y="458"/>
                  </a:lnTo>
                  <a:lnTo>
                    <a:pt x="3753" y="431"/>
                  </a:lnTo>
                  <a:lnTo>
                    <a:pt x="3763" y="405"/>
                  </a:lnTo>
                  <a:lnTo>
                    <a:pt x="3775" y="379"/>
                  </a:lnTo>
                  <a:lnTo>
                    <a:pt x="3789" y="355"/>
                  </a:lnTo>
                  <a:lnTo>
                    <a:pt x="3806" y="331"/>
                  </a:lnTo>
                  <a:lnTo>
                    <a:pt x="3826" y="307"/>
                  </a:lnTo>
                  <a:lnTo>
                    <a:pt x="3849" y="284"/>
                  </a:lnTo>
                  <a:lnTo>
                    <a:pt x="3875" y="262"/>
                  </a:lnTo>
                  <a:lnTo>
                    <a:pt x="3902" y="240"/>
                  </a:lnTo>
                  <a:lnTo>
                    <a:pt x="3933" y="219"/>
                  </a:lnTo>
                  <a:lnTo>
                    <a:pt x="3966" y="199"/>
                  </a:lnTo>
                  <a:lnTo>
                    <a:pt x="4000" y="179"/>
                  </a:lnTo>
                  <a:lnTo>
                    <a:pt x="4037" y="161"/>
                  </a:lnTo>
                  <a:lnTo>
                    <a:pt x="4076" y="143"/>
                  </a:lnTo>
                  <a:lnTo>
                    <a:pt x="4117" y="126"/>
                  </a:lnTo>
                  <a:lnTo>
                    <a:pt x="4160" y="110"/>
                  </a:lnTo>
                  <a:lnTo>
                    <a:pt x="4204" y="95"/>
                  </a:lnTo>
                  <a:lnTo>
                    <a:pt x="4250" y="81"/>
                  </a:lnTo>
                  <a:lnTo>
                    <a:pt x="4296" y="68"/>
                  </a:lnTo>
                  <a:lnTo>
                    <a:pt x="4345" y="56"/>
                  </a:lnTo>
                  <a:lnTo>
                    <a:pt x="4395" y="45"/>
                  </a:lnTo>
                  <a:lnTo>
                    <a:pt x="4446" y="35"/>
                  </a:lnTo>
                  <a:lnTo>
                    <a:pt x="4498" y="26"/>
                  </a:lnTo>
                  <a:lnTo>
                    <a:pt x="4550" y="19"/>
                  </a:lnTo>
                  <a:lnTo>
                    <a:pt x="4604" y="13"/>
                  </a:lnTo>
                  <a:lnTo>
                    <a:pt x="4658" y="7"/>
                  </a:lnTo>
                  <a:lnTo>
                    <a:pt x="4712" y="3"/>
                  </a:lnTo>
                  <a:lnTo>
                    <a:pt x="4767" y="1"/>
                  </a:lnTo>
                  <a:lnTo>
                    <a:pt x="4822" y="0"/>
                  </a:lnTo>
                  <a:lnTo>
                    <a:pt x="4877" y="0"/>
                  </a:lnTo>
                  <a:lnTo>
                    <a:pt x="4932" y="2"/>
                  </a:lnTo>
                  <a:lnTo>
                    <a:pt x="4988" y="5"/>
                  </a:lnTo>
                  <a:lnTo>
                    <a:pt x="5043" y="10"/>
                  </a:lnTo>
                  <a:lnTo>
                    <a:pt x="5098" y="16"/>
                  </a:lnTo>
                  <a:lnTo>
                    <a:pt x="5152" y="23"/>
                  </a:lnTo>
                  <a:lnTo>
                    <a:pt x="5206" y="32"/>
                  </a:lnTo>
                  <a:lnTo>
                    <a:pt x="5258" y="41"/>
                  </a:lnTo>
                  <a:lnTo>
                    <a:pt x="5310" y="52"/>
                  </a:lnTo>
                  <a:lnTo>
                    <a:pt x="5360" y="63"/>
                  </a:lnTo>
                  <a:lnTo>
                    <a:pt x="5408" y="73"/>
                  </a:lnTo>
                  <a:lnTo>
                    <a:pt x="5456" y="85"/>
                  </a:lnTo>
                  <a:lnTo>
                    <a:pt x="5503" y="98"/>
                  </a:lnTo>
                  <a:lnTo>
                    <a:pt x="5548" y="109"/>
                  </a:lnTo>
                  <a:lnTo>
                    <a:pt x="5592" y="122"/>
                  </a:lnTo>
                  <a:lnTo>
                    <a:pt x="5634" y="135"/>
                  </a:lnTo>
                  <a:lnTo>
                    <a:pt x="5676" y="148"/>
                  </a:lnTo>
                  <a:lnTo>
                    <a:pt x="5715" y="161"/>
                  </a:lnTo>
                  <a:lnTo>
                    <a:pt x="5789" y="188"/>
                  </a:lnTo>
                  <a:lnTo>
                    <a:pt x="5857" y="213"/>
                  </a:lnTo>
                  <a:lnTo>
                    <a:pt x="5918" y="237"/>
                  </a:lnTo>
                  <a:lnTo>
                    <a:pt x="5972" y="260"/>
                  </a:lnTo>
                  <a:lnTo>
                    <a:pt x="6019" y="281"/>
                  </a:lnTo>
                  <a:lnTo>
                    <a:pt x="6057" y="299"/>
                  </a:lnTo>
                  <a:lnTo>
                    <a:pt x="6088" y="314"/>
                  </a:lnTo>
                  <a:lnTo>
                    <a:pt x="6110" y="325"/>
                  </a:lnTo>
                  <a:lnTo>
                    <a:pt x="6124" y="333"/>
                  </a:lnTo>
                  <a:lnTo>
                    <a:pt x="6129" y="335"/>
                  </a:lnTo>
                  <a:lnTo>
                    <a:pt x="6152" y="333"/>
                  </a:lnTo>
                  <a:lnTo>
                    <a:pt x="6216" y="326"/>
                  </a:lnTo>
                  <a:lnTo>
                    <a:pt x="6320" y="316"/>
                  </a:lnTo>
                  <a:lnTo>
                    <a:pt x="6457" y="302"/>
                  </a:lnTo>
                  <a:lnTo>
                    <a:pt x="6622" y="287"/>
                  </a:lnTo>
                  <a:lnTo>
                    <a:pt x="6813" y="271"/>
                  </a:lnTo>
                  <a:lnTo>
                    <a:pt x="7024" y="255"/>
                  </a:lnTo>
                  <a:lnTo>
                    <a:pt x="7251" y="241"/>
                  </a:lnTo>
                  <a:lnTo>
                    <a:pt x="7368" y="233"/>
                  </a:lnTo>
                  <a:lnTo>
                    <a:pt x="7488" y="227"/>
                  </a:lnTo>
                  <a:lnTo>
                    <a:pt x="7610" y="220"/>
                  </a:lnTo>
                  <a:lnTo>
                    <a:pt x="7733" y="215"/>
                  </a:lnTo>
                  <a:lnTo>
                    <a:pt x="7857" y="211"/>
                  </a:lnTo>
                  <a:lnTo>
                    <a:pt x="7981" y="208"/>
                  </a:lnTo>
                  <a:lnTo>
                    <a:pt x="8105" y="205"/>
                  </a:lnTo>
                  <a:lnTo>
                    <a:pt x="8227" y="204"/>
                  </a:lnTo>
                  <a:lnTo>
                    <a:pt x="8348" y="204"/>
                  </a:lnTo>
                  <a:lnTo>
                    <a:pt x="8467" y="205"/>
                  </a:lnTo>
                  <a:lnTo>
                    <a:pt x="8583" y="208"/>
                  </a:lnTo>
                  <a:lnTo>
                    <a:pt x="8696" y="212"/>
                  </a:lnTo>
                  <a:lnTo>
                    <a:pt x="8805" y="217"/>
                  </a:lnTo>
                  <a:lnTo>
                    <a:pt x="8910" y="225"/>
                  </a:lnTo>
                  <a:lnTo>
                    <a:pt x="9011" y="234"/>
                  </a:lnTo>
                  <a:lnTo>
                    <a:pt x="9105" y="246"/>
                  </a:lnTo>
                  <a:lnTo>
                    <a:pt x="9199" y="260"/>
                  </a:lnTo>
                  <a:lnTo>
                    <a:pt x="9299" y="275"/>
                  </a:lnTo>
                  <a:lnTo>
                    <a:pt x="9405" y="291"/>
                  </a:lnTo>
                  <a:lnTo>
                    <a:pt x="9515" y="309"/>
                  </a:lnTo>
                  <a:lnTo>
                    <a:pt x="9630" y="331"/>
                  </a:lnTo>
                  <a:lnTo>
                    <a:pt x="9749" y="353"/>
                  </a:lnTo>
                  <a:lnTo>
                    <a:pt x="9872" y="378"/>
                  </a:lnTo>
                  <a:lnTo>
                    <a:pt x="9999" y="406"/>
                  </a:lnTo>
                  <a:lnTo>
                    <a:pt x="10128" y="436"/>
                  </a:lnTo>
                  <a:lnTo>
                    <a:pt x="10260" y="467"/>
                  </a:lnTo>
                  <a:lnTo>
                    <a:pt x="10395" y="502"/>
                  </a:lnTo>
                  <a:lnTo>
                    <a:pt x="10532" y="541"/>
                  </a:lnTo>
                  <a:lnTo>
                    <a:pt x="10671" y="581"/>
                  </a:lnTo>
                  <a:lnTo>
                    <a:pt x="10809" y="624"/>
                  </a:lnTo>
                  <a:lnTo>
                    <a:pt x="10950" y="670"/>
                  </a:lnTo>
                  <a:lnTo>
                    <a:pt x="11092" y="720"/>
                  </a:lnTo>
                  <a:lnTo>
                    <a:pt x="11233" y="773"/>
                  </a:lnTo>
                  <a:lnTo>
                    <a:pt x="11376" y="829"/>
                  </a:lnTo>
                  <a:lnTo>
                    <a:pt x="11517" y="889"/>
                  </a:lnTo>
                  <a:lnTo>
                    <a:pt x="11656" y="952"/>
                  </a:lnTo>
                  <a:lnTo>
                    <a:pt x="11795" y="1019"/>
                  </a:lnTo>
                  <a:lnTo>
                    <a:pt x="11933" y="1090"/>
                  </a:lnTo>
                  <a:lnTo>
                    <a:pt x="12069" y="1165"/>
                  </a:lnTo>
                  <a:lnTo>
                    <a:pt x="12202" y="1243"/>
                  </a:lnTo>
                  <a:lnTo>
                    <a:pt x="12333" y="1326"/>
                  </a:lnTo>
                  <a:lnTo>
                    <a:pt x="12461" y="1413"/>
                  </a:lnTo>
                  <a:lnTo>
                    <a:pt x="12586" y="1504"/>
                  </a:lnTo>
                  <a:lnTo>
                    <a:pt x="12707" y="1600"/>
                  </a:lnTo>
                  <a:lnTo>
                    <a:pt x="12824" y="1700"/>
                  </a:lnTo>
                  <a:lnTo>
                    <a:pt x="12936" y="1805"/>
                  </a:lnTo>
                  <a:lnTo>
                    <a:pt x="13043" y="1915"/>
                  </a:lnTo>
                  <a:lnTo>
                    <a:pt x="13146" y="2030"/>
                  </a:lnTo>
                  <a:lnTo>
                    <a:pt x="13301" y="2212"/>
                  </a:lnTo>
                  <a:lnTo>
                    <a:pt x="13450" y="2391"/>
                  </a:lnTo>
                  <a:lnTo>
                    <a:pt x="13592" y="2566"/>
                  </a:lnTo>
                  <a:lnTo>
                    <a:pt x="13729" y="2736"/>
                  </a:lnTo>
                  <a:lnTo>
                    <a:pt x="13795" y="2819"/>
                  </a:lnTo>
                  <a:lnTo>
                    <a:pt x="13859" y="2902"/>
                  </a:lnTo>
                  <a:lnTo>
                    <a:pt x="13922" y="2984"/>
                  </a:lnTo>
                  <a:lnTo>
                    <a:pt x="13983" y="3064"/>
                  </a:lnTo>
                  <a:lnTo>
                    <a:pt x="14043" y="3143"/>
                  </a:lnTo>
                  <a:lnTo>
                    <a:pt x="14101" y="3221"/>
                  </a:lnTo>
                  <a:lnTo>
                    <a:pt x="14157" y="3299"/>
                  </a:lnTo>
                  <a:lnTo>
                    <a:pt x="14212" y="3374"/>
                  </a:lnTo>
                  <a:lnTo>
                    <a:pt x="14265" y="3448"/>
                  </a:lnTo>
                  <a:lnTo>
                    <a:pt x="14317" y="3522"/>
                  </a:lnTo>
                  <a:lnTo>
                    <a:pt x="14367" y="3594"/>
                  </a:lnTo>
                  <a:lnTo>
                    <a:pt x="14415" y="3665"/>
                  </a:lnTo>
                  <a:lnTo>
                    <a:pt x="14461" y="3735"/>
                  </a:lnTo>
                  <a:lnTo>
                    <a:pt x="14506" y="3803"/>
                  </a:lnTo>
                  <a:lnTo>
                    <a:pt x="14549" y="3871"/>
                  </a:lnTo>
                  <a:lnTo>
                    <a:pt x="14591" y="3937"/>
                  </a:lnTo>
                  <a:lnTo>
                    <a:pt x="14630" y="4001"/>
                  </a:lnTo>
                  <a:lnTo>
                    <a:pt x="14668" y="4065"/>
                  </a:lnTo>
                  <a:lnTo>
                    <a:pt x="14703" y="4127"/>
                  </a:lnTo>
                  <a:lnTo>
                    <a:pt x="14738" y="4189"/>
                  </a:lnTo>
                  <a:lnTo>
                    <a:pt x="14770" y="4248"/>
                  </a:lnTo>
                  <a:lnTo>
                    <a:pt x="14801" y="4307"/>
                  </a:lnTo>
                  <a:lnTo>
                    <a:pt x="14829" y="4364"/>
                  </a:lnTo>
                  <a:lnTo>
                    <a:pt x="14857" y="4419"/>
                  </a:lnTo>
                  <a:close/>
                  <a:moveTo>
                    <a:pt x="15866" y="4537"/>
                  </a:moveTo>
                  <a:lnTo>
                    <a:pt x="15864" y="4546"/>
                  </a:lnTo>
                  <a:lnTo>
                    <a:pt x="15860" y="4573"/>
                  </a:lnTo>
                  <a:lnTo>
                    <a:pt x="15859" y="4591"/>
                  </a:lnTo>
                  <a:lnTo>
                    <a:pt x="15856" y="4613"/>
                  </a:lnTo>
                  <a:lnTo>
                    <a:pt x="15854" y="4638"/>
                  </a:lnTo>
                  <a:lnTo>
                    <a:pt x="15854" y="4666"/>
                  </a:lnTo>
                  <a:lnTo>
                    <a:pt x="15854" y="4695"/>
                  </a:lnTo>
                  <a:lnTo>
                    <a:pt x="15855" y="4728"/>
                  </a:lnTo>
                  <a:lnTo>
                    <a:pt x="15857" y="4762"/>
                  </a:lnTo>
                  <a:lnTo>
                    <a:pt x="15862" y="4797"/>
                  </a:lnTo>
                  <a:lnTo>
                    <a:pt x="15868" y="4834"/>
                  </a:lnTo>
                  <a:lnTo>
                    <a:pt x="15877" y="4873"/>
                  </a:lnTo>
                  <a:lnTo>
                    <a:pt x="15881" y="4892"/>
                  </a:lnTo>
                  <a:lnTo>
                    <a:pt x="15887" y="4911"/>
                  </a:lnTo>
                  <a:lnTo>
                    <a:pt x="15892" y="4930"/>
                  </a:lnTo>
                  <a:lnTo>
                    <a:pt x="15900" y="4949"/>
                  </a:lnTo>
                  <a:lnTo>
                    <a:pt x="15907" y="4969"/>
                  </a:lnTo>
                  <a:lnTo>
                    <a:pt x="15916" y="4988"/>
                  </a:lnTo>
                  <a:lnTo>
                    <a:pt x="15925" y="5008"/>
                  </a:lnTo>
                  <a:lnTo>
                    <a:pt x="15936" y="5027"/>
                  </a:lnTo>
                  <a:lnTo>
                    <a:pt x="15947" y="5047"/>
                  </a:lnTo>
                  <a:lnTo>
                    <a:pt x="15958" y="5066"/>
                  </a:lnTo>
                  <a:lnTo>
                    <a:pt x="15971" y="5086"/>
                  </a:lnTo>
                  <a:lnTo>
                    <a:pt x="15984" y="5105"/>
                  </a:lnTo>
                  <a:lnTo>
                    <a:pt x="15997" y="5123"/>
                  </a:lnTo>
                  <a:lnTo>
                    <a:pt x="16011" y="5142"/>
                  </a:lnTo>
                  <a:lnTo>
                    <a:pt x="16026" y="5159"/>
                  </a:lnTo>
                  <a:lnTo>
                    <a:pt x="16042" y="5176"/>
                  </a:lnTo>
                  <a:lnTo>
                    <a:pt x="16058" y="5193"/>
                  </a:lnTo>
                  <a:lnTo>
                    <a:pt x="16074" y="5209"/>
                  </a:lnTo>
                  <a:lnTo>
                    <a:pt x="16091" y="5223"/>
                  </a:lnTo>
                  <a:lnTo>
                    <a:pt x="16108" y="5238"/>
                  </a:lnTo>
                  <a:lnTo>
                    <a:pt x="16125" y="5252"/>
                  </a:lnTo>
                  <a:lnTo>
                    <a:pt x="16143" y="5264"/>
                  </a:lnTo>
                  <a:lnTo>
                    <a:pt x="16161" y="5275"/>
                  </a:lnTo>
                  <a:lnTo>
                    <a:pt x="16179" y="5286"/>
                  </a:lnTo>
                  <a:lnTo>
                    <a:pt x="16198" y="5295"/>
                  </a:lnTo>
                  <a:lnTo>
                    <a:pt x="16216" y="5303"/>
                  </a:lnTo>
                  <a:lnTo>
                    <a:pt x="16235" y="5310"/>
                  </a:lnTo>
                  <a:lnTo>
                    <a:pt x="16254" y="5316"/>
                  </a:lnTo>
                  <a:lnTo>
                    <a:pt x="16273" y="5319"/>
                  </a:lnTo>
                  <a:lnTo>
                    <a:pt x="16292" y="5322"/>
                  </a:lnTo>
                  <a:lnTo>
                    <a:pt x="16311" y="5323"/>
                  </a:lnTo>
                  <a:lnTo>
                    <a:pt x="16329" y="5322"/>
                  </a:lnTo>
                  <a:lnTo>
                    <a:pt x="16348" y="5320"/>
                  </a:lnTo>
                  <a:lnTo>
                    <a:pt x="16367" y="5316"/>
                  </a:lnTo>
                  <a:lnTo>
                    <a:pt x="16386" y="5309"/>
                  </a:lnTo>
                  <a:lnTo>
                    <a:pt x="16404" y="5302"/>
                  </a:lnTo>
                  <a:lnTo>
                    <a:pt x="16422" y="5292"/>
                  </a:lnTo>
                  <a:lnTo>
                    <a:pt x="16438" y="5283"/>
                  </a:lnTo>
                  <a:lnTo>
                    <a:pt x="16452" y="5272"/>
                  </a:lnTo>
                  <a:lnTo>
                    <a:pt x="16465" y="5261"/>
                  </a:lnTo>
                  <a:lnTo>
                    <a:pt x="16477" y="5251"/>
                  </a:lnTo>
                  <a:lnTo>
                    <a:pt x="16486" y="5239"/>
                  </a:lnTo>
                  <a:lnTo>
                    <a:pt x="16495" y="5227"/>
                  </a:lnTo>
                  <a:lnTo>
                    <a:pt x="16502" y="5215"/>
                  </a:lnTo>
                  <a:lnTo>
                    <a:pt x="16507" y="5201"/>
                  </a:lnTo>
                  <a:lnTo>
                    <a:pt x="16512" y="5188"/>
                  </a:lnTo>
                  <a:lnTo>
                    <a:pt x="16515" y="5175"/>
                  </a:lnTo>
                  <a:lnTo>
                    <a:pt x="16517" y="5161"/>
                  </a:lnTo>
                  <a:lnTo>
                    <a:pt x="16517" y="5146"/>
                  </a:lnTo>
                  <a:lnTo>
                    <a:pt x="16517" y="5132"/>
                  </a:lnTo>
                  <a:lnTo>
                    <a:pt x="16516" y="5116"/>
                  </a:lnTo>
                  <a:lnTo>
                    <a:pt x="16513" y="5101"/>
                  </a:lnTo>
                  <a:lnTo>
                    <a:pt x="16509" y="5087"/>
                  </a:lnTo>
                  <a:lnTo>
                    <a:pt x="16505" y="5071"/>
                  </a:lnTo>
                  <a:lnTo>
                    <a:pt x="16500" y="5055"/>
                  </a:lnTo>
                  <a:lnTo>
                    <a:pt x="16494" y="5039"/>
                  </a:lnTo>
                  <a:lnTo>
                    <a:pt x="16486" y="5022"/>
                  </a:lnTo>
                  <a:lnTo>
                    <a:pt x="16479" y="5006"/>
                  </a:lnTo>
                  <a:lnTo>
                    <a:pt x="16470" y="4989"/>
                  </a:lnTo>
                  <a:lnTo>
                    <a:pt x="16462" y="4973"/>
                  </a:lnTo>
                  <a:lnTo>
                    <a:pt x="16442" y="4939"/>
                  </a:lnTo>
                  <a:lnTo>
                    <a:pt x="16419" y="4905"/>
                  </a:lnTo>
                  <a:lnTo>
                    <a:pt x="16396" y="4871"/>
                  </a:lnTo>
                  <a:lnTo>
                    <a:pt x="16371" y="4838"/>
                  </a:lnTo>
                  <a:lnTo>
                    <a:pt x="16357" y="4821"/>
                  </a:lnTo>
                  <a:lnTo>
                    <a:pt x="16342" y="4805"/>
                  </a:lnTo>
                  <a:lnTo>
                    <a:pt x="16326" y="4789"/>
                  </a:lnTo>
                  <a:lnTo>
                    <a:pt x="16309" y="4773"/>
                  </a:lnTo>
                  <a:lnTo>
                    <a:pt x="16292" y="4757"/>
                  </a:lnTo>
                  <a:lnTo>
                    <a:pt x="16273" y="4742"/>
                  </a:lnTo>
                  <a:lnTo>
                    <a:pt x="16254" y="4728"/>
                  </a:lnTo>
                  <a:lnTo>
                    <a:pt x="16234" y="4715"/>
                  </a:lnTo>
                  <a:lnTo>
                    <a:pt x="16192" y="4688"/>
                  </a:lnTo>
                  <a:lnTo>
                    <a:pt x="16151" y="4663"/>
                  </a:lnTo>
                  <a:lnTo>
                    <a:pt x="16109" y="4640"/>
                  </a:lnTo>
                  <a:lnTo>
                    <a:pt x="16066" y="4619"/>
                  </a:lnTo>
                  <a:lnTo>
                    <a:pt x="16027" y="4601"/>
                  </a:lnTo>
                  <a:lnTo>
                    <a:pt x="15989" y="4584"/>
                  </a:lnTo>
                  <a:lnTo>
                    <a:pt x="15955" y="4570"/>
                  </a:lnTo>
                  <a:lnTo>
                    <a:pt x="15925" y="4559"/>
                  </a:lnTo>
                  <a:lnTo>
                    <a:pt x="15882" y="4542"/>
                  </a:lnTo>
                  <a:lnTo>
                    <a:pt x="15866" y="453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54"/>
            <p:cNvSpPr/>
            <p:nvPr/>
          </p:nvSpPr>
          <p:spPr>
            <a:xfrm>
              <a:off x="-2709862" y="2484438"/>
              <a:ext cx="3233738" cy="2684463"/>
            </a:xfrm>
            <a:custGeom>
              <a:rect b="b" l="l" r="r" t="t"/>
              <a:pathLst>
                <a:path extrusionOk="0" h="11833" w="14254">
                  <a:moveTo>
                    <a:pt x="14252" y="4769"/>
                  </a:moveTo>
                  <a:lnTo>
                    <a:pt x="14253" y="4761"/>
                  </a:lnTo>
                  <a:lnTo>
                    <a:pt x="14254" y="4741"/>
                  </a:lnTo>
                  <a:lnTo>
                    <a:pt x="14253" y="4703"/>
                  </a:lnTo>
                  <a:lnTo>
                    <a:pt x="14252" y="4667"/>
                  </a:lnTo>
                  <a:lnTo>
                    <a:pt x="14248" y="4631"/>
                  </a:lnTo>
                  <a:lnTo>
                    <a:pt x="14245" y="4595"/>
                  </a:lnTo>
                  <a:lnTo>
                    <a:pt x="14241" y="4561"/>
                  </a:lnTo>
                  <a:lnTo>
                    <a:pt x="14237" y="4527"/>
                  </a:lnTo>
                  <a:lnTo>
                    <a:pt x="14230" y="4494"/>
                  </a:lnTo>
                  <a:lnTo>
                    <a:pt x="14223" y="4462"/>
                  </a:lnTo>
                  <a:lnTo>
                    <a:pt x="14210" y="4412"/>
                  </a:lnTo>
                  <a:lnTo>
                    <a:pt x="14194" y="4360"/>
                  </a:lnTo>
                  <a:lnTo>
                    <a:pt x="14175" y="4305"/>
                  </a:lnTo>
                  <a:lnTo>
                    <a:pt x="14153" y="4249"/>
                  </a:lnTo>
                  <a:lnTo>
                    <a:pt x="14129" y="4191"/>
                  </a:lnTo>
                  <a:lnTo>
                    <a:pt x="14101" y="4130"/>
                  </a:lnTo>
                  <a:lnTo>
                    <a:pt x="14070" y="4068"/>
                  </a:lnTo>
                  <a:lnTo>
                    <a:pt x="14037" y="4003"/>
                  </a:lnTo>
                  <a:lnTo>
                    <a:pt x="14001" y="3936"/>
                  </a:lnTo>
                  <a:lnTo>
                    <a:pt x="13962" y="3869"/>
                  </a:lnTo>
                  <a:lnTo>
                    <a:pt x="13921" y="3798"/>
                  </a:lnTo>
                  <a:lnTo>
                    <a:pt x="13877" y="3726"/>
                  </a:lnTo>
                  <a:lnTo>
                    <a:pt x="13831" y="3652"/>
                  </a:lnTo>
                  <a:lnTo>
                    <a:pt x="13781" y="3576"/>
                  </a:lnTo>
                  <a:lnTo>
                    <a:pt x="13729" y="3499"/>
                  </a:lnTo>
                  <a:lnTo>
                    <a:pt x="13675" y="3419"/>
                  </a:lnTo>
                  <a:lnTo>
                    <a:pt x="13618" y="3338"/>
                  </a:lnTo>
                  <a:lnTo>
                    <a:pt x="13558" y="3255"/>
                  </a:lnTo>
                  <a:lnTo>
                    <a:pt x="13496" y="3170"/>
                  </a:lnTo>
                  <a:lnTo>
                    <a:pt x="13431" y="3084"/>
                  </a:lnTo>
                  <a:lnTo>
                    <a:pt x="13364" y="2995"/>
                  </a:lnTo>
                  <a:lnTo>
                    <a:pt x="13294" y="2906"/>
                  </a:lnTo>
                  <a:lnTo>
                    <a:pt x="13222" y="2815"/>
                  </a:lnTo>
                  <a:lnTo>
                    <a:pt x="13148" y="2722"/>
                  </a:lnTo>
                  <a:lnTo>
                    <a:pt x="13071" y="2627"/>
                  </a:lnTo>
                  <a:lnTo>
                    <a:pt x="12991" y="2531"/>
                  </a:lnTo>
                  <a:lnTo>
                    <a:pt x="12910" y="2433"/>
                  </a:lnTo>
                  <a:lnTo>
                    <a:pt x="12826" y="2334"/>
                  </a:lnTo>
                  <a:lnTo>
                    <a:pt x="12740" y="2233"/>
                  </a:lnTo>
                  <a:lnTo>
                    <a:pt x="12652" y="2130"/>
                  </a:lnTo>
                  <a:lnTo>
                    <a:pt x="12561" y="2028"/>
                  </a:lnTo>
                  <a:lnTo>
                    <a:pt x="12468" y="1922"/>
                  </a:lnTo>
                  <a:lnTo>
                    <a:pt x="12371" y="1819"/>
                  </a:lnTo>
                  <a:lnTo>
                    <a:pt x="12270" y="1719"/>
                  </a:lnTo>
                  <a:lnTo>
                    <a:pt x="12164" y="1624"/>
                  </a:lnTo>
                  <a:lnTo>
                    <a:pt x="12054" y="1534"/>
                  </a:lnTo>
                  <a:lnTo>
                    <a:pt x="11941" y="1447"/>
                  </a:lnTo>
                  <a:lnTo>
                    <a:pt x="11823" y="1364"/>
                  </a:lnTo>
                  <a:lnTo>
                    <a:pt x="11703" y="1286"/>
                  </a:lnTo>
                  <a:lnTo>
                    <a:pt x="11580" y="1210"/>
                  </a:lnTo>
                  <a:lnTo>
                    <a:pt x="11454" y="1139"/>
                  </a:lnTo>
                  <a:lnTo>
                    <a:pt x="11327" y="1071"/>
                  </a:lnTo>
                  <a:lnTo>
                    <a:pt x="11198" y="1008"/>
                  </a:lnTo>
                  <a:lnTo>
                    <a:pt x="11066" y="947"/>
                  </a:lnTo>
                  <a:lnTo>
                    <a:pt x="10935" y="890"/>
                  </a:lnTo>
                  <a:lnTo>
                    <a:pt x="10801" y="836"/>
                  </a:lnTo>
                  <a:lnTo>
                    <a:pt x="10669" y="785"/>
                  </a:lnTo>
                  <a:lnTo>
                    <a:pt x="10535" y="738"/>
                  </a:lnTo>
                  <a:lnTo>
                    <a:pt x="10401" y="692"/>
                  </a:lnTo>
                  <a:lnTo>
                    <a:pt x="10270" y="651"/>
                  </a:lnTo>
                  <a:lnTo>
                    <a:pt x="10138" y="611"/>
                  </a:lnTo>
                  <a:lnTo>
                    <a:pt x="10008" y="574"/>
                  </a:lnTo>
                  <a:lnTo>
                    <a:pt x="9879" y="540"/>
                  </a:lnTo>
                  <a:lnTo>
                    <a:pt x="9753" y="510"/>
                  </a:lnTo>
                  <a:lnTo>
                    <a:pt x="9628" y="480"/>
                  </a:lnTo>
                  <a:lnTo>
                    <a:pt x="9506" y="454"/>
                  </a:lnTo>
                  <a:lnTo>
                    <a:pt x="9387" y="428"/>
                  </a:lnTo>
                  <a:lnTo>
                    <a:pt x="9271" y="406"/>
                  </a:lnTo>
                  <a:lnTo>
                    <a:pt x="9159" y="386"/>
                  </a:lnTo>
                  <a:lnTo>
                    <a:pt x="9051" y="367"/>
                  </a:lnTo>
                  <a:lnTo>
                    <a:pt x="8947" y="350"/>
                  </a:lnTo>
                  <a:lnTo>
                    <a:pt x="8848" y="335"/>
                  </a:lnTo>
                  <a:lnTo>
                    <a:pt x="8754" y="321"/>
                  </a:lnTo>
                  <a:lnTo>
                    <a:pt x="8665" y="309"/>
                  </a:lnTo>
                  <a:lnTo>
                    <a:pt x="8576" y="299"/>
                  </a:lnTo>
                  <a:lnTo>
                    <a:pt x="8482" y="290"/>
                  </a:lnTo>
                  <a:lnTo>
                    <a:pt x="8383" y="283"/>
                  </a:lnTo>
                  <a:lnTo>
                    <a:pt x="8280" y="278"/>
                  </a:lnTo>
                  <a:lnTo>
                    <a:pt x="8174" y="273"/>
                  </a:lnTo>
                  <a:lnTo>
                    <a:pt x="8065" y="271"/>
                  </a:lnTo>
                  <a:lnTo>
                    <a:pt x="7953" y="270"/>
                  </a:lnTo>
                  <a:lnTo>
                    <a:pt x="7839" y="270"/>
                  </a:lnTo>
                  <a:lnTo>
                    <a:pt x="7724" y="271"/>
                  </a:lnTo>
                  <a:lnTo>
                    <a:pt x="7608" y="274"/>
                  </a:lnTo>
                  <a:lnTo>
                    <a:pt x="7492" y="278"/>
                  </a:lnTo>
                  <a:lnTo>
                    <a:pt x="7375" y="281"/>
                  </a:lnTo>
                  <a:lnTo>
                    <a:pt x="7258" y="286"/>
                  </a:lnTo>
                  <a:lnTo>
                    <a:pt x="7144" y="291"/>
                  </a:lnTo>
                  <a:lnTo>
                    <a:pt x="7030" y="298"/>
                  </a:lnTo>
                  <a:lnTo>
                    <a:pt x="6920" y="304"/>
                  </a:lnTo>
                  <a:lnTo>
                    <a:pt x="6706" y="318"/>
                  </a:lnTo>
                  <a:lnTo>
                    <a:pt x="6508" y="332"/>
                  </a:lnTo>
                  <a:lnTo>
                    <a:pt x="6329" y="346"/>
                  </a:lnTo>
                  <a:lnTo>
                    <a:pt x="6173" y="360"/>
                  </a:lnTo>
                  <a:lnTo>
                    <a:pt x="6045" y="372"/>
                  </a:lnTo>
                  <a:lnTo>
                    <a:pt x="5947" y="381"/>
                  </a:lnTo>
                  <a:lnTo>
                    <a:pt x="5886" y="388"/>
                  </a:lnTo>
                  <a:lnTo>
                    <a:pt x="5864" y="390"/>
                  </a:lnTo>
                  <a:lnTo>
                    <a:pt x="5807" y="389"/>
                  </a:lnTo>
                  <a:lnTo>
                    <a:pt x="5745" y="390"/>
                  </a:lnTo>
                  <a:lnTo>
                    <a:pt x="5680" y="393"/>
                  </a:lnTo>
                  <a:lnTo>
                    <a:pt x="5611" y="398"/>
                  </a:lnTo>
                  <a:lnTo>
                    <a:pt x="5539" y="405"/>
                  </a:lnTo>
                  <a:lnTo>
                    <a:pt x="5466" y="412"/>
                  </a:lnTo>
                  <a:lnTo>
                    <a:pt x="5391" y="421"/>
                  </a:lnTo>
                  <a:lnTo>
                    <a:pt x="5313" y="430"/>
                  </a:lnTo>
                  <a:lnTo>
                    <a:pt x="5235" y="441"/>
                  </a:lnTo>
                  <a:lnTo>
                    <a:pt x="5156" y="452"/>
                  </a:lnTo>
                  <a:lnTo>
                    <a:pt x="5077" y="464"/>
                  </a:lnTo>
                  <a:lnTo>
                    <a:pt x="4998" y="477"/>
                  </a:lnTo>
                  <a:lnTo>
                    <a:pt x="4844" y="503"/>
                  </a:lnTo>
                  <a:lnTo>
                    <a:pt x="4694" y="530"/>
                  </a:lnTo>
                  <a:lnTo>
                    <a:pt x="4555" y="556"/>
                  </a:lnTo>
                  <a:lnTo>
                    <a:pt x="4428" y="581"/>
                  </a:lnTo>
                  <a:lnTo>
                    <a:pt x="4318" y="602"/>
                  </a:lnTo>
                  <a:lnTo>
                    <a:pt x="4227" y="619"/>
                  </a:lnTo>
                  <a:lnTo>
                    <a:pt x="4159" y="632"/>
                  </a:lnTo>
                  <a:lnTo>
                    <a:pt x="4117" y="638"/>
                  </a:lnTo>
                  <a:lnTo>
                    <a:pt x="4107" y="639"/>
                  </a:lnTo>
                  <a:lnTo>
                    <a:pt x="4105" y="637"/>
                  </a:lnTo>
                  <a:lnTo>
                    <a:pt x="4112" y="634"/>
                  </a:lnTo>
                  <a:lnTo>
                    <a:pt x="4127" y="628"/>
                  </a:lnTo>
                  <a:lnTo>
                    <a:pt x="4190" y="606"/>
                  </a:lnTo>
                  <a:lnTo>
                    <a:pt x="4252" y="584"/>
                  </a:lnTo>
                  <a:lnTo>
                    <a:pt x="4314" y="561"/>
                  </a:lnTo>
                  <a:lnTo>
                    <a:pt x="4374" y="537"/>
                  </a:lnTo>
                  <a:lnTo>
                    <a:pt x="4432" y="515"/>
                  </a:lnTo>
                  <a:lnTo>
                    <a:pt x="4491" y="491"/>
                  </a:lnTo>
                  <a:lnTo>
                    <a:pt x="4547" y="467"/>
                  </a:lnTo>
                  <a:lnTo>
                    <a:pt x="4601" y="444"/>
                  </a:lnTo>
                  <a:lnTo>
                    <a:pt x="4654" y="421"/>
                  </a:lnTo>
                  <a:lnTo>
                    <a:pt x="4706" y="397"/>
                  </a:lnTo>
                  <a:lnTo>
                    <a:pt x="4755" y="375"/>
                  </a:lnTo>
                  <a:lnTo>
                    <a:pt x="4801" y="352"/>
                  </a:lnTo>
                  <a:lnTo>
                    <a:pt x="4847" y="330"/>
                  </a:lnTo>
                  <a:lnTo>
                    <a:pt x="4889" y="307"/>
                  </a:lnTo>
                  <a:lnTo>
                    <a:pt x="4929" y="286"/>
                  </a:lnTo>
                  <a:lnTo>
                    <a:pt x="4967" y="265"/>
                  </a:lnTo>
                  <a:lnTo>
                    <a:pt x="5002" y="245"/>
                  </a:lnTo>
                  <a:lnTo>
                    <a:pt x="5033" y="225"/>
                  </a:lnTo>
                  <a:lnTo>
                    <a:pt x="5063" y="206"/>
                  </a:lnTo>
                  <a:lnTo>
                    <a:pt x="5088" y="187"/>
                  </a:lnTo>
                  <a:lnTo>
                    <a:pt x="5112" y="169"/>
                  </a:lnTo>
                  <a:lnTo>
                    <a:pt x="5131" y="153"/>
                  </a:lnTo>
                  <a:lnTo>
                    <a:pt x="5147" y="138"/>
                  </a:lnTo>
                  <a:lnTo>
                    <a:pt x="5158" y="123"/>
                  </a:lnTo>
                  <a:lnTo>
                    <a:pt x="5168" y="109"/>
                  </a:lnTo>
                  <a:lnTo>
                    <a:pt x="5172" y="96"/>
                  </a:lnTo>
                  <a:lnTo>
                    <a:pt x="5173" y="86"/>
                  </a:lnTo>
                  <a:lnTo>
                    <a:pt x="5170" y="75"/>
                  </a:lnTo>
                  <a:lnTo>
                    <a:pt x="5163" y="67"/>
                  </a:lnTo>
                  <a:lnTo>
                    <a:pt x="5151" y="59"/>
                  </a:lnTo>
                  <a:lnTo>
                    <a:pt x="5134" y="54"/>
                  </a:lnTo>
                  <a:lnTo>
                    <a:pt x="5114" y="50"/>
                  </a:lnTo>
                  <a:lnTo>
                    <a:pt x="5062" y="42"/>
                  </a:lnTo>
                  <a:lnTo>
                    <a:pt x="5010" y="36"/>
                  </a:lnTo>
                  <a:lnTo>
                    <a:pt x="4957" y="30"/>
                  </a:lnTo>
                  <a:lnTo>
                    <a:pt x="4903" y="23"/>
                  </a:lnTo>
                  <a:lnTo>
                    <a:pt x="4849" y="18"/>
                  </a:lnTo>
                  <a:lnTo>
                    <a:pt x="4794" y="14"/>
                  </a:lnTo>
                  <a:lnTo>
                    <a:pt x="4740" y="9"/>
                  </a:lnTo>
                  <a:lnTo>
                    <a:pt x="4685" y="6"/>
                  </a:lnTo>
                  <a:lnTo>
                    <a:pt x="4630" y="4"/>
                  </a:lnTo>
                  <a:lnTo>
                    <a:pt x="4575" y="2"/>
                  </a:lnTo>
                  <a:lnTo>
                    <a:pt x="4522" y="1"/>
                  </a:lnTo>
                  <a:lnTo>
                    <a:pt x="4468" y="0"/>
                  </a:lnTo>
                  <a:lnTo>
                    <a:pt x="4415" y="1"/>
                  </a:lnTo>
                  <a:lnTo>
                    <a:pt x="4364" y="2"/>
                  </a:lnTo>
                  <a:lnTo>
                    <a:pt x="4312" y="3"/>
                  </a:lnTo>
                  <a:lnTo>
                    <a:pt x="4264" y="6"/>
                  </a:lnTo>
                  <a:lnTo>
                    <a:pt x="4215" y="10"/>
                  </a:lnTo>
                  <a:lnTo>
                    <a:pt x="4167" y="15"/>
                  </a:lnTo>
                  <a:lnTo>
                    <a:pt x="4122" y="20"/>
                  </a:lnTo>
                  <a:lnTo>
                    <a:pt x="4078" y="26"/>
                  </a:lnTo>
                  <a:lnTo>
                    <a:pt x="4036" y="34"/>
                  </a:lnTo>
                  <a:lnTo>
                    <a:pt x="3996" y="42"/>
                  </a:lnTo>
                  <a:lnTo>
                    <a:pt x="3958" y="52"/>
                  </a:lnTo>
                  <a:lnTo>
                    <a:pt x="3922" y="62"/>
                  </a:lnTo>
                  <a:lnTo>
                    <a:pt x="3888" y="74"/>
                  </a:lnTo>
                  <a:lnTo>
                    <a:pt x="3858" y="87"/>
                  </a:lnTo>
                  <a:lnTo>
                    <a:pt x="3830" y="101"/>
                  </a:lnTo>
                  <a:lnTo>
                    <a:pt x="3805" y="115"/>
                  </a:lnTo>
                  <a:lnTo>
                    <a:pt x="3782" y="131"/>
                  </a:lnTo>
                  <a:lnTo>
                    <a:pt x="3763" y="149"/>
                  </a:lnTo>
                  <a:lnTo>
                    <a:pt x="3747" y="167"/>
                  </a:lnTo>
                  <a:lnTo>
                    <a:pt x="3736" y="187"/>
                  </a:lnTo>
                  <a:lnTo>
                    <a:pt x="3726" y="209"/>
                  </a:lnTo>
                  <a:lnTo>
                    <a:pt x="3718" y="229"/>
                  </a:lnTo>
                  <a:lnTo>
                    <a:pt x="3712" y="250"/>
                  </a:lnTo>
                  <a:lnTo>
                    <a:pt x="3708" y="270"/>
                  </a:lnTo>
                  <a:lnTo>
                    <a:pt x="3706" y="291"/>
                  </a:lnTo>
                  <a:lnTo>
                    <a:pt x="3705" y="313"/>
                  </a:lnTo>
                  <a:lnTo>
                    <a:pt x="3705" y="334"/>
                  </a:lnTo>
                  <a:lnTo>
                    <a:pt x="3707" y="354"/>
                  </a:lnTo>
                  <a:lnTo>
                    <a:pt x="3710" y="375"/>
                  </a:lnTo>
                  <a:lnTo>
                    <a:pt x="3715" y="395"/>
                  </a:lnTo>
                  <a:lnTo>
                    <a:pt x="3720" y="416"/>
                  </a:lnTo>
                  <a:lnTo>
                    <a:pt x="3727" y="437"/>
                  </a:lnTo>
                  <a:lnTo>
                    <a:pt x="3735" y="457"/>
                  </a:lnTo>
                  <a:lnTo>
                    <a:pt x="3743" y="477"/>
                  </a:lnTo>
                  <a:lnTo>
                    <a:pt x="3752" y="496"/>
                  </a:lnTo>
                  <a:lnTo>
                    <a:pt x="3761" y="515"/>
                  </a:lnTo>
                  <a:lnTo>
                    <a:pt x="3772" y="534"/>
                  </a:lnTo>
                  <a:lnTo>
                    <a:pt x="3784" y="552"/>
                  </a:lnTo>
                  <a:lnTo>
                    <a:pt x="3794" y="570"/>
                  </a:lnTo>
                  <a:lnTo>
                    <a:pt x="3806" y="588"/>
                  </a:lnTo>
                  <a:lnTo>
                    <a:pt x="3830" y="622"/>
                  </a:lnTo>
                  <a:lnTo>
                    <a:pt x="3853" y="654"/>
                  </a:lnTo>
                  <a:lnTo>
                    <a:pt x="3900" y="709"/>
                  </a:lnTo>
                  <a:lnTo>
                    <a:pt x="3938" y="751"/>
                  </a:lnTo>
                  <a:lnTo>
                    <a:pt x="4032" y="777"/>
                  </a:lnTo>
                  <a:lnTo>
                    <a:pt x="4120" y="803"/>
                  </a:lnTo>
                  <a:lnTo>
                    <a:pt x="4201" y="830"/>
                  </a:lnTo>
                  <a:lnTo>
                    <a:pt x="4279" y="855"/>
                  </a:lnTo>
                  <a:lnTo>
                    <a:pt x="4350" y="882"/>
                  </a:lnTo>
                  <a:lnTo>
                    <a:pt x="4414" y="907"/>
                  </a:lnTo>
                  <a:lnTo>
                    <a:pt x="4474" y="932"/>
                  </a:lnTo>
                  <a:lnTo>
                    <a:pt x="4527" y="955"/>
                  </a:lnTo>
                  <a:lnTo>
                    <a:pt x="4573" y="976"/>
                  </a:lnTo>
                  <a:lnTo>
                    <a:pt x="4615" y="996"/>
                  </a:lnTo>
                  <a:lnTo>
                    <a:pt x="4650" y="1013"/>
                  </a:lnTo>
                  <a:lnTo>
                    <a:pt x="4678" y="1028"/>
                  </a:lnTo>
                  <a:lnTo>
                    <a:pt x="4702" y="1041"/>
                  </a:lnTo>
                  <a:lnTo>
                    <a:pt x="4717" y="1050"/>
                  </a:lnTo>
                  <a:lnTo>
                    <a:pt x="4727" y="1056"/>
                  </a:lnTo>
                  <a:lnTo>
                    <a:pt x="4730" y="1058"/>
                  </a:lnTo>
                  <a:lnTo>
                    <a:pt x="4605" y="1051"/>
                  </a:lnTo>
                  <a:lnTo>
                    <a:pt x="4481" y="1045"/>
                  </a:lnTo>
                  <a:lnTo>
                    <a:pt x="4358" y="1040"/>
                  </a:lnTo>
                  <a:lnTo>
                    <a:pt x="4237" y="1035"/>
                  </a:lnTo>
                  <a:lnTo>
                    <a:pt x="4117" y="1032"/>
                  </a:lnTo>
                  <a:lnTo>
                    <a:pt x="4000" y="1031"/>
                  </a:lnTo>
                  <a:lnTo>
                    <a:pt x="3884" y="1030"/>
                  </a:lnTo>
                  <a:lnTo>
                    <a:pt x="3772" y="1031"/>
                  </a:lnTo>
                  <a:lnTo>
                    <a:pt x="3663" y="1034"/>
                  </a:lnTo>
                  <a:lnTo>
                    <a:pt x="3557" y="1040"/>
                  </a:lnTo>
                  <a:lnTo>
                    <a:pt x="3454" y="1047"/>
                  </a:lnTo>
                  <a:lnTo>
                    <a:pt x="3356" y="1057"/>
                  </a:lnTo>
                  <a:lnTo>
                    <a:pt x="3263" y="1068"/>
                  </a:lnTo>
                  <a:lnTo>
                    <a:pt x="3174" y="1083"/>
                  </a:lnTo>
                  <a:lnTo>
                    <a:pt x="3090" y="1101"/>
                  </a:lnTo>
                  <a:lnTo>
                    <a:pt x="3012" y="1122"/>
                  </a:lnTo>
                  <a:lnTo>
                    <a:pt x="2940" y="1147"/>
                  </a:lnTo>
                  <a:lnTo>
                    <a:pt x="2873" y="1174"/>
                  </a:lnTo>
                  <a:lnTo>
                    <a:pt x="2814" y="1206"/>
                  </a:lnTo>
                  <a:lnTo>
                    <a:pt x="2761" y="1241"/>
                  </a:lnTo>
                  <a:lnTo>
                    <a:pt x="2714" y="1280"/>
                  </a:lnTo>
                  <a:lnTo>
                    <a:pt x="2676" y="1324"/>
                  </a:lnTo>
                  <a:lnTo>
                    <a:pt x="2645" y="1371"/>
                  </a:lnTo>
                  <a:lnTo>
                    <a:pt x="2623" y="1424"/>
                  </a:lnTo>
                  <a:lnTo>
                    <a:pt x="2609" y="1482"/>
                  </a:lnTo>
                  <a:lnTo>
                    <a:pt x="2604" y="1544"/>
                  </a:lnTo>
                  <a:lnTo>
                    <a:pt x="2608" y="1611"/>
                  </a:lnTo>
                  <a:lnTo>
                    <a:pt x="2622" y="1684"/>
                  </a:lnTo>
                  <a:lnTo>
                    <a:pt x="2644" y="1763"/>
                  </a:lnTo>
                  <a:lnTo>
                    <a:pt x="2678" y="1846"/>
                  </a:lnTo>
                  <a:lnTo>
                    <a:pt x="2721" y="1936"/>
                  </a:lnTo>
                  <a:lnTo>
                    <a:pt x="2776" y="2033"/>
                  </a:lnTo>
                  <a:lnTo>
                    <a:pt x="2810" y="2088"/>
                  </a:lnTo>
                  <a:lnTo>
                    <a:pt x="2841" y="2141"/>
                  </a:lnTo>
                  <a:lnTo>
                    <a:pt x="2870" y="2193"/>
                  </a:lnTo>
                  <a:lnTo>
                    <a:pt x="2897" y="2243"/>
                  </a:lnTo>
                  <a:lnTo>
                    <a:pt x="2923" y="2290"/>
                  </a:lnTo>
                  <a:lnTo>
                    <a:pt x="2946" y="2337"/>
                  </a:lnTo>
                  <a:lnTo>
                    <a:pt x="2967" y="2382"/>
                  </a:lnTo>
                  <a:lnTo>
                    <a:pt x="2987" y="2425"/>
                  </a:lnTo>
                  <a:lnTo>
                    <a:pt x="3006" y="2467"/>
                  </a:lnTo>
                  <a:lnTo>
                    <a:pt x="3023" y="2509"/>
                  </a:lnTo>
                  <a:lnTo>
                    <a:pt x="3039" y="2549"/>
                  </a:lnTo>
                  <a:lnTo>
                    <a:pt x="3055" y="2588"/>
                  </a:lnTo>
                  <a:lnTo>
                    <a:pt x="3069" y="2626"/>
                  </a:lnTo>
                  <a:lnTo>
                    <a:pt x="3082" y="2665"/>
                  </a:lnTo>
                  <a:lnTo>
                    <a:pt x="3093" y="2702"/>
                  </a:lnTo>
                  <a:lnTo>
                    <a:pt x="3104" y="2739"/>
                  </a:lnTo>
                  <a:lnTo>
                    <a:pt x="3125" y="2811"/>
                  </a:lnTo>
                  <a:lnTo>
                    <a:pt x="3143" y="2883"/>
                  </a:lnTo>
                  <a:lnTo>
                    <a:pt x="3160" y="2955"/>
                  </a:lnTo>
                  <a:lnTo>
                    <a:pt x="3177" y="3029"/>
                  </a:lnTo>
                  <a:lnTo>
                    <a:pt x="3194" y="3105"/>
                  </a:lnTo>
                  <a:lnTo>
                    <a:pt x="3213" y="3185"/>
                  </a:lnTo>
                  <a:lnTo>
                    <a:pt x="3233" y="3269"/>
                  </a:lnTo>
                  <a:lnTo>
                    <a:pt x="3257" y="3357"/>
                  </a:lnTo>
                  <a:lnTo>
                    <a:pt x="3251" y="3350"/>
                  </a:lnTo>
                  <a:lnTo>
                    <a:pt x="3233" y="3327"/>
                  </a:lnTo>
                  <a:lnTo>
                    <a:pt x="3204" y="3290"/>
                  </a:lnTo>
                  <a:lnTo>
                    <a:pt x="3165" y="3240"/>
                  </a:lnTo>
                  <a:lnTo>
                    <a:pt x="3119" y="3178"/>
                  </a:lnTo>
                  <a:lnTo>
                    <a:pt x="3065" y="3104"/>
                  </a:lnTo>
                  <a:lnTo>
                    <a:pt x="3004" y="3023"/>
                  </a:lnTo>
                  <a:lnTo>
                    <a:pt x="2940" y="2933"/>
                  </a:lnTo>
                  <a:lnTo>
                    <a:pt x="2872" y="2835"/>
                  </a:lnTo>
                  <a:lnTo>
                    <a:pt x="2802" y="2733"/>
                  </a:lnTo>
                  <a:lnTo>
                    <a:pt x="2731" y="2627"/>
                  </a:lnTo>
                  <a:lnTo>
                    <a:pt x="2660" y="2518"/>
                  </a:lnTo>
                  <a:lnTo>
                    <a:pt x="2625" y="2464"/>
                  </a:lnTo>
                  <a:lnTo>
                    <a:pt x="2591" y="2409"/>
                  </a:lnTo>
                  <a:lnTo>
                    <a:pt x="2557" y="2354"/>
                  </a:lnTo>
                  <a:lnTo>
                    <a:pt x="2524" y="2299"/>
                  </a:lnTo>
                  <a:lnTo>
                    <a:pt x="2492" y="2244"/>
                  </a:lnTo>
                  <a:lnTo>
                    <a:pt x="2462" y="2190"/>
                  </a:lnTo>
                  <a:lnTo>
                    <a:pt x="2433" y="2137"/>
                  </a:lnTo>
                  <a:lnTo>
                    <a:pt x="2405" y="2084"/>
                  </a:lnTo>
                  <a:lnTo>
                    <a:pt x="2356" y="2136"/>
                  </a:lnTo>
                  <a:lnTo>
                    <a:pt x="2303" y="2192"/>
                  </a:lnTo>
                  <a:lnTo>
                    <a:pt x="2246" y="2253"/>
                  </a:lnTo>
                  <a:lnTo>
                    <a:pt x="2187" y="2318"/>
                  </a:lnTo>
                  <a:lnTo>
                    <a:pt x="2127" y="2386"/>
                  </a:lnTo>
                  <a:lnTo>
                    <a:pt x="2064" y="2457"/>
                  </a:lnTo>
                  <a:lnTo>
                    <a:pt x="2000" y="2531"/>
                  </a:lnTo>
                  <a:lnTo>
                    <a:pt x="1936" y="2607"/>
                  </a:lnTo>
                  <a:lnTo>
                    <a:pt x="1875" y="2683"/>
                  </a:lnTo>
                  <a:lnTo>
                    <a:pt x="1817" y="2758"/>
                  </a:lnTo>
                  <a:lnTo>
                    <a:pt x="1762" y="2832"/>
                  </a:lnTo>
                  <a:lnTo>
                    <a:pt x="1710" y="2904"/>
                  </a:lnTo>
                  <a:lnTo>
                    <a:pt x="1662" y="2973"/>
                  </a:lnTo>
                  <a:lnTo>
                    <a:pt x="1618" y="3040"/>
                  </a:lnTo>
                  <a:lnTo>
                    <a:pt x="1576" y="3103"/>
                  </a:lnTo>
                  <a:lnTo>
                    <a:pt x="1539" y="3162"/>
                  </a:lnTo>
                  <a:lnTo>
                    <a:pt x="1505" y="3216"/>
                  </a:lnTo>
                  <a:lnTo>
                    <a:pt x="1477" y="3266"/>
                  </a:lnTo>
                  <a:lnTo>
                    <a:pt x="1451" y="3308"/>
                  </a:lnTo>
                  <a:lnTo>
                    <a:pt x="1431" y="3345"/>
                  </a:lnTo>
                  <a:lnTo>
                    <a:pt x="1414" y="3374"/>
                  </a:lnTo>
                  <a:lnTo>
                    <a:pt x="1403" y="3396"/>
                  </a:lnTo>
                  <a:lnTo>
                    <a:pt x="1395" y="3410"/>
                  </a:lnTo>
                  <a:lnTo>
                    <a:pt x="1393" y="3414"/>
                  </a:lnTo>
                  <a:lnTo>
                    <a:pt x="1384" y="3419"/>
                  </a:lnTo>
                  <a:lnTo>
                    <a:pt x="1358" y="3436"/>
                  </a:lnTo>
                  <a:lnTo>
                    <a:pt x="1317" y="3462"/>
                  </a:lnTo>
                  <a:lnTo>
                    <a:pt x="1263" y="3496"/>
                  </a:lnTo>
                  <a:lnTo>
                    <a:pt x="1198" y="3537"/>
                  </a:lnTo>
                  <a:lnTo>
                    <a:pt x="1124" y="3584"/>
                  </a:lnTo>
                  <a:lnTo>
                    <a:pt x="1043" y="3634"/>
                  </a:lnTo>
                  <a:lnTo>
                    <a:pt x="957" y="3689"/>
                  </a:lnTo>
                  <a:lnTo>
                    <a:pt x="869" y="3747"/>
                  </a:lnTo>
                  <a:lnTo>
                    <a:pt x="779" y="3806"/>
                  </a:lnTo>
                  <a:lnTo>
                    <a:pt x="691" y="3864"/>
                  </a:lnTo>
                  <a:lnTo>
                    <a:pt x="605" y="3922"/>
                  </a:lnTo>
                  <a:lnTo>
                    <a:pt x="525" y="3977"/>
                  </a:lnTo>
                  <a:lnTo>
                    <a:pt x="452" y="4029"/>
                  </a:lnTo>
                  <a:lnTo>
                    <a:pt x="387" y="4075"/>
                  </a:lnTo>
                  <a:lnTo>
                    <a:pt x="334" y="4117"/>
                  </a:lnTo>
                  <a:lnTo>
                    <a:pt x="311" y="4136"/>
                  </a:lnTo>
                  <a:lnTo>
                    <a:pt x="290" y="4157"/>
                  </a:lnTo>
                  <a:lnTo>
                    <a:pt x="268" y="4178"/>
                  </a:lnTo>
                  <a:lnTo>
                    <a:pt x="248" y="4201"/>
                  </a:lnTo>
                  <a:lnTo>
                    <a:pt x="229" y="4226"/>
                  </a:lnTo>
                  <a:lnTo>
                    <a:pt x="210" y="4251"/>
                  </a:lnTo>
                  <a:lnTo>
                    <a:pt x="193" y="4277"/>
                  </a:lnTo>
                  <a:lnTo>
                    <a:pt x="176" y="4304"/>
                  </a:lnTo>
                  <a:lnTo>
                    <a:pt x="160" y="4333"/>
                  </a:lnTo>
                  <a:lnTo>
                    <a:pt x="145" y="4363"/>
                  </a:lnTo>
                  <a:lnTo>
                    <a:pt x="132" y="4393"/>
                  </a:lnTo>
                  <a:lnTo>
                    <a:pt x="118" y="4424"/>
                  </a:lnTo>
                  <a:lnTo>
                    <a:pt x="106" y="4457"/>
                  </a:lnTo>
                  <a:lnTo>
                    <a:pt x="94" y="4491"/>
                  </a:lnTo>
                  <a:lnTo>
                    <a:pt x="83" y="4525"/>
                  </a:lnTo>
                  <a:lnTo>
                    <a:pt x="73" y="4560"/>
                  </a:lnTo>
                  <a:lnTo>
                    <a:pt x="64" y="4597"/>
                  </a:lnTo>
                  <a:lnTo>
                    <a:pt x="55" y="4634"/>
                  </a:lnTo>
                  <a:lnTo>
                    <a:pt x="47" y="4672"/>
                  </a:lnTo>
                  <a:lnTo>
                    <a:pt x="39" y="4711"/>
                  </a:lnTo>
                  <a:lnTo>
                    <a:pt x="33" y="4752"/>
                  </a:lnTo>
                  <a:lnTo>
                    <a:pt x="27" y="4792"/>
                  </a:lnTo>
                  <a:lnTo>
                    <a:pt x="21" y="4834"/>
                  </a:lnTo>
                  <a:lnTo>
                    <a:pt x="17" y="4877"/>
                  </a:lnTo>
                  <a:lnTo>
                    <a:pt x="13" y="4920"/>
                  </a:lnTo>
                  <a:lnTo>
                    <a:pt x="10" y="4965"/>
                  </a:lnTo>
                  <a:lnTo>
                    <a:pt x="7" y="5009"/>
                  </a:lnTo>
                  <a:lnTo>
                    <a:pt x="4" y="5055"/>
                  </a:lnTo>
                  <a:lnTo>
                    <a:pt x="2" y="5101"/>
                  </a:lnTo>
                  <a:lnTo>
                    <a:pt x="1" y="5149"/>
                  </a:lnTo>
                  <a:lnTo>
                    <a:pt x="0" y="5197"/>
                  </a:lnTo>
                  <a:lnTo>
                    <a:pt x="0" y="5245"/>
                  </a:lnTo>
                  <a:lnTo>
                    <a:pt x="1" y="5346"/>
                  </a:lnTo>
                  <a:lnTo>
                    <a:pt x="4" y="5451"/>
                  </a:lnTo>
                  <a:lnTo>
                    <a:pt x="10" y="5558"/>
                  </a:lnTo>
                  <a:lnTo>
                    <a:pt x="16" y="5666"/>
                  </a:lnTo>
                  <a:lnTo>
                    <a:pt x="23" y="5773"/>
                  </a:lnTo>
                  <a:lnTo>
                    <a:pt x="32" y="5879"/>
                  </a:lnTo>
                  <a:lnTo>
                    <a:pt x="41" y="5981"/>
                  </a:lnTo>
                  <a:lnTo>
                    <a:pt x="51" y="6079"/>
                  </a:lnTo>
                  <a:lnTo>
                    <a:pt x="61" y="6171"/>
                  </a:lnTo>
                  <a:lnTo>
                    <a:pt x="70" y="6255"/>
                  </a:lnTo>
                  <a:lnTo>
                    <a:pt x="79" y="6330"/>
                  </a:lnTo>
                  <a:lnTo>
                    <a:pt x="86" y="6393"/>
                  </a:lnTo>
                  <a:lnTo>
                    <a:pt x="92" y="6446"/>
                  </a:lnTo>
                  <a:lnTo>
                    <a:pt x="98" y="6486"/>
                  </a:lnTo>
                  <a:lnTo>
                    <a:pt x="101" y="6511"/>
                  </a:lnTo>
                  <a:lnTo>
                    <a:pt x="102" y="6520"/>
                  </a:lnTo>
                  <a:lnTo>
                    <a:pt x="182" y="6601"/>
                  </a:lnTo>
                  <a:lnTo>
                    <a:pt x="257" y="6677"/>
                  </a:lnTo>
                  <a:lnTo>
                    <a:pt x="327" y="6750"/>
                  </a:lnTo>
                  <a:lnTo>
                    <a:pt x="394" y="6816"/>
                  </a:lnTo>
                  <a:lnTo>
                    <a:pt x="427" y="6848"/>
                  </a:lnTo>
                  <a:lnTo>
                    <a:pt x="460" y="6878"/>
                  </a:lnTo>
                  <a:lnTo>
                    <a:pt x="493" y="6906"/>
                  </a:lnTo>
                  <a:lnTo>
                    <a:pt x="527" y="6934"/>
                  </a:lnTo>
                  <a:lnTo>
                    <a:pt x="561" y="6960"/>
                  </a:lnTo>
                  <a:lnTo>
                    <a:pt x="596" y="6985"/>
                  </a:lnTo>
                  <a:lnTo>
                    <a:pt x="632" y="7008"/>
                  </a:lnTo>
                  <a:lnTo>
                    <a:pt x="669" y="7030"/>
                  </a:lnTo>
                  <a:lnTo>
                    <a:pt x="707" y="7052"/>
                  </a:lnTo>
                  <a:lnTo>
                    <a:pt x="747" y="7072"/>
                  </a:lnTo>
                  <a:lnTo>
                    <a:pt x="790" y="7090"/>
                  </a:lnTo>
                  <a:lnTo>
                    <a:pt x="833" y="7107"/>
                  </a:lnTo>
                  <a:lnTo>
                    <a:pt x="880" y="7123"/>
                  </a:lnTo>
                  <a:lnTo>
                    <a:pt x="929" y="7136"/>
                  </a:lnTo>
                  <a:lnTo>
                    <a:pt x="981" y="7149"/>
                  </a:lnTo>
                  <a:lnTo>
                    <a:pt x="1035" y="7161"/>
                  </a:lnTo>
                  <a:lnTo>
                    <a:pt x="1093" y="7171"/>
                  </a:lnTo>
                  <a:lnTo>
                    <a:pt x="1153" y="7180"/>
                  </a:lnTo>
                  <a:lnTo>
                    <a:pt x="1218" y="7187"/>
                  </a:lnTo>
                  <a:lnTo>
                    <a:pt x="1287" y="7194"/>
                  </a:lnTo>
                  <a:lnTo>
                    <a:pt x="1359" y="7199"/>
                  </a:lnTo>
                  <a:lnTo>
                    <a:pt x="1435" y="7202"/>
                  </a:lnTo>
                  <a:lnTo>
                    <a:pt x="1516" y="7204"/>
                  </a:lnTo>
                  <a:lnTo>
                    <a:pt x="1602" y="7204"/>
                  </a:lnTo>
                  <a:lnTo>
                    <a:pt x="1608" y="7221"/>
                  </a:lnTo>
                  <a:lnTo>
                    <a:pt x="1627" y="7268"/>
                  </a:lnTo>
                  <a:lnTo>
                    <a:pt x="1659" y="7341"/>
                  </a:lnTo>
                  <a:lnTo>
                    <a:pt x="1703" y="7437"/>
                  </a:lnTo>
                  <a:lnTo>
                    <a:pt x="1729" y="7494"/>
                  </a:lnTo>
                  <a:lnTo>
                    <a:pt x="1758" y="7554"/>
                  </a:lnTo>
                  <a:lnTo>
                    <a:pt x="1788" y="7619"/>
                  </a:lnTo>
                  <a:lnTo>
                    <a:pt x="1822" y="7688"/>
                  </a:lnTo>
                  <a:lnTo>
                    <a:pt x="1858" y="7759"/>
                  </a:lnTo>
                  <a:lnTo>
                    <a:pt x="1898" y="7833"/>
                  </a:lnTo>
                  <a:lnTo>
                    <a:pt x="1938" y="7909"/>
                  </a:lnTo>
                  <a:lnTo>
                    <a:pt x="1981" y="7988"/>
                  </a:lnTo>
                  <a:lnTo>
                    <a:pt x="2027" y="8067"/>
                  </a:lnTo>
                  <a:lnTo>
                    <a:pt x="2075" y="8148"/>
                  </a:lnTo>
                  <a:lnTo>
                    <a:pt x="2125" y="8228"/>
                  </a:lnTo>
                  <a:lnTo>
                    <a:pt x="2176" y="8310"/>
                  </a:lnTo>
                  <a:lnTo>
                    <a:pt x="2229" y="8391"/>
                  </a:lnTo>
                  <a:lnTo>
                    <a:pt x="2286" y="8471"/>
                  </a:lnTo>
                  <a:lnTo>
                    <a:pt x="2342" y="8550"/>
                  </a:lnTo>
                  <a:lnTo>
                    <a:pt x="2401" y="8627"/>
                  </a:lnTo>
                  <a:lnTo>
                    <a:pt x="2462" y="8702"/>
                  </a:lnTo>
                  <a:lnTo>
                    <a:pt x="2524" y="8775"/>
                  </a:lnTo>
                  <a:lnTo>
                    <a:pt x="2588" y="8845"/>
                  </a:lnTo>
                  <a:lnTo>
                    <a:pt x="2652" y="8911"/>
                  </a:lnTo>
                  <a:lnTo>
                    <a:pt x="2719" y="8973"/>
                  </a:lnTo>
                  <a:lnTo>
                    <a:pt x="2787" y="9032"/>
                  </a:lnTo>
                  <a:lnTo>
                    <a:pt x="2856" y="9085"/>
                  </a:lnTo>
                  <a:lnTo>
                    <a:pt x="2926" y="9132"/>
                  </a:lnTo>
                  <a:lnTo>
                    <a:pt x="2994" y="9179"/>
                  </a:lnTo>
                  <a:lnTo>
                    <a:pt x="3058" y="9226"/>
                  </a:lnTo>
                  <a:lnTo>
                    <a:pt x="3120" y="9273"/>
                  </a:lnTo>
                  <a:lnTo>
                    <a:pt x="3177" y="9323"/>
                  </a:lnTo>
                  <a:lnTo>
                    <a:pt x="3230" y="9373"/>
                  </a:lnTo>
                  <a:lnTo>
                    <a:pt x="3281" y="9424"/>
                  </a:lnTo>
                  <a:lnTo>
                    <a:pt x="3328" y="9476"/>
                  </a:lnTo>
                  <a:lnTo>
                    <a:pt x="3371" y="9528"/>
                  </a:lnTo>
                  <a:lnTo>
                    <a:pt x="3411" y="9581"/>
                  </a:lnTo>
                  <a:lnTo>
                    <a:pt x="3450" y="9634"/>
                  </a:lnTo>
                  <a:lnTo>
                    <a:pt x="3485" y="9688"/>
                  </a:lnTo>
                  <a:lnTo>
                    <a:pt x="3516" y="9742"/>
                  </a:lnTo>
                  <a:lnTo>
                    <a:pt x="3545" y="9796"/>
                  </a:lnTo>
                  <a:lnTo>
                    <a:pt x="3571" y="9851"/>
                  </a:lnTo>
                  <a:lnTo>
                    <a:pt x="3596" y="9906"/>
                  </a:lnTo>
                  <a:lnTo>
                    <a:pt x="3618" y="9961"/>
                  </a:lnTo>
                  <a:lnTo>
                    <a:pt x="3638" y="10016"/>
                  </a:lnTo>
                  <a:lnTo>
                    <a:pt x="3656" y="10070"/>
                  </a:lnTo>
                  <a:lnTo>
                    <a:pt x="3671" y="10125"/>
                  </a:lnTo>
                  <a:lnTo>
                    <a:pt x="3685" y="10179"/>
                  </a:lnTo>
                  <a:lnTo>
                    <a:pt x="3698" y="10235"/>
                  </a:lnTo>
                  <a:lnTo>
                    <a:pt x="3708" y="10288"/>
                  </a:lnTo>
                  <a:lnTo>
                    <a:pt x="3717" y="10342"/>
                  </a:lnTo>
                  <a:lnTo>
                    <a:pt x="3724" y="10395"/>
                  </a:lnTo>
                  <a:lnTo>
                    <a:pt x="3731" y="10447"/>
                  </a:lnTo>
                  <a:lnTo>
                    <a:pt x="3736" y="10498"/>
                  </a:lnTo>
                  <a:lnTo>
                    <a:pt x="3740" y="10548"/>
                  </a:lnTo>
                  <a:lnTo>
                    <a:pt x="3742" y="10599"/>
                  </a:lnTo>
                  <a:lnTo>
                    <a:pt x="3744" y="10648"/>
                  </a:lnTo>
                  <a:lnTo>
                    <a:pt x="3746" y="10696"/>
                  </a:lnTo>
                  <a:lnTo>
                    <a:pt x="3746" y="10743"/>
                  </a:lnTo>
                  <a:lnTo>
                    <a:pt x="3747" y="10789"/>
                  </a:lnTo>
                  <a:lnTo>
                    <a:pt x="3747" y="10833"/>
                  </a:lnTo>
                  <a:lnTo>
                    <a:pt x="3749" y="10877"/>
                  </a:lnTo>
                  <a:lnTo>
                    <a:pt x="3750" y="10919"/>
                  </a:lnTo>
                  <a:lnTo>
                    <a:pt x="3753" y="10960"/>
                  </a:lnTo>
                  <a:lnTo>
                    <a:pt x="3756" y="11000"/>
                  </a:lnTo>
                  <a:lnTo>
                    <a:pt x="3760" y="11038"/>
                  </a:lnTo>
                  <a:lnTo>
                    <a:pt x="3767" y="11075"/>
                  </a:lnTo>
                  <a:lnTo>
                    <a:pt x="3773" y="11110"/>
                  </a:lnTo>
                  <a:lnTo>
                    <a:pt x="3781" y="11145"/>
                  </a:lnTo>
                  <a:lnTo>
                    <a:pt x="3792" y="11178"/>
                  </a:lnTo>
                  <a:lnTo>
                    <a:pt x="3804" y="11210"/>
                  </a:lnTo>
                  <a:lnTo>
                    <a:pt x="3816" y="11240"/>
                  </a:lnTo>
                  <a:lnTo>
                    <a:pt x="3832" y="11270"/>
                  </a:lnTo>
                  <a:lnTo>
                    <a:pt x="3849" y="11299"/>
                  </a:lnTo>
                  <a:lnTo>
                    <a:pt x="3869" y="11325"/>
                  </a:lnTo>
                  <a:lnTo>
                    <a:pt x="3891" y="11352"/>
                  </a:lnTo>
                  <a:lnTo>
                    <a:pt x="3915" y="11376"/>
                  </a:lnTo>
                  <a:lnTo>
                    <a:pt x="3940" y="11399"/>
                  </a:lnTo>
                  <a:lnTo>
                    <a:pt x="3970" y="11422"/>
                  </a:lnTo>
                  <a:lnTo>
                    <a:pt x="4002" y="11443"/>
                  </a:lnTo>
                  <a:lnTo>
                    <a:pt x="4036" y="11463"/>
                  </a:lnTo>
                  <a:lnTo>
                    <a:pt x="4073" y="11482"/>
                  </a:lnTo>
                  <a:lnTo>
                    <a:pt x="4113" y="11500"/>
                  </a:lnTo>
                  <a:lnTo>
                    <a:pt x="4157" y="11517"/>
                  </a:lnTo>
                  <a:lnTo>
                    <a:pt x="4203" y="11532"/>
                  </a:lnTo>
                  <a:lnTo>
                    <a:pt x="4253" y="11547"/>
                  </a:lnTo>
                  <a:lnTo>
                    <a:pt x="4307" y="11561"/>
                  </a:lnTo>
                  <a:lnTo>
                    <a:pt x="4363" y="11572"/>
                  </a:lnTo>
                  <a:lnTo>
                    <a:pt x="4425" y="11584"/>
                  </a:lnTo>
                  <a:lnTo>
                    <a:pt x="4488" y="11593"/>
                  </a:lnTo>
                  <a:lnTo>
                    <a:pt x="4557" y="11603"/>
                  </a:lnTo>
                  <a:lnTo>
                    <a:pt x="4629" y="11611"/>
                  </a:lnTo>
                  <a:lnTo>
                    <a:pt x="4703" y="11617"/>
                  </a:lnTo>
                  <a:lnTo>
                    <a:pt x="4774" y="11618"/>
                  </a:lnTo>
                  <a:lnTo>
                    <a:pt x="4843" y="11616"/>
                  </a:lnTo>
                  <a:lnTo>
                    <a:pt x="4908" y="11609"/>
                  </a:lnTo>
                  <a:lnTo>
                    <a:pt x="4973" y="11599"/>
                  </a:lnTo>
                  <a:lnTo>
                    <a:pt x="5034" y="11586"/>
                  </a:lnTo>
                  <a:lnTo>
                    <a:pt x="5095" y="11570"/>
                  </a:lnTo>
                  <a:lnTo>
                    <a:pt x="5153" y="11550"/>
                  </a:lnTo>
                  <a:lnTo>
                    <a:pt x="5209" y="11529"/>
                  </a:lnTo>
                  <a:lnTo>
                    <a:pt x="5264" y="11504"/>
                  </a:lnTo>
                  <a:lnTo>
                    <a:pt x="5318" y="11477"/>
                  </a:lnTo>
                  <a:lnTo>
                    <a:pt x="5370" y="11448"/>
                  </a:lnTo>
                  <a:lnTo>
                    <a:pt x="5420" y="11417"/>
                  </a:lnTo>
                  <a:lnTo>
                    <a:pt x="5470" y="11385"/>
                  </a:lnTo>
                  <a:lnTo>
                    <a:pt x="5518" y="11350"/>
                  </a:lnTo>
                  <a:lnTo>
                    <a:pt x="5565" y="11314"/>
                  </a:lnTo>
                  <a:lnTo>
                    <a:pt x="5611" y="11278"/>
                  </a:lnTo>
                  <a:lnTo>
                    <a:pt x="5657" y="11239"/>
                  </a:lnTo>
                  <a:lnTo>
                    <a:pt x="5701" y="11200"/>
                  </a:lnTo>
                  <a:lnTo>
                    <a:pt x="5745" y="11161"/>
                  </a:lnTo>
                  <a:lnTo>
                    <a:pt x="5830" y="11081"/>
                  </a:lnTo>
                  <a:lnTo>
                    <a:pt x="5914" y="11002"/>
                  </a:lnTo>
                  <a:lnTo>
                    <a:pt x="5957" y="10963"/>
                  </a:lnTo>
                  <a:lnTo>
                    <a:pt x="5998" y="10924"/>
                  </a:lnTo>
                  <a:lnTo>
                    <a:pt x="6039" y="10886"/>
                  </a:lnTo>
                  <a:lnTo>
                    <a:pt x="6081" y="10849"/>
                  </a:lnTo>
                  <a:lnTo>
                    <a:pt x="6123" y="10813"/>
                  </a:lnTo>
                  <a:lnTo>
                    <a:pt x="6164" y="10778"/>
                  </a:lnTo>
                  <a:lnTo>
                    <a:pt x="6207" y="10745"/>
                  </a:lnTo>
                  <a:lnTo>
                    <a:pt x="6250" y="10715"/>
                  </a:lnTo>
                  <a:lnTo>
                    <a:pt x="6299" y="10686"/>
                  </a:lnTo>
                  <a:lnTo>
                    <a:pt x="6359" y="10663"/>
                  </a:lnTo>
                  <a:lnTo>
                    <a:pt x="6429" y="10643"/>
                  </a:lnTo>
                  <a:lnTo>
                    <a:pt x="6509" y="10627"/>
                  </a:lnTo>
                  <a:lnTo>
                    <a:pt x="6597" y="10614"/>
                  </a:lnTo>
                  <a:lnTo>
                    <a:pt x="6693" y="10604"/>
                  </a:lnTo>
                  <a:lnTo>
                    <a:pt x="6797" y="10598"/>
                  </a:lnTo>
                  <a:lnTo>
                    <a:pt x="6908" y="10595"/>
                  </a:lnTo>
                  <a:lnTo>
                    <a:pt x="7023" y="10594"/>
                  </a:lnTo>
                  <a:lnTo>
                    <a:pt x="7143" y="10596"/>
                  </a:lnTo>
                  <a:lnTo>
                    <a:pt x="7268" y="10600"/>
                  </a:lnTo>
                  <a:lnTo>
                    <a:pt x="7395" y="10607"/>
                  </a:lnTo>
                  <a:lnTo>
                    <a:pt x="7526" y="10614"/>
                  </a:lnTo>
                  <a:lnTo>
                    <a:pt x="7657" y="10624"/>
                  </a:lnTo>
                  <a:lnTo>
                    <a:pt x="7791" y="10634"/>
                  </a:lnTo>
                  <a:lnTo>
                    <a:pt x="7923" y="10647"/>
                  </a:lnTo>
                  <a:lnTo>
                    <a:pt x="8056" y="10660"/>
                  </a:lnTo>
                  <a:lnTo>
                    <a:pt x="8187" y="10673"/>
                  </a:lnTo>
                  <a:lnTo>
                    <a:pt x="8315" y="10687"/>
                  </a:lnTo>
                  <a:lnTo>
                    <a:pt x="8441" y="10702"/>
                  </a:lnTo>
                  <a:lnTo>
                    <a:pt x="8681" y="10731"/>
                  </a:lnTo>
                  <a:lnTo>
                    <a:pt x="8900" y="10758"/>
                  </a:lnTo>
                  <a:lnTo>
                    <a:pt x="9091" y="10783"/>
                  </a:lnTo>
                  <a:lnTo>
                    <a:pt x="9249" y="10803"/>
                  </a:lnTo>
                  <a:lnTo>
                    <a:pt x="9314" y="10810"/>
                  </a:lnTo>
                  <a:lnTo>
                    <a:pt x="9368" y="10815"/>
                  </a:lnTo>
                  <a:lnTo>
                    <a:pt x="9409" y="10819"/>
                  </a:lnTo>
                  <a:lnTo>
                    <a:pt x="9440" y="10820"/>
                  </a:lnTo>
                  <a:lnTo>
                    <a:pt x="9462" y="10823"/>
                  </a:lnTo>
                  <a:lnTo>
                    <a:pt x="9483" y="10830"/>
                  </a:lnTo>
                  <a:lnTo>
                    <a:pt x="9504" y="10843"/>
                  </a:lnTo>
                  <a:lnTo>
                    <a:pt x="9523" y="10860"/>
                  </a:lnTo>
                  <a:lnTo>
                    <a:pt x="9541" y="10880"/>
                  </a:lnTo>
                  <a:lnTo>
                    <a:pt x="9558" y="10904"/>
                  </a:lnTo>
                  <a:lnTo>
                    <a:pt x="9575" y="10933"/>
                  </a:lnTo>
                  <a:lnTo>
                    <a:pt x="9591" y="10964"/>
                  </a:lnTo>
                  <a:lnTo>
                    <a:pt x="9605" y="10998"/>
                  </a:lnTo>
                  <a:lnTo>
                    <a:pt x="9621" y="11034"/>
                  </a:lnTo>
                  <a:lnTo>
                    <a:pt x="9637" y="11073"/>
                  </a:lnTo>
                  <a:lnTo>
                    <a:pt x="9653" y="11113"/>
                  </a:lnTo>
                  <a:lnTo>
                    <a:pt x="9685" y="11198"/>
                  </a:lnTo>
                  <a:lnTo>
                    <a:pt x="9721" y="11286"/>
                  </a:lnTo>
                  <a:lnTo>
                    <a:pt x="9740" y="11331"/>
                  </a:lnTo>
                  <a:lnTo>
                    <a:pt x="9760" y="11375"/>
                  </a:lnTo>
                  <a:lnTo>
                    <a:pt x="9781" y="11420"/>
                  </a:lnTo>
                  <a:lnTo>
                    <a:pt x="9805" y="11463"/>
                  </a:lnTo>
                  <a:lnTo>
                    <a:pt x="9829" y="11505"/>
                  </a:lnTo>
                  <a:lnTo>
                    <a:pt x="9856" y="11547"/>
                  </a:lnTo>
                  <a:lnTo>
                    <a:pt x="9883" y="11586"/>
                  </a:lnTo>
                  <a:lnTo>
                    <a:pt x="9914" y="11623"/>
                  </a:lnTo>
                  <a:lnTo>
                    <a:pt x="9947" y="11659"/>
                  </a:lnTo>
                  <a:lnTo>
                    <a:pt x="9982" y="11691"/>
                  </a:lnTo>
                  <a:lnTo>
                    <a:pt x="10019" y="11721"/>
                  </a:lnTo>
                  <a:lnTo>
                    <a:pt x="10060" y="11747"/>
                  </a:lnTo>
                  <a:lnTo>
                    <a:pt x="10104" y="11769"/>
                  </a:lnTo>
                  <a:lnTo>
                    <a:pt x="10149" y="11788"/>
                  </a:lnTo>
                  <a:lnTo>
                    <a:pt x="10199" y="11803"/>
                  </a:lnTo>
                  <a:lnTo>
                    <a:pt x="10252" y="11813"/>
                  </a:lnTo>
                  <a:lnTo>
                    <a:pt x="10307" y="11819"/>
                  </a:lnTo>
                  <a:lnTo>
                    <a:pt x="10363" y="11824"/>
                  </a:lnTo>
                  <a:lnTo>
                    <a:pt x="10419" y="11829"/>
                  </a:lnTo>
                  <a:lnTo>
                    <a:pt x="10476" y="11832"/>
                  </a:lnTo>
                  <a:lnTo>
                    <a:pt x="10532" y="11833"/>
                  </a:lnTo>
                  <a:lnTo>
                    <a:pt x="10588" y="11833"/>
                  </a:lnTo>
                  <a:lnTo>
                    <a:pt x="10644" y="11832"/>
                  </a:lnTo>
                  <a:lnTo>
                    <a:pt x="10699" y="11829"/>
                  </a:lnTo>
                  <a:lnTo>
                    <a:pt x="10754" y="11826"/>
                  </a:lnTo>
                  <a:lnTo>
                    <a:pt x="10810" y="11820"/>
                  </a:lnTo>
                  <a:lnTo>
                    <a:pt x="10864" y="11815"/>
                  </a:lnTo>
                  <a:lnTo>
                    <a:pt x="10917" y="11808"/>
                  </a:lnTo>
                  <a:lnTo>
                    <a:pt x="10969" y="11799"/>
                  </a:lnTo>
                  <a:lnTo>
                    <a:pt x="11021" y="11789"/>
                  </a:lnTo>
                  <a:lnTo>
                    <a:pt x="11070" y="11780"/>
                  </a:lnTo>
                  <a:lnTo>
                    <a:pt x="11119" y="11768"/>
                  </a:lnTo>
                  <a:lnTo>
                    <a:pt x="11166" y="11757"/>
                  </a:lnTo>
                  <a:lnTo>
                    <a:pt x="11211" y="11743"/>
                  </a:lnTo>
                  <a:lnTo>
                    <a:pt x="11255" y="11729"/>
                  </a:lnTo>
                  <a:lnTo>
                    <a:pt x="11297" y="11714"/>
                  </a:lnTo>
                  <a:lnTo>
                    <a:pt x="11338" y="11698"/>
                  </a:lnTo>
                  <a:lnTo>
                    <a:pt x="11376" y="11682"/>
                  </a:lnTo>
                  <a:lnTo>
                    <a:pt x="11411" y="11665"/>
                  </a:lnTo>
                  <a:lnTo>
                    <a:pt x="11444" y="11647"/>
                  </a:lnTo>
                  <a:lnTo>
                    <a:pt x="11474" y="11628"/>
                  </a:lnTo>
                  <a:lnTo>
                    <a:pt x="11503" y="11609"/>
                  </a:lnTo>
                  <a:lnTo>
                    <a:pt x="11528" y="11590"/>
                  </a:lnTo>
                  <a:lnTo>
                    <a:pt x="11551" y="11569"/>
                  </a:lnTo>
                  <a:lnTo>
                    <a:pt x="11570" y="11548"/>
                  </a:lnTo>
                  <a:lnTo>
                    <a:pt x="11587" y="11527"/>
                  </a:lnTo>
                  <a:lnTo>
                    <a:pt x="11599" y="11504"/>
                  </a:lnTo>
                  <a:lnTo>
                    <a:pt x="11609" y="11482"/>
                  </a:lnTo>
                  <a:lnTo>
                    <a:pt x="11616" y="11458"/>
                  </a:lnTo>
                  <a:lnTo>
                    <a:pt x="11623" y="11429"/>
                  </a:lnTo>
                  <a:lnTo>
                    <a:pt x="11628" y="11396"/>
                  </a:lnTo>
                  <a:lnTo>
                    <a:pt x="11633" y="11359"/>
                  </a:lnTo>
                  <a:lnTo>
                    <a:pt x="11638" y="11320"/>
                  </a:lnTo>
                  <a:lnTo>
                    <a:pt x="11641" y="11276"/>
                  </a:lnTo>
                  <a:lnTo>
                    <a:pt x="11643" y="11231"/>
                  </a:lnTo>
                  <a:lnTo>
                    <a:pt x="11646" y="11182"/>
                  </a:lnTo>
                  <a:lnTo>
                    <a:pt x="11648" y="11078"/>
                  </a:lnTo>
                  <a:lnTo>
                    <a:pt x="11650" y="10967"/>
                  </a:lnTo>
                  <a:lnTo>
                    <a:pt x="11650" y="10849"/>
                  </a:lnTo>
                  <a:lnTo>
                    <a:pt x="11651" y="10727"/>
                  </a:lnTo>
                  <a:lnTo>
                    <a:pt x="11651" y="10604"/>
                  </a:lnTo>
                  <a:lnTo>
                    <a:pt x="11651" y="10482"/>
                  </a:lnTo>
                  <a:lnTo>
                    <a:pt x="11653" y="10361"/>
                  </a:lnTo>
                  <a:lnTo>
                    <a:pt x="11656" y="10243"/>
                  </a:lnTo>
                  <a:lnTo>
                    <a:pt x="11659" y="10187"/>
                  </a:lnTo>
                  <a:lnTo>
                    <a:pt x="11661" y="10132"/>
                  </a:lnTo>
                  <a:lnTo>
                    <a:pt x="11664" y="10079"/>
                  </a:lnTo>
                  <a:lnTo>
                    <a:pt x="11668" y="10028"/>
                  </a:lnTo>
                  <a:lnTo>
                    <a:pt x="11674" y="9980"/>
                  </a:lnTo>
                  <a:lnTo>
                    <a:pt x="11679" y="9935"/>
                  </a:lnTo>
                  <a:lnTo>
                    <a:pt x="11685" y="9892"/>
                  </a:lnTo>
                  <a:lnTo>
                    <a:pt x="11693" y="9852"/>
                  </a:lnTo>
                  <a:lnTo>
                    <a:pt x="11703" y="9814"/>
                  </a:lnTo>
                  <a:lnTo>
                    <a:pt x="11717" y="9772"/>
                  </a:lnTo>
                  <a:lnTo>
                    <a:pt x="11736" y="9729"/>
                  </a:lnTo>
                  <a:lnTo>
                    <a:pt x="11759" y="9684"/>
                  </a:lnTo>
                  <a:lnTo>
                    <a:pt x="11786" y="9637"/>
                  </a:lnTo>
                  <a:lnTo>
                    <a:pt x="11817" y="9589"/>
                  </a:lnTo>
                  <a:lnTo>
                    <a:pt x="11851" y="9538"/>
                  </a:lnTo>
                  <a:lnTo>
                    <a:pt x="11887" y="9487"/>
                  </a:lnTo>
                  <a:lnTo>
                    <a:pt x="11926" y="9434"/>
                  </a:lnTo>
                  <a:lnTo>
                    <a:pt x="11968" y="9380"/>
                  </a:lnTo>
                  <a:lnTo>
                    <a:pt x="12012" y="9325"/>
                  </a:lnTo>
                  <a:lnTo>
                    <a:pt x="12058" y="9269"/>
                  </a:lnTo>
                  <a:lnTo>
                    <a:pt x="12106" y="9212"/>
                  </a:lnTo>
                  <a:lnTo>
                    <a:pt x="12156" y="9155"/>
                  </a:lnTo>
                  <a:lnTo>
                    <a:pt x="12207" y="9096"/>
                  </a:lnTo>
                  <a:lnTo>
                    <a:pt x="12258" y="9038"/>
                  </a:lnTo>
                  <a:lnTo>
                    <a:pt x="12363" y="8919"/>
                  </a:lnTo>
                  <a:lnTo>
                    <a:pt x="12469" y="8800"/>
                  </a:lnTo>
                  <a:lnTo>
                    <a:pt x="12574" y="8682"/>
                  </a:lnTo>
                  <a:lnTo>
                    <a:pt x="12676" y="8565"/>
                  </a:lnTo>
                  <a:lnTo>
                    <a:pt x="12725" y="8508"/>
                  </a:lnTo>
                  <a:lnTo>
                    <a:pt x="12773" y="8451"/>
                  </a:lnTo>
                  <a:lnTo>
                    <a:pt x="12818" y="8395"/>
                  </a:lnTo>
                  <a:lnTo>
                    <a:pt x="12862" y="8340"/>
                  </a:lnTo>
                  <a:lnTo>
                    <a:pt x="12903" y="8286"/>
                  </a:lnTo>
                  <a:lnTo>
                    <a:pt x="12942" y="8233"/>
                  </a:lnTo>
                  <a:lnTo>
                    <a:pt x="12978" y="8183"/>
                  </a:lnTo>
                  <a:lnTo>
                    <a:pt x="13011" y="8132"/>
                  </a:lnTo>
                  <a:lnTo>
                    <a:pt x="13075" y="8030"/>
                  </a:lnTo>
                  <a:lnTo>
                    <a:pt x="13142" y="7920"/>
                  </a:lnTo>
                  <a:lnTo>
                    <a:pt x="13210" y="7804"/>
                  </a:lnTo>
                  <a:lnTo>
                    <a:pt x="13278" y="7684"/>
                  </a:lnTo>
                  <a:lnTo>
                    <a:pt x="13347" y="7560"/>
                  </a:lnTo>
                  <a:lnTo>
                    <a:pt x="13416" y="7434"/>
                  </a:lnTo>
                  <a:lnTo>
                    <a:pt x="13483" y="7307"/>
                  </a:lnTo>
                  <a:lnTo>
                    <a:pt x="13549" y="7180"/>
                  </a:lnTo>
                  <a:lnTo>
                    <a:pt x="13612" y="7054"/>
                  </a:lnTo>
                  <a:lnTo>
                    <a:pt x="13673" y="6931"/>
                  </a:lnTo>
                  <a:lnTo>
                    <a:pt x="13729" y="6811"/>
                  </a:lnTo>
                  <a:lnTo>
                    <a:pt x="13781" y="6698"/>
                  </a:lnTo>
                  <a:lnTo>
                    <a:pt x="13805" y="6642"/>
                  </a:lnTo>
                  <a:lnTo>
                    <a:pt x="13828" y="6589"/>
                  </a:lnTo>
                  <a:lnTo>
                    <a:pt x="13849" y="6539"/>
                  </a:lnTo>
                  <a:lnTo>
                    <a:pt x="13869" y="6490"/>
                  </a:lnTo>
                  <a:lnTo>
                    <a:pt x="13887" y="6443"/>
                  </a:lnTo>
                  <a:lnTo>
                    <a:pt x="13903" y="6399"/>
                  </a:lnTo>
                  <a:lnTo>
                    <a:pt x="13918" y="6356"/>
                  </a:lnTo>
                  <a:lnTo>
                    <a:pt x="13930" y="6317"/>
                  </a:lnTo>
                  <a:lnTo>
                    <a:pt x="13951" y="6252"/>
                  </a:lnTo>
                  <a:lnTo>
                    <a:pt x="13974" y="6179"/>
                  </a:lnTo>
                  <a:lnTo>
                    <a:pt x="13997" y="6100"/>
                  </a:lnTo>
                  <a:lnTo>
                    <a:pt x="14023" y="6014"/>
                  </a:lnTo>
                  <a:lnTo>
                    <a:pt x="14049" y="5924"/>
                  </a:lnTo>
                  <a:lnTo>
                    <a:pt x="14076" y="5828"/>
                  </a:lnTo>
                  <a:lnTo>
                    <a:pt x="14102" y="5730"/>
                  </a:lnTo>
                  <a:lnTo>
                    <a:pt x="14128" y="5628"/>
                  </a:lnTo>
                  <a:lnTo>
                    <a:pt x="14152" y="5523"/>
                  </a:lnTo>
                  <a:lnTo>
                    <a:pt x="14174" y="5417"/>
                  </a:lnTo>
                  <a:lnTo>
                    <a:pt x="14186" y="5364"/>
                  </a:lnTo>
                  <a:lnTo>
                    <a:pt x="14195" y="5311"/>
                  </a:lnTo>
                  <a:lnTo>
                    <a:pt x="14205" y="5258"/>
                  </a:lnTo>
                  <a:lnTo>
                    <a:pt x="14213" y="5204"/>
                  </a:lnTo>
                  <a:lnTo>
                    <a:pt x="14222" y="5151"/>
                  </a:lnTo>
                  <a:lnTo>
                    <a:pt x="14229" y="5098"/>
                  </a:lnTo>
                  <a:lnTo>
                    <a:pt x="14236" y="5046"/>
                  </a:lnTo>
                  <a:lnTo>
                    <a:pt x="14241" y="4994"/>
                  </a:lnTo>
                  <a:lnTo>
                    <a:pt x="14246" y="4942"/>
                  </a:lnTo>
                  <a:lnTo>
                    <a:pt x="14250" y="4891"/>
                  </a:lnTo>
                  <a:lnTo>
                    <a:pt x="14253" y="4842"/>
                  </a:lnTo>
                  <a:lnTo>
                    <a:pt x="14254" y="4792"/>
                  </a:lnTo>
                  <a:lnTo>
                    <a:pt x="14253" y="4780"/>
                  </a:lnTo>
                  <a:lnTo>
                    <a:pt x="14252" y="4769"/>
                  </a:lnTo>
                  <a:close/>
                </a:path>
              </a:pathLst>
            </a:custGeom>
            <a:gradFill>
              <a:gsLst>
                <a:gs pos="0">
                  <a:srgbClr val="7C7C7C"/>
                </a:gs>
                <a:gs pos="50000">
                  <a:srgbClr val="B4B4B4"/>
                </a:gs>
                <a:gs pos="100000">
                  <a:srgbClr val="D8D8D8"/>
                </a:gs>
              </a:gsLst>
              <a:lin ang="162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54"/>
            <p:cNvSpPr/>
            <p:nvPr/>
          </p:nvSpPr>
          <p:spPr>
            <a:xfrm rot="790734">
              <a:off x="-1928031" y="2637174"/>
              <a:ext cx="2217253" cy="2163936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100000">
                  <a:srgbClr val="FFFFFF">
                    <a:alpha val="42745"/>
                  </a:srgbClr>
                </a:gs>
              </a:gsLst>
              <a:lin ang="16200000" scaled="0"/>
            </a:gradFill>
            <a:ln cap="flat" cmpd="sng" w="53975">
              <a:solidFill>
                <a:srgbClr val="59595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54"/>
            <p:cNvSpPr/>
            <p:nvPr/>
          </p:nvSpPr>
          <p:spPr>
            <a:xfrm rot="-273102">
              <a:off x="-1292631" y="2593412"/>
              <a:ext cx="1061280" cy="351268"/>
            </a:xfrm>
            <a:custGeom>
              <a:rect b="b" l="l" r="r" t="t"/>
              <a:pathLst>
                <a:path extrusionOk="0" h="935" w="4386">
                  <a:moveTo>
                    <a:pt x="287" y="67"/>
                  </a:moveTo>
                  <a:lnTo>
                    <a:pt x="0" y="421"/>
                  </a:lnTo>
                  <a:lnTo>
                    <a:pt x="140" y="408"/>
                  </a:lnTo>
                  <a:lnTo>
                    <a:pt x="279" y="396"/>
                  </a:lnTo>
                  <a:lnTo>
                    <a:pt x="417" y="387"/>
                  </a:lnTo>
                  <a:lnTo>
                    <a:pt x="555" y="380"/>
                  </a:lnTo>
                  <a:lnTo>
                    <a:pt x="691" y="373"/>
                  </a:lnTo>
                  <a:lnTo>
                    <a:pt x="827" y="369"/>
                  </a:lnTo>
                  <a:lnTo>
                    <a:pt x="962" y="366"/>
                  </a:lnTo>
                  <a:lnTo>
                    <a:pt x="1096" y="365"/>
                  </a:lnTo>
                  <a:lnTo>
                    <a:pt x="1229" y="366"/>
                  </a:lnTo>
                  <a:lnTo>
                    <a:pt x="1362" y="368"/>
                  </a:lnTo>
                  <a:lnTo>
                    <a:pt x="1494" y="373"/>
                  </a:lnTo>
                  <a:lnTo>
                    <a:pt x="1627" y="378"/>
                  </a:lnTo>
                  <a:lnTo>
                    <a:pt x="1757" y="387"/>
                  </a:lnTo>
                  <a:lnTo>
                    <a:pt x="1889" y="398"/>
                  </a:lnTo>
                  <a:lnTo>
                    <a:pt x="2019" y="409"/>
                  </a:lnTo>
                  <a:lnTo>
                    <a:pt x="2150" y="423"/>
                  </a:lnTo>
                  <a:lnTo>
                    <a:pt x="2279" y="439"/>
                  </a:lnTo>
                  <a:lnTo>
                    <a:pt x="2408" y="457"/>
                  </a:lnTo>
                  <a:lnTo>
                    <a:pt x="2538" y="477"/>
                  </a:lnTo>
                  <a:lnTo>
                    <a:pt x="2667" y="499"/>
                  </a:lnTo>
                  <a:lnTo>
                    <a:pt x="2796" y="524"/>
                  </a:lnTo>
                  <a:lnTo>
                    <a:pt x="2926" y="549"/>
                  </a:lnTo>
                  <a:lnTo>
                    <a:pt x="3055" y="578"/>
                  </a:lnTo>
                  <a:lnTo>
                    <a:pt x="3184" y="608"/>
                  </a:lnTo>
                  <a:lnTo>
                    <a:pt x="3314" y="641"/>
                  </a:lnTo>
                  <a:lnTo>
                    <a:pt x="3443" y="676"/>
                  </a:lnTo>
                  <a:lnTo>
                    <a:pt x="3572" y="713"/>
                  </a:lnTo>
                  <a:lnTo>
                    <a:pt x="3703" y="754"/>
                  </a:lnTo>
                  <a:lnTo>
                    <a:pt x="3833" y="795"/>
                  </a:lnTo>
                  <a:lnTo>
                    <a:pt x="3963" y="840"/>
                  </a:lnTo>
                  <a:lnTo>
                    <a:pt x="4095" y="886"/>
                  </a:lnTo>
                  <a:lnTo>
                    <a:pt x="4226" y="935"/>
                  </a:lnTo>
                  <a:lnTo>
                    <a:pt x="4386" y="517"/>
                  </a:lnTo>
                  <a:lnTo>
                    <a:pt x="4240" y="475"/>
                  </a:lnTo>
                  <a:lnTo>
                    <a:pt x="4097" y="435"/>
                  </a:lnTo>
                  <a:lnTo>
                    <a:pt x="3955" y="395"/>
                  </a:lnTo>
                  <a:lnTo>
                    <a:pt x="3817" y="358"/>
                  </a:lnTo>
                  <a:lnTo>
                    <a:pt x="3680" y="323"/>
                  </a:lnTo>
                  <a:lnTo>
                    <a:pt x="3546" y="290"/>
                  </a:lnTo>
                  <a:lnTo>
                    <a:pt x="3414" y="259"/>
                  </a:lnTo>
                  <a:lnTo>
                    <a:pt x="3284" y="229"/>
                  </a:lnTo>
                  <a:lnTo>
                    <a:pt x="3155" y="200"/>
                  </a:lnTo>
                  <a:lnTo>
                    <a:pt x="3027" y="174"/>
                  </a:lnTo>
                  <a:lnTo>
                    <a:pt x="2901" y="150"/>
                  </a:lnTo>
                  <a:lnTo>
                    <a:pt x="2777" y="127"/>
                  </a:lnTo>
                  <a:lnTo>
                    <a:pt x="2653" y="106"/>
                  </a:lnTo>
                  <a:lnTo>
                    <a:pt x="2530" y="88"/>
                  </a:lnTo>
                  <a:lnTo>
                    <a:pt x="2408" y="70"/>
                  </a:lnTo>
                  <a:lnTo>
                    <a:pt x="2286" y="55"/>
                  </a:lnTo>
                  <a:lnTo>
                    <a:pt x="2166" y="41"/>
                  </a:lnTo>
                  <a:lnTo>
                    <a:pt x="2045" y="30"/>
                  </a:lnTo>
                  <a:lnTo>
                    <a:pt x="1924" y="20"/>
                  </a:lnTo>
                  <a:lnTo>
                    <a:pt x="1803" y="13"/>
                  </a:lnTo>
                  <a:lnTo>
                    <a:pt x="1681" y="6"/>
                  </a:lnTo>
                  <a:lnTo>
                    <a:pt x="1560" y="2"/>
                  </a:lnTo>
                  <a:lnTo>
                    <a:pt x="1438" y="0"/>
                  </a:lnTo>
                  <a:lnTo>
                    <a:pt x="1315" y="0"/>
                  </a:lnTo>
                  <a:lnTo>
                    <a:pt x="1191" y="1"/>
                  </a:lnTo>
                  <a:lnTo>
                    <a:pt x="1066" y="5"/>
                  </a:lnTo>
                  <a:lnTo>
                    <a:pt x="940" y="11"/>
                  </a:lnTo>
                  <a:lnTo>
                    <a:pt x="813" y="18"/>
                  </a:lnTo>
                  <a:lnTo>
                    <a:pt x="685" y="28"/>
                  </a:lnTo>
                  <a:lnTo>
                    <a:pt x="554" y="38"/>
                  </a:lnTo>
                  <a:lnTo>
                    <a:pt x="422" y="52"/>
                  </a:lnTo>
                  <a:lnTo>
                    <a:pt x="287" y="6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54"/>
            <p:cNvSpPr/>
            <p:nvPr/>
          </p:nvSpPr>
          <p:spPr>
            <a:xfrm rot="-1235461">
              <a:off x="-1496236" y="3604035"/>
              <a:ext cx="453349" cy="917562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4" name="Google Shape;1124;p54"/>
            <p:cNvGrpSpPr/>
            <p:nvPr/>
          </p:nvGrpSpPr>
          <p:grpSpPr>
            <a:xfrm>
              <a:off x="-1113059" y="3416481"/>
              <a:ext cx="622754" cy="702426"/>
              <a:chOff x="3057525" y="4521200"/>
              <a:chExt cx="1216025" cy="1371600"/>
            </a:xfrm>
          </p:grpSpPr>
          <p:sp>
            <p:nvSpPr>
              <p:cNvPr id="1125" name="Google Shape;1125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6" name="Google Shape;1126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29" name="Google Shape;1129;p54"/>
            <p:cNvSpPr/>
            <p:nvPr/>
          </p:nvSpPr>
          <p:spPr>
            <a:xfrm rot="528439">
              <a:off x="-1309907" y="3002691"/>
              <a:ext cx="318324" cy="644274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0" name="Google Shape;1130;p54"/>
            <p:cNvGrpSpPr/>
            <p:nvPr/>
          </p:nvGrpSpPr>
          <p:grpSpPr>
            <a:xfrm rot="1587335">
              <a:off x="-494904" y="3264007"/>
              <a:ext cx="412802" cy="465614"/>
              <a:chOff x="3057525" y="4521200"/>
              <a:chExt cx="1216025" cy="1371600"/>
            </a:xfrm>
          </p:grpSpPr>
          <p:sp>
            <p:nvSpPr>
              <p:cNvPr id="1131" name="Google Shape;1131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4" name="Google Shape;1134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35" name="Google Shape;1135;p54"/>
            <p:cNvSpPr/>
            <p:nvPr/>
          </p:nvSpPr>
          <p:spPr>
            <a:xfrm rot="528439">
              <a:off x="-502049" y="3764621"/>
              <a:ext cx="243550" cy="492935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6" name="Google Shape;1136;p54"/>
            <p:cNvGrpSpPr/>
            <p:nvPr/>
          </p:nvGrpSpPr>
          <p:grpSpPr>
            <a:xfrm rot="-1479603">
              <a:off x="-874717" y="2912957"/>
              <a:ext cx="451868" cy="509678"/>
              <a:chOff x="3057525" y="4521200"/>
              <a:chExt cx="1216025" cy="1371600"/>
            </a:xfrm>
          </p:grpSpPr>
          <p:sp>
            <p:nvSpPr>
              <p:cNvPr id="1137" name="Google Shape;1137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8" name="Google Shape;1138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9" name="Google Shape;1139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41" name="Google Shape;1141;p5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5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5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1148" name="Google Shape;1148;p55"/>
          <p:cNvSpPr txBox="1"/>
          <p:nvPr/>
        </p:nvSpPr>
        <p:spPr>
          <a:xfrm>
            <a:off x="6484853" y="1526837"/>
            <a:ext cx="4564147" cy="7567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Sora"/>
              <a:buNone/>
            </a:pPr>
            <a:r>
              <a:rPr b="1" lang="en-US" sz="28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1149" name="Google Shape;1149;p55"/>
          <p:cNvSpPr txBox="1"/>
          <p:nvPr/>
        </p:nvSpPr>
        <p:spPr>
          <a:xfrm>
            <a:off x="6504194" y="1252101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1150" name="Google Shape;1150;p55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151" name="Google Shape;1151;p55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152" name="Google Shape;1152;p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3" name="Google Shape;1153;p55"/>
          <p:cNvGrpSpPr/>
          <p:nvPr/>
        </p:nvGrpSpPr>
        <p:grpSpPr>
          <a:xfrm>
            <a:off x="307558" y="1590984"/>
            <a:ext cx="5399591" cy="3953551"/>
            <a:chOff x="3575092" y="868474"/>
            <a:chExt cx="6895439" cy="5048801"/>
          </a:xfrm>
        </p:grpSpPr>
        <p:sp>
          <p:nvSpPr>
            <p:cNvPr id="1154" name="Google Shape;1154;p55"/>
            <p:cNvSpPr/>
            <p:nvPr/>
          </p:nvSpPr>
          <p:spPr>
            <a:xfrm rot="-60000">
              <a:off x="6596643" y="901700"/>
              <a:ext cx="3840913" cy="3812417"/>
            </a:xfrm>
            <a:custGeom>
              <a:rect b="b" l="l" r="r" t="t"/>
              <a:pathLst>
                <a:path extrusionOk="0" h="4015" w="4044">
                  <a:moveTo>
                    <a:pt x="3133" y="544"/>
                  </a:moveTo>
                  <a:lnTo>
                    <a:pt x="3133" y="534"/>
                  </a:lnTo>
                  <a:lnTo>
                    <a:pt x="3133" y="524"/>
                  </a:lnTo>
                  <a:lnTo>
                    <a:pt x="3131" y="497"/>
                  </a:lnTo>
                  <a:lnTo>
                    <a:pt x="3129" y="471"/>
                  </a:lnTo>
                  <a:lnTo>
                    <a:pt x="3126" y="445"/>
                  </a:lnTo>
                  <a:lnTo>
                    <a:pt x="3120" y="419"/>
                  </a:lnTo>
                  <a:lnTo>
                    <a:pt x="3114" y="395"/>
                  </a:lnTo>
                  <a:lnTo>
                    <a:pt x="3107" y="370"/>
                  </a:lnTo>
                  <a:lnTo>
                    <a:pt x="3099" y="346"/>
                  </a:lnTo>
                  <a:lnTo>
                    <a:pt x="3089" y="322"/>
                  </a:lnTo>
                  <a:lnTo>
                    <a:pt x="3079" y="300"/>
                  </a:lnTo>
                  <a:lnTo>
                    <a:pt x="3067" y="277"/>
                  </a:lnTo>
                  <a:lnTo>
                    <a:pt x="3054" y="255"/>
                  </a:lnTo>
                  <a:lnTo>
                    <a:pt x="3040" y="235"/>
                  </a:lnTo>
                  <a:lnTo>
                    <a:pt x="3026" y="214"/>
                  </a:lnTo>
                  <a:lnTo>
                    <a:pt x="3010" y="194"/>
                  </a:lnTo>
                  <a:lnTo>
                    <a:pt x="2994" y="175"/>
                  </a:lnTo>
                  <a:lnTo>
                    <a:pt x="2977" y="157"/>
                  </a:lnTo>
                  <a:lnTo>
                    <a:pt x="2959" y="139"/>
                  </a:lnTo>
                  <a:lnTo>
                    <a:pt x="2940" y="123"/>
                  </a:lnTo>
                  <a:lnTo>
                    <a:pt x="2921" y="107"/>
                  </a:lnTo>
                  <a:lnTo>
                    <a:pt x="2900" y="94"/>
                  </a:lnTo>
                  <a:lnTo>
                    <a:pt x="2879" y="80"/>
                  </a:lnTo>
                  <a:lnTo>
                    <a:pt x="2858" y="67"/>
                  </a:lnTo>
                  <a:lnTo>
                    <a:pt x="2835" y="55"/>
                  </a:lnTo>
                  <a:lnTo>
                    <a:pt x="2812" y="44"/>
                  </a:lnTo>
                  <a:lnTo>
                    <a:pt x="2788" y="35"/>
                  </a:lnTo>
                  <a:lnTo>
                    <a:pt x="2765" y="26"/>
                  </a:lnTo>
                  <a:lnTo>
                    <a:pt x="2740" y="19"/>
                  </a:lnTo>
                  <a:lnTo>
                    <a:pt x="2715" y="12"/>
                  </a:lnTo>
                  <a:lnTo>
                    <a:pt x="2689" y="7"/>
                  </a:lnTo>
                  <a:lnTo>
                    <a:pt x="2663" y="4"/>
                  </a:lnTo>
                  <a:lnTo>
                    <a:pt x="2637" y="2"/>
                  </a:lnTo>
                  <a:lnTo>
                    <a:pt x="2610" y="0"/>
                  </a:lnTo>
                  <a:lnTo>
                    <a:pt x="2582" y="1"/>
                  </a:lnTo>
                  <a:lnTo>
                    <a:pt x="2556" y="2"/>
                  </a:lnTo>
                  <a:lnTo>
                    <a:pt x="2529" y="5"/>
                  </a:lnTo>
                  <a:lnTo>
                    <a:pt x="2502" y="9"/>
                  </a:lnTo>
                  <a:lnTo>
                    <a:pt x="2477" y="14"/>
                  </a:lnTo>
                  <a:lnTo>
                    <a:pt x="2451" y="21"/>
                  </a:lnTo>
                  <a:lnTo>
                    <a:pt x="2426" y="28"/>
                  </a:lnTo>
                  <a:lnTo>
                    <a:pt x="2402" y="38"/>
                  </a:lnTo>
                  <a:lnTo>
                    <a:pt x="2377" y="49"/>
                  </a:lnTo>
                  <a:lnTo>
                    <a:pt x="2355" y="59"/>
                  </a:lnTo>
                  <a:lnTo>
                    <a:pt x="2333" y="72"/>
                  </a:lnTo>
                  <a:lnTo>
                    <a:pt x="2310" y="85"/>
                  </a:lnTo>
                  <a:lnTo>
                    <a:pt x="2289" y="100"/>
                  </a:lnTo>
                  <a:lnTo>
                    <a:pt x="2269" y="115"/>
                  </a:lnTo>
                  <a:lnTo>
                    <a:pt x="2249" y="132"/>
                  </a:lnTo>
                  <a:lnTo>
                    <a:pt x="2230" y="149"/>
                  </a:lnTo>
                  <a:lnTo>
                    <a:pt x="2212" y="167"/>
                  </a:lnTo>
                  <a:lnTo>
                    <a:pt x="2195" y="186"/>
                  </a:lnTo>
                  <a:lnTo>
                    <a:pt x="2179" y="206"/>
                  </a:lnTo>
                  <a:lnTo>
                    <a:pt x="2163" y="227"/>
                  </a:lnTo>
                  <a:lnTo>
                    <a:pt x="2149" y="248"/>
                  </a:lnTo>
                  <a:lnTo>
                    <a:pt x="2136" y="270"/>
                  </a:lnTo>
                  <a:lnTo>
                    <a:pt x="2123" y="293"/>
                  </a:lnTo>
                  <a:lnTo>
                    <a:pt x="2113" y="316"/>
                  </a:lnTo>
                  <a:lnTo>
                    <a:pt x="2102" y="340"/>
                  </a:lnTo>
                  <a:lnTo>
                    <a:pt x="2093" y="365"/>
                  </a:lnTo>
                  <a:lnTo>
                    <a:pt x="2086" y="391"/>
                  </a:lnTo>
                  <a:lnTo>
                    <a:pt x="2080" y="416"/>
                  </a:lnTo>
                  <a:lnTo>
                    <a:pt x="2074" y="442"/>
                  </a:lnTo>
                  <a:lnTo>
                    <a:pt x="2070" y="469"/>
                  </a:lnTo>
                  <a:lnTo>
                    <a:pt x="2068" y="495"/>
                  </a:lnTo>
                  <a:lnTo>
                    <a:pt x="2067" y="523"/>
                  </a:lnTo>
                  <a:lnTo>
                    <a:pt x="2070" y="548"/>
                  </a:lnTo>
                  <a:lnTo>
                    <a:pt x="2075" y="570"/>
                  </a:lnTo>
                  <a:lnTo>
                    <a:pt x="2080" y="592"/>
                  </a:lnTo>
                  <a:lnTo>
                    <a:pt x="2085" y="614"/>
                  </a:lnTo>
                  <a:lnTo>
                    <a:pt x="2096" y="654"/>
                  </a:lnTo>
                  <a:lnTo>
                    <a:pt x="2108" y="692"/>
                  </a:lnTo>
                  <a:lnTo>
                    <a:pt x="2121" y="726"/>
                  </a:lnTo>
                  <a:lnTo>
                    <a:pt x="2136" y="759"/>
                  </a:lnTo>
                  <a:lnTo>
                    <a:pt x="2151" y="790"/>
                  </a:lnTo>
                  <a:lnTo>
                    <a:pt x="2167" y="820"/>
                  </a:lnTo>
                  <a:lnTo>
                    <a:pt x="2199" y="878"/>
                  </a:lnTo>
                  <a:lnTo>
                    <a:pt x="2233" y="935"/>
                  </a:lnTo>
                  <a:lnTo>
                    <a:pt x="2250" y="965"/>
                  </a:lnTo>
                  <a:lnTo>
                    <a:pt x="2266" y="996"/>
                  </a:lnTo>
                  <a:lnTo>
                    <a:pt x="2283" y="1029"/>
                  </a:lnTo>
                  <a:lnTo>
                    <a:pt x="2299" y="1065"/>
                  </a:lnTo>
                  <a:lnTo>
                    <a:pt x="1133" y="1042"/>
                  </a:lnTo>
                  <a:lnTo>
                    <a:pt x="1111" y="2199"/>
                  </a:lnTo>
                  <a:lnTo>
                    <a:pt x="1070" y="2182"/>
                  </a:lnTo>
                  <a:lnTo>
                    <a:pt x="1030" y="2164"/>
                  </a:lnTo>
                  <a:lnTo>
                    <a:pt x="992" y="2145"/>
                  </a:lnTo>
                  <a:lnTo>
                    <a:pt x="955" y="2125"/>
                  </a:lnTo>
                  <a:lnTo>
                    <a:pt x="883" y="2085"/>
                  </a:lnTo>
                  <a:lnTo>
                    <a:pt x="815" y="2046"/>
                  </a:lnTo>
                  <a:lnTo>
                    <a:pt x="781" y="2027"/>
                  </a:lnTo>
                  <a:lnTo>
                    <a:pt x="747" y="2010"/>
                  </a:lnTo>
                  <a:lnTo>
                    <a:pt x="714" y="1995"/>
                  </a:lnTo>
                  <a:lnTo>
                    <a:pt x="680" y="1982"/>
                  </a:lnTo>
                  <a:lnTo>
                    <a:pt x="663" y="1976"/>
                  </a:lnTo>
                  <a:lnTo>
                    <a:pt x="646" y="1971"/>
                  </a:lnTo>
                  <a:lnTo>
                    <a:pt x="629" y="1966"/>
                  </a:lnTo>
                  <a:lnTo>
                    <a:pt x="612" y="1962"/>
                  </a:lnTo>
                  <a:lnTo>
                    <a:pt x="595" y="1959"/>
                  </a:lnTo>
                  <a:lnTo>
                    <a:pt x="578" y="1957"/>
                  </a:lnTo>
                  <a:lnTo>
                    <a:pt x="561" y="1956"/>
                  </a:lnTo>
                  <a:lnTo>
                    <a:pt x="544" y="1955"/>
                  </a:lnTo>
                  <a:lnTo>
                    <a:pt x="533" y="1955"/>
                  </a:lnTo>
                  <a:lnTo>
                    <a:pt x="524" y="1955"/>
                  </a:lnTo>
                  <a:lnTo>
                    <a:pt x="497" y="1956"/>
                  </a:lnTo>
                  <a:lnTo>
                    <a:pt x="470" y="1958"/>
                  </a:lnTo>
                  <a:lnTo>
                    <a:pt x="445" y="1962"/>
                  </a:lnTo>
                  <a:lnTo>
                    <a:pt x="419" y="1966"/>
                  </a:lnTo>
                  <a:lnTo>
                    <a:pt x="394" y="1973"/>
                  </a:lnTo>
                  <a:lnTo>
                    <a:pt x="370" y="1980"/>
                  </a:lnTo>
                  <a:lnTo>
                    <a:pt x="345" y="1989"/>
                  </a:lnTo>
                  <a:lnTo>
                    <a:pt x="322" y="1998"/>
                  </a:lnTo>
                  <a:lnTo>
                    <a:pt x="299" y="2009"/>
                  </a:lnTo>
                  <a:lnTo>
                    <a:pt x="277" y="2020"/>
                  </a:lnTo>
                  <a:lnTo>
                    <a:pt x="255" y="2033"/>
                  </a:lnTo>
                  <a:lnTo>
                    <a:pt x="234" y="2047"/>
                  </a:lnTo>
                  <a:lnTo>
                    <a:pt x="213" y="2062"/>
                  </a:lnTo>
                  <a:lnTo>
                    <a:pt x="194" y="2076"/>
                  </a:lnTo>
                  <a:lnTo>
                    <a:pt x="175" y="2093"/>
                  </a:lnTo>
                  <a:lnTo>
                    <a:pt x="156" y="2111"/>
                  </a:lnTo>
                  <a:lnTo>
                    <a:pt x="139" y="2128"/>
                  </a:lnTo>
                  <a:lnTo>
                    <a:pt x="123" y="2147"/>
                  </a:lnTo>
                  <a:lnTo>
                    <a:pt x="107" y="2166"/>
                  </a:lnTo>
                  <a:lnTo>
                    <a:pt x="92" y="2187"/>
                  </a:lnTo>
                  <a:lnTo>
                    <a:pt x="80" y="2208"/>
                  </a:lnTo>
                  <a:lnTo>
                    <a:pt x="67" y="2230"/>
                  </a:lnTo>
                  <a:lnTo>
                    <a:pt x="55" y="2253"/>
                  </a:lnTo>
                  <a:lnTo>
                    <a:pt x="44" y="2275"/>
                  </a:lnTo>
                  <a:lnTo>
                    <a:pt x="35" y="2299"/>
                  </a:lnTo>
                  <a:lnTo>
                    <a:pt x="26" y="2323"/>
                  </a:lnTo>
                  <a:lnTo>
                    <a:pt x="19" y="2348"/>
                  </a:lnTo>
                  <a:lnTo>
                    <a:pt x="12" y="2372"/>
                  </a:lnTo>
                  <a:lnTo>
                    <a:pt x="7" y="2398"/>
                  </a:lnTo>
                  <a:lnTo>
                    <a:pt x="4" y="2425"/>
                  </a:lnTo>
                  <a:lnTo>
                    <a:pt x="2" y="2451"/>
                  </a:lnTo>
                  <a:lnTo>
                    <a:pt x="0" y="2478"/>
                  </a:lnTo>
                  <a:lnTo>
                    <a:pt x="1" y="2505"/>
                  </a:lnTo>
                  <a:lnTo>
                    <a:pt x="2" y="2533"/>
                  </a:lnTo>
                  <a:lnTo>
                    <a:pt x="5" y="2559"/>
                  </a:lnTo>
                  <a:lnTo>
                    <a:pt x="9" y="2585"/>
                  </a:lnTo>
                  <a:lnTo>
                    <a:pt x="14" y="2612"/>
                  </a:lnTo>
                  <a:lnTo>
                    <a:pt x="21" y="2637"/>
                  </a:lnTo>
                  <a:lnTo>
                    <a:pt x="28" y="2662"/>
                  </a:lnTo>
                  <a:lnTo>
                    <a:pt x="38" y="2687"/>
                  </a:lnTo>
                  <a:lnTo>
                    <a:pt x="48" y="2710"/>
                  </a:lnTo>
                  <a:lnTo>
                    <a:pt x="59" y="2734"/>
                  </a:lnTo>
                  <a:lnTo>
                    <a:pt x="72" y="2756"/>
                  </a:lnTo>
                  <a:lnTo>
                    <a:pt x="85" y="2777"/>
                  </a:lnTo>
                  <a:lnTo>
                    <a:pt x="100" y="2799"/>
                  </a:lnTo>
                  <a:lnTo>
                    <a:pt x="115" y="2819"/>
                  </a:lnTo>
                  <a:lnTo>
                    <a:pt x="132" y="2839"/>
                  </a:lnTo>
                  <a:lnTo>
                    <a:pt x="149" y="2859"/>
                  </a:lnTo>
                  <a:lnTo>
                    <a:pt x="167" y="2876"/>
                  </a:lnTo>
                  <a:lnTo>
                    <a:pt x="186" y="2894"/>
                  </a:lnTo>
                  <a:lnTo>
                    <a:pt x="206" y="2910"/>
                  </a:lnTo>
                  <a:lnTo>
                    <a:pt x="227" y="2925"/>
                  </a:lnTo>
                  <a:lnTo>
                    <a:pt x="248" y="2939"/>
                  </a:lnTo>
                  <a:lnTo>
                    <a:pt x="270" y="2953"/>
                  </a:lnTo>
                  <a:lnTo>
                    <a:pt x="293" y="2964"/>
                  </a:lnTo>
                  <a:lnTo>
                    <a:pt x="315" y="2976"/>
                  </a:lnTo>
                  <a:lnTo>
                    <a:pt x="340" y="2986"/>
                  </a:lnTo>
                  <a:lnTo>
                    <a:pt x="365" y="2994"/>
                  </a:lnTo>
                  <a:lnTo>
                    <a:pt x="390" y="3003"/>
                  </a:lnTo>
                  <a:lnTo>
                    <a:pt x="416" y="3009"/>
                  </a:lnTo>
                  <a:lnTo>
                    <a:pt x="441" y="3013"/>
                  </a:lnTo>
                  <a:lnTo>
                    <a:pt x="468" y="3018"/>
                  </a:lnTo>
                  <a:lnTo>
                    <a:pt x="495" y="3021"/>
                  </a:lnTo>
                  <a:lnTo>
                    <a:pt x="522" y="3022"/>
                  </a:lnTo>
                  <a:lnTo>
                    <a:pt x="548" y="3018"/>
                  </a:lnTo>
                  <a:lnTo>
                    <a:pt x="573" y="3012"/>
                  </a:lnTo>
                  <a:lnTo>
                    <a:pt x="596" y="3008"/>
                  </a:lnTo>
                  <a:lnTo>
                    <a:pt x="619" y="3002"/>
                  </a:lnTo>
                  <a:lnTo>
                    <a:pt x="640" y="2996"/>
                  </a:lnTo>
                  <a:lnTo>
                    <a:pt x="660" y="2990"/>
                  </a:lnTo>
                  <a:lnTo>
                    <a:pt x="680" y="2984"/>
                  </a:lnTo>
                  <a:lnTo>
                    <a:pt x="700" y="2977"/>
                  </a:lnTo>
                  <a:lnTo>
                    <a:pt x="735" y="2962"/>
                  </a:lnTo>
                  <a:lnTo>
                    <a:pt x="769" y="2947"/>
                  </a:lnTo>
                  <a:lnTo>
                    <a:pt x="801" y="2930"/>
                  </a:lnTo>
                  <a:lnTo>
                    <a:pt x="833" y="2914"/>
                  </a:lnTo>
                  <a:lnTo>
                    <a:pt x="893" y="2879"/>
                  </a:lnTo>
                  <a:lnTo>
                    <a:pt x="955" y="2843"/>
                  </a:lnTo>
                  <a:lnTo>
                    <a:pt x="988" y="2825"/>
                  </a:lnTo>
                  <a:lnTo>
                    <a:pt x="1022" y="2807"/>
                  </a:lnTo>
                  <a:lnTo>
                    <a:pt x="1059" y="2791"/>
                  </a:lnTo>
                  <a:lnTo>
                    <a:pt x="1099" y="2774"/>
                  </a:lnTo>
                  <a:lnTo>
                    <a:pt x="1076" y="3957"/>
                  </a:lnTo>
                  <a:lnTo>
                    <a:pt x="2247" y="3980"/>
                  </a:lnTo>
                  <a:lnTo>
                    <a:pt x="2231" y="3943"/>
                  </a:lnTo>
                  <a:lnTo>
                    <a:pt x="2214" y="3909"/>
                  </a:lnTo>
                  <a:lnTo>
                    <a:pt x="2197" y="3877"/>
                  </a:lnTo>
                  <a:lnTo>
                    <a:pt x="2180" y="3846"/>
                  </a:lnTo>
                  <a:lnTo>
                    <a:pt x="2146" y="3787"/>
                  </a:lnTo>
                  <a:lnTo>
                    <a:pt x="2113" y="3728"/>
                  </a:lnTo>
                  <a:lnTo>
                    <a:pt x="2097" y="3698"/>
                  </a:lnTo>
                  <a:lnTo>
                    <a:pt x="2081" y="3666"/>
                  </a:lnTo>
                  <a:lnTo>
                    <a:pt x="2067" y="3633"/>
                  </a:lnTo>
                  <a:lnTo>
                    <a:pt x="2053" y="3598"/>
                  </a:lnTo>
                  <a:lnTo>
                    <a:pt x="2040" y="3560"/>
                  </a:lnTo>
                  <a:lnTo>
                    <a:pt x="2028" y="3520"/>
                  </a:lnTo>
                  <a:lnTo>
                    <a:pt x="2023" y="3499"/>
                  </a:lnTo>
                  <a:lnTo>
                    <a:pt x="2019" y="3475"/>
                  </a:lnTo>
                  <a:lnTo>
                    <a:pt x="2015" y="3452"/>
                  </a:lnTo>
                  <a:lnTo>
                    <a:pt x="2010" y="3427"/>
                  </a:lnTo>
                  <a:lnTo>
                    <a:pt x="2011" y="3400"/>
                  </a:lnTo>
                  <a:lnTo>
                    <a:pt x="2013" y="3372"/>
                  </a:lnTo>
                  <a:lnTo>
                    <a:pt x="2018" y="3346"/>
                  </a:lnTo>
                  <a:lnTo>
                    <a:pt x="2023" y="3320"/>
                  </a:lnTo>
                  <a:lnTo>
                    <a:pt x="2029" y="3294"/>
                  </a:lnTo>
                  <a:lnTo>
                    <a:pt x="2037" y="3269"/>
                  </a:lnTo>
                  <a:lnTo>
                    <a:pt x="2045" y="3244"/>
                  </a:lnTo>
                  <a:lnTo>
                    <a:pt x="2056" y="3221"/>
                  </a:lnTo>
                  <a:lnTo>
                    <a:pt x="2067" y="3197"/>
                  </a:lnTo>
                  <a:lnTo>
                    <a:pt x="2079" y="3174"/>
                  </a:lnTo>
                  <a:lnTo>
                    <a:pt x="2092" y="3152"/>
                  </a:lnTo>
                  <a:lnTo>
                    <a:pt x="2106" y="3131"/>
                  </a:lnTo>
                  <a:lnTo>
                    <a:pt x="2122" y="3110"/>
                  </a:lnTo>
                  <a:lnTo>
                    <a:pt x="2138" y="3090"/>
                  </a:lnTo>
                  <a:lnTo>
                    <a:pt x="2155" y="3071"/>
                  </a:lnTo>
                  <a:lnTo>
                    <a:pt x="2174" y="3053"/>
                  </a:lnTo>
                  <a:lnTo>
                    <a:pt x="2192" y="3036"/>
                  </a:lnTo>
                  <a:lnTo>
                    <a:pt x="2212" y="3019"/>
                  </a:lnTo>
                  <a:lnTo>
                    <a:pt x="2232" y="3004"/>
                  </a:lnTo>
                  <a:lnTo>
                    <a:pt x="2254" y="2989"/>
                  </a:lnTo>
                  <a:lnTo>
                    <a:pt x="2275" y="2976"/>
                  </a:lnTo>
                  <a:lnTo>
                    <a:pt x="2297" y="2963"/>
                  </a:lnTo>
                  <a:lnTo>
                    <a:pt x="2321" y="2953"/>
                  </a:lnTo>
                  <a:lnTo>
                    <a:pt x="2345" y="2942"/>
                  </a:lnTo>
                  <a:lnTo>
                    <a:pt x="2369" y="2932"/>
                  </a:lnTo>
                  <a:lnTo>
                    <a:pt x="2394" y="2925"/>
                  </a:lnTo>
                  <a:lnTo>
                    <a:pt x="2420" y="2918"/>
                  </a:lnTo>
                  <a:lnTo>
                    <a:pt x="2446" y="2913"/>
                  </a:lnTo>
                  <a:lnTo>
                    <a:pt x="2472" y="2909"/>
                  </a:lnTo>
                  <a:lnTo>
                    <a:pt x="2499" y="2906"/>
                  </a:lnTo>
                  <a:lnTo>
                    <a:pt x="2526" y="2904"/>
                  </a:lnTo>
                  <a:lnTo>
                    <a:pt x="2553" y="2904"/>
                  </a:lnTo>
                  <a:lnTo>
                    <a:pt x="2580" y="2906"/>
                  </a:lnTo>
                  <a:lnTo>
                    <a:pt x="2607" y="2908"/>
                  </a:lnTo>
                  <a:lnTo>
                    <a:pt x="2632" y="2911"/>
                  </a:lnTo>
                  <a:lnTo>
                    <a:pt x="2658" y="2916"/>
                  </a:lnTo>
                  <a:lnTo>
                    <a:pt x="2683" y="2923"/>
                  </a:lnTo>
                  <a:lnTo>
                    <a:pt x="2708" y="2930"/>
                  </a:lnTo>
                  <a:lnTo>
                    <a:pt x="2732" y="2939"/>
                  </a:lnTo>
                  <a:lnTo>
                    <a:pt x="2755" y="2948"/>
                  </a:lnTo>
                  <a:lnTo>
                    <a:pt x="2779" y="2959"/>
                  </a:lnTo>
                  <a:lnTo>
                    <a:pt x="2801" y="2971"/>
                  </a:lnTo>
                  <a:lnTo>
                    <a:pt x="2822" y="2984"/>
                  </a:lnTo>
                  <a:lnTo>
                    <a:pt x="2844" y="2997"/>
                  </a:lnTo>
                  <a:lnTo>
                    <a:pt x="2864" y="3011"/>
                  </a:lnTo>
                  <a:lnTo>
                    <a:pt x="2883" y="3027"/>
                  </a:lnTo>
                  <a:lnTo>
                    <a:pt x="2902" y="3043"/>
                  </a:lnTo>
                  <a:lnTo>
                    <a:pt x="2921" y="3060"/>
                  </a:lnTo>
                  <a:lnTo>
                    <a:pt x="2938" y="3079"/>
                  </a:lnTo>
                  <a:lnTo>
                    <a:pt x="2954" y="3098"/>
                  </a:lnTo>
                  <a:lnTo>
                    <a:pt x="2970" y="3118"/>
                  </a:lnTo>
                  <a:lnTo>
                    <a:pt x="2984" y="3138"/>
                  </a:lnTo>
                  <a:lnTo>
                    <a:pt x="2997" y="3159"/>
                  </a:lnTo>
                  <a:lnTo>
                    <a:pt x="3010" y="3181"/>
                  </a:lnTo>
                  <a:lnTo>
                    <a:pt x="3022" y="3204"/>
                  </a:lnTo>
                  <a:lnTo>
                    <a:pt x="3033" y="3226"/>
                  </a:lnTo>
                  <a:lnTo>
                    <a:pt x="3042" y="3250"/>
                  </a:lnTo>
                  <a:lnTo>
                    <a:pt x="3050" y="3274"/>
                  </a:lnTo>
                  <a:lnTo>
                    <a:pt x="3057" y="3299"/>
                  </a:lnTo>
                  <a:lnTo>
                    <a:pt x="3064" y="3323"/>
                  </a:lnTo>
                  <a:lnTo>
                    <a:pt x="3068" y="3349"/>
                  </a:lnTo>
                  <a:lnTo>
                    <a:pt x="3072" y="3375"/>
                  </a:lnTo>
                  <a:lnTo>
                    <a:pt x="3074" y="3401"/>
                  </a:lnTo>
                  <a:lnTo>
                    <a:pt x="3075" y="3428"/>
                  </a:lnTo>
                  <a:lnTo>
                    <a:pt x="3076" y="3438"/>
                  </a:lnTo>
                  <a:lnTo>
                    <a:pt x="3075" y="3448"/>
                  </a:lnTo>
                  <a:lnTo>
                    <a:pt x="3075" y="3465"/>
                  </a:lnTo>
                  <a:lnTo>
                    <a:pt x="3073" y="3481"/>
                  </a:lnTo>
                  <a:lnTo>
                    <a:pt x="3071" y="3499"/>
                  </a:lnTo>
                  <a:lnTo>
                    <a:pt x="3068" y="3515"/>
                  </a:lnTo>
                  <a:lnTo>
                    <a:pt x="3065" y="3532"/>
                  </a:lnTo>
                  <a:lnTo>
                    <a:pt x="3060" y="3548"/>
                  </a:lnTo>
                  <a:lnTo>
                    <a:pt x="3055" y="3564"/>
                  </a:lnTo>
                  <a:lnTo>
                    <a:pt x="3050" y="3580"/>
                  </a:lnTo>
                  <a:lnTo>
                    <a:pt x="3037" y="3612"/>
                  </a:lnTo>
                  <a:lnTo>
                    <a:pt x="3023" y="3644"/>
                  </a:lnTo>
                  <a:lnTo>
                    <a:pt x="3007" y="3677"/>
                  </a:lnTo>
                  <a:lnTo>
                    <a:pt x="2990" y="3709"/>
                  </a:lnTo>
                  <a:lnTo>
                    <a:pt x="2953" y="3775"/>
                  </a:lnTo>
                  <a:lnTo>
                    <a:pt x="2914" y="3844"/>
                  </a:lnTo>
                  <a:lnTo>
                    <a:pt x="2895" y="3879"/>
                  </a:lnTo>
                  <a:lnTo>
                    <a:pt x="2877" y="3915"/>
                  </a:lnTo>
                  <a:lnTo>
                    <a:pt x="2859" y="3953"/>
                  </a:lnTo>
                  <a:lnTo>
                    <a:pt x="2842" y="3991"/>
                  </a:lnTo>
                  <a:lnTo>
                    <a:pt x="3988" y="4015"/>
                  </a:lnTo>
                  <a:lnTo>
                    <a:pt x="4044" y="1099"/>
                  </a:lnTo>
                  <a:lnTo>
                    <a:pt x="2902" y="1076"/>
                  </a:lnTo>
                  <a:lnTo>
                    <a:pt x="2920" y="1039"/>
                  </a:lnTo>
                  <a:lnTo>
                    <a:pt x="2938" y="1003"/>
                  </a:lnTo>
                  <a:lnTo>
                    <a:pt x="2956" y="967"/>
                  </a:lnTo>
                  <a:lnTo>
                    <a:pt x="2975" y="932"/>
                  </a:lnTo>
                  <a:lnTo>
                    <a:pt x="3013" y="866"/>
                  </a:lnTo>
                  <a:lnTo>
                    <a:pt x="3050" y="801"/>
                  </a:lnTo>
                  <a:lnTo>
                    <a:pt x="3066" y="769"/>
                  </a:lnTo>
                  <a:lnTo>
                    <a:pt x="3082" y="737"/>
                  </a:lnTo>
                  <a:lnTo>
                    <a:pt x="3096" y="706"/>
                  </a:lnTo>
                  <a:lnTo>
                    <a:pt x="3107" y="674"/>
                  </a:lnTo>
                  <a:lnTo>
                    <a:pt x="3113" y="658"/>
                  </a:lnTo>
                  <a:lnTo>
                    <a:pt x="3118" y="642"/>
                  </a:lnTo>
                  <a:lnTo>
                    <a:pt x="3121" y="626"/>
                  </a:lnTo>
                  <a:lnTo>
                    <a:pt x="3126" y="610"/>
                  </a:lnTo>
                  <a:lnTo>
                    <a:pt x="3128" y="594"/>
                  </a:lnTo>
                  <a:lnTo>
                    <a:pt x="3130" y="578"/>
                  </a:lnTo>
                  <a:lnTo>
                    <a:pt x="3132" y="560"/>
                  </a:lnTo>
                  <a:lnTo>
                    <a:pt x="3133" y="544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outerShdw blurRad="508000" sx="95000" rotWithShape="0" algn="tl" dir="2700000" dist="228600" sy="95000">
                <a:srgbClr val="000000">
                  <a:alpha val="2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55"/>
            <p:cNvSpPr/>
            <p:nvPr/>
          </p:nvSpPr>
          <p:spPr>
            <a:xfrm rot="456846">
              <a:off x="3821418" y="1693040"/>
              <a:ext cx="3943489" cy="3980526"/>
            </a:xfrm>
            <a:custGeom>
              <a:rect b="b" l="l" r="r" t="t"/>
              <a:pathLst>
                <a:path extrusionOk="0" h="4191" w="4152">
                  <a:moveTo>
                    <a:pt x="3989" y="1725"/>
                  </a:moveTo>
                  <a:lnTo>
                    <a:pt x="3954" y="1748"/>
                  </a:lnTo>
                  <a:lnTo>
                    <a:pt x="3923" y="1769"/>
                  </a:lnTo>
                  <a:lnTo>
                    <a:pt x="3894" y="1791"/>
                  </a:lnTo>
                  <a:lnTo>
                    <a:pt x="3866" y="1813"/>
                  </a:lnTo>
                  <a:lnTo>
                    <a:pt x="3813" y="1857"/>
                  </a:lnTo>
                  <a:lnTo>
                    <a:pt x="3761" y="1898"/>
                  </a:lnTo>
                  <a:lnTo>
                    <a:pt x="3733" y="1920"/>
                  </a:lnTo>
                  <a:lnTo>
                    <a:pt x="3706" y="1940"/>
                  </a:lnTo>
                  <a:lnTo>
                    <a:pt x="3675" y="1959"/>
                  </a:lnTo>
                  <a:lnTo>
                    <a:pt x="3643" y="1978"/>
                  </a:lnTo>
                  <a:lnTo>
                    <a:pt x="3607" y="1998"/>
                  </a:lnTo>
                  <a:lnTo>
                    <a:pt x="3569" y="2015"/>
                  </a:lnTo>
                  <a:lnTo>
                    <a:pt x="3549" y="2023"/>
                  </a:lnTo>
                  <a:lnTo>
                    <a:pt x="3527" y="2032"/>
                  </a:lnTo>
                  <a:lnTo>
                    <a:pt x="3504" y="2040"/>
                  </a:lnTo>
                  <a:lnTo>
                    <a:pt x="3480" y="2048"/>
                  </a:lnTo>
                  <a:lnTo>
                    <a:pt x="3454" y="2051"/>
                  </a:lnTo>
                  <a:lnTo>
                    <a:pt x="3426" y="2053"/>
                  </a:lnTo>
                  <a:lnTo>
                    <a:pt x="3399" y="2053"/>
                  </a:lnTo>
                  <a:lnTo>
                    <a:pt x="3373" y="2052"/>
                  </a:lnTo>
                  <a:lnTo>
                    <a:pt x="3347" y="2050"/>
                  </a:lnTo>
                  <a:lnTo>
                    <a:pt x="3320" y="2047"/>
                  </a:lnTo>
                  <a:lnTo>
                    <a:pt x="3295" y="2041"/>
                  </a:lnTo>
                  <a:lnTo>
                    <a:pt x="3269" y="2036"/>
                  </a:lnTo>
                  <a:lnTo>
                    <a:pt x="3245" y="2029"/>
                  </a:lnTo>
                  <a:lnTo>
                    <a:pt x="3220" y="2020"/>
                  </a:lnTo>
                  <a:lnTo>
                    <a:pt x="3197" y="2010"/>
                  </a:lnTo>
                  <a:lnTo>
                    <a:pt x="3173" y="2000"/>
                  </a:lnTo>
                  <a:lnTo>
                    <a:pt x="3150" y="1988"/>
                  </a:lnTo>
                  <a:lnTo>
                    <a:pt x="3128" y="1975"/>
                  </a:lnTo>
                  <a:lnTo>
                    <a:pt x="3107" y="1961"/>
                  </a:lnTo>
                  <a:lnTo>
                    <a:pt x="3086" y="1946"/>
                  </a:lnTo>
                  <a:lnTo>
                    <a:pt x="3065" y="1930"/>
                  </a:lnTo>
                  <a:lnTo>
                    <a:pt x="3046" y="1913"/>
                  </a:lnTo>
                  <a:lnTo>
                    <a:pt x="3028" y="1896"/>
                  </a:lnTo>
                  <a:lnTo>
                    <a:pt x="3010" y="1877"/>
                  </a:lnTo>
                  <a:lnTo>
                    <a:pt x="2994" y="1858"/>
                  </a:lnTo>
                  <a:lnTo>
                    <a:pt x="2978" y="1837"/>
                  </a:lnTo>
                  <a:lnTo>
                    <a:pt x="2963" y="1816"/>
                  </a:lnTo>
                  <a:lnTo>
                    <a:pt x="2949" y="1794"/>
                  </a:lnTo>
                  <a:lnTo>
                    <a:pt x="2936" y="1771"/>
                  </a:lnTo>
                  <a:lnTo>
                    <a:pt x="2924" y="1748"/>
                  </a:lnTo>
                  <a:lnTo>
                    <a:pt x="2914" y="1724"/>
                  </a:lnTo>
                  <a:lnTo>
                    <a:pt x="2904" y="1699"/>
                  </a:lnTo>
                  <a:lnTo>
                    <a:pt x="2896" y="1674"/>
                  </a:lnTo>
                  <a:lnTo>
                    <a:pt x="2888" y="1648"/>
                  </a:lnTo>
                  <a:lnTo>
                    <a:pt x="2883" y="1622"/>
                  </a:lnTo>
                  <a:lnTo>
                    <a:pt x="2879" y="1594"/>
                  </a:lnTo>
                  <a:lnTo>
                    <a:pt x="2875" y="1568"/>
                  </a:lnTo>
                  <a:lnTo>
                    <a:pt x="2873" y="1541"/>
                  </a:lnTo>
                  <a:lnTo>
                    <a:pt x="2873" y="1515"/>
                  </a:lnTo>
                  <a:lnTo>
                    <a:pt x="2874" y="1489"/>
                  </a:lnTo>
                  <a:lnTo>
                    <a:pt x="2876" y="1463"/>
                  </a:lnTo>
                  <a:lnTo>
                    <a:pt x="2880" y="1438"/>
                  </a:lnTo>
                  <a:lnTo>
                    <a:pt x="2884" y="1412"/>
                  </a:lnTo>
                  <a:lnTo>
                    <a:pt x="2889" y="1388"/>
                  </a:lnTo>
                  <a:lnTo>
                    <a:pt x="2897" y="1363"/>
                  </a:lnTo>
                  <a:lnTo>
                    <a:pt x="2904" y="1339"/>
                  </a:lnTo>
                  <a:lnTo>
                    <a:pt x="2914" y="1316"/>
                  </a:lnTo>
                  <a:lnTo>
                    <a:pt x="2923" y="1292"/>
                  </a:lnTo>
                  <a:lnTo>
                    <a:pt x="2935" y="1270"/>
                  </a:lnTo>
                  <a:lnTo>
                    <a:pt x="2947" y="1249"/>
                  </a:lnTo>
                  <a:lnTo>
                    <a:pt x="2961" y="1227"/>
                  </a:lnTo>
                  <a:lnTo>
                    <a:pt x="2975" y="1206"/>
                  </a:lnTo>
                  <a:lnTo>
                    <a:pt x="2990" y="1187"/>
                  </a:lnTo>
                  <a:lnTo>
                    <a:pt x="3006" y="1167"/>
                  </a:lnTo>
                  <a:lnTo>
                    <a:pt x="3023" y="1149"/>
                  </a:lnTo>
                  <a:lnTo>
                    <a:pt x="3041" y="1131"/>
                  </a:lnTo>
                  <a:lnTo>
                    <a:pt x="3059" y="1114"/>
                  </a:lnTo>
                  <a:lnTo>
                    <a:pt x="3078" y="1099"/>
                  </a:lnTo>
                  <a:lnTo>
                    <a:pt x="3098" y="1083"/>
                  </a:lnTo>
                  <a:lnTo>
                    <a:pt x="3120" y="1069"/>
                  </a:lnTo>
                  <a:lnTo>
                    <a:pt x="3141" y="1056"/>
                  </a:lnTo>
                  <a:lnTo>
                    <a:pt x="3164" y="1045"/>
                  </a:lnTo>
                  <a:lnTo>
                    <a:pt x="3187" y="1033"/>
                  </a:lnTo>
                  <a:lnTo>
                    <a:pt x="3210" y="1023"/>
                  </a:lnTo>
                  <a:lnTo>
                    <a:pt x="3235" y="1015"/>
                  </a:lnTo>
                  <a:lnTo>
                    <a:pt x="3261" y="1006"/>
                  </a:lnTo>
                  <a:lnTo>
                    <a:pt x="3285" y="1000"/>
                  </a:lnTo>
                  <a:lnTo>
                    <a:pt x="3312" y="994"/>
                  </a:lnTo>
                  <a:lnTo>
                    <a:pt x="3321" y="992"/>
                  </a:lnTo>
                  <a:lnTo>
                    <a:pt x="3332" y="991"/>
                  </a:lnTo>
                  <a:lnTo>
                    <a:pt x="3348" y="989"/>
                  </a:lnTo>
                  <a:lnTo>
                    <a:pt x="3365" y="988"/>
                  </a:lnTo>
                  <a:lnTo>
                    <a:pt x="3382" y="988"/>
                  </a:lnTo>
                  <a:lnTo>
                    <a:pt x="3398" y="988"/>
                  </a:lnTo>
                  <a:lnTo>
                    <a:pt x="3415" y="989"/>
                  </a:lnTo>
                  <a:lnTo>
                    <a:pt x="3432" y="990"/>
                  </a:lnTo>
                  <a:lnTo>
                    <a:pt x="3450" y="993"/>
                  </a:lnTo>
                  <a:lnTo>
                    <a:pt x="3466" y="995"/>
                  </a:lnTo>
                  <a:lnTo>
                    <a:pt x="3500" y="1003"/>
                  </a:lnTo>
                  <a:lnTo>
                    <a:pt x="3534" y="1011"/>
                  </a:lnTo>
                  <a:lnTo>
                    <a:pt x="3568" y="1022"/>
                  </a:lnTo>
                  <a:lnTo>
                    <a:pt x="3603" y="1034"/>
                  </a:lnTo>
                  <a:lnTo>
                    <a:pt x="3674" y="1061"/>
                  </a:lnTo>
                  <a:lnTo>
                    <a:pt x="3747" y="1087"/>
                  </a:lnTo>
                  <a:lnTo>
                    <a:pt x="3786" y="1101"/>
                  </a:lnTo>
                  <a:lnTo>
                    <a:pt x="3824" y="1114"/>
                  </a:lnTo>
                  <a:lnTo>
                    <a:pt x="3865" y="1126"/>
                  </a:lnTo>
                  <a:lnTo>
                    <a:pt x="3905" y="1136"/>
                  </a:lnTo>
                  <a:lnTo>
                    <a:pt x="3745" y="0"/>
                  </a:lnTo>
                  <a:lnTo>
                    <a:pt x="861" y="407"/>
                  </a:lnTo>
                  <a:lnTo>
                    <a:pt x="1020" y="1539"/>
                  </a:lnTo>
                  <a:lnTo>
                    <a:pt x="981" y="1529"/>
                  </a:lnTo>
                  <a:lnTo>
                    <a:pt x="943" y="1517"/>
                  </a:lnTo>
                  <a:lnTo>
                    <a:pt x="904" y="1504"/>
                  </a:lnTo>
                  <a:lnTo>
                    <a:pt x="867" y="1491"/>
                  </a:lnTo>
                  <a:lnTo>
                    <a:pt x="795" y="1464"/>
                  </a:lnTo>
                  <a:lnTo>
                    <a:pt x="725" y="1439"/>
                  </a:lnTo>
                  <a:lnTo>
                    <a:pt x="691" y="1427"/>
                  </a:lnTo>
                  <a:lnTo>
                    <a:pt x="658" y="1417"/>
                  </a:lnTo>
                  <a:lnTo>
                    <a:pt x="623" y="1408"/>
                  </a:lnTo>
                  <a:lnTo>
                    <a:pt x="590" y="1401"/>
                  </a:lnTo>
                  <a:lnTo>
                    <a:pt x="574" y="1398"/>
                  </a:lnTo>
                  <a:lnTo>
                    <a:pt x="557" y="1396"/>
                  </a:lnTo>
                  <a:lnTo>
                    <a:pt x="541" y="1395"/>
                  </a:lnTo>
                  <a:lnTo>
                    <a:pt x="525" y="1394"/>
                  </a:lnTo>
                  <a:lnTo>
                    <a:pt x="508" y="1394"/>
                  </a:lnTo>
                  <a:lnTo>
                    <a:pt x="492" y="1394"/>
                  </a:lnTo>
                  <a:lnTo>
                    <a:pt x="475" y="1395"/>
                  </a:lnTo>
                  <a:lnTo>
                    <a:pt x="459" y="1397"/>
                  </a:lnTo>
                  <a:lnTo>
                    <a:pt x="448" y="1398"/>
                  </a:lnTo>
                  <a:lnTo>
                    <a:pt x="439" y="1400"/>
                  </a:lnTo>
                  <a:lnTo>
                    <a:pt x="413" y="1406"/>
                  </a:lnTo>
                  <a:lnTo>
                    <a:pt x="388" y="1412"/>
                  </a:lnTo>
                  <a:lnTo>
                    <a:pt x="362" y="1421"/>
                  </a:lnTo>
                  <a:lnTo>
                    <a:pt x="339" y="1429"/>
                  </a:lnTo>
                  <a:lnTo>
                    <a:pt x="314" y="1439"/>
                  </a:lnTo>
                  <a:lnTo>
                    <a:pt x="292" y="1451"/>
                  </a:lnTo>
                  <a:lnTo>
                    <a:pt x="269" y="1462"/>
                  </a:lnTo>
                  <a:lnTo>
                    <a:pt x="247" y="1475"/>
                  </a:lnTo>
                  <a:lnTo>
                    <a:pt x="226" y="1490"/>
                  </a:lnTo>
                  <a:lnTo>
                    <a:pt x="206" y="1505"/>
                  </a:lnTo>
                  <a:lnTo>
                    <a:pt x="187" y="1520"/>
                  </a:lnTo>
                  <a:lnTo>
                    <a:pt x="168" y="1537"/>
                  </a:lnTo>
                  <a:lnTo>
                    <a:pt x="150" y="1555"/>
                  </a:lnTo>
                  <a:lnTo>
                    <a:pt x="134" y="1573"/>
                  </a:lnTo>
                  <a:lnTo>
                    <a:pt x="118" y="1593"/>
                  </a:lnTo>
                  <a:lnTo>
                    <a:pt x="102" y="1612"/>
                  </a:lnTo>
                  <a:lnTo>
                    <a:pt x="88" y="1633"/>
                  </a:lnTo>
                  <a:lnTo>
                    <a:pt x="75" y="1655"/>
                  </a:lnTo>
                  <a:lnTo>
                    <a:pt x="62" y="1676"/>
                  </a:lnTo>
                  <a:lnTo>
                    <a:pt x="51" y="1698"/>
                  </a:lnTo>
                  <a:lnTo>
                    <a:pt x="41" y="1722"/>
                  </a:lnTo>
                  <a:lnTo>
                    <a:pt x="32" y="1745"/>
                  </a:lnTo>
                  <a:lnTo>
                    <a:pt x="24" y="1769"/>
                  </a:lnTo>
                  <a:lnTo>
                    <a:pt x="17" y="1794"/>
                  </a:lnTo>
                  <a:lnTo>
                    <a:pt x="11" y="1818"/>
                  </a:lnTo>
                  <a:lnTo>
                    <a:pt x="7" y="1844"/>
                  </a:lnTo>
                  <a:lnTo>
                    <a:pt x="3" y="1869"/>
                  </a:lnTo>
                  <a:lnTo>
                    <a:pt x="1" y="1895"/>
                  </a:lnTo>
                  <a:lnTo>
                    <a:pt x="0" y="1921"/>
                  </a:lnTo>
                  <a:lnTo>
                    <a:pt x="1" y="1947"/>
                  </a:lnTo>
                  <a:lnTo>
                    <a:pt x="2" y="1974"/>
                  </a:lnTo>
                  <a:lnTo>
                    <a:pt x="6" y="2001"/>
                  </a:lnTo>
                  <a:lnTo>
                    <a:pt x="10" y="2027"/>
                  </a:lnTo>
                  <a:lnTo>
                    <a:pt x="16" y="2054"/>
                  </a:lnTo>
                  <a:lnTo>
                    <a:pt x="23" y="2080"/>
                  </a:lnTo>
                  <a:lnTo>
                    <a:pt x="31" y="2105"/>
                  </a:lnTo>
                  <a:lnTo>
                    <a:pt x="41" y="2130"/>
                  </a:lnTo>
                  <a:lnTo>
                    <a:pt x="51" y="2155"/>
                  </a:lnTo>
                  <a:lnTo>
                    <a:pt x="63" y="2177"/>
                  </a:lnTo>
                  <a:lnTo>
                    <a:pt x="76" y="2201"/>
                  </a:lnTo>
                  <a:lnTo>
                    <a:pt x="90" y="2222"/>
                  </a:lnTo>
                  <a:lnTo>
                    <a:pt x="105" y="2243"/>
                  </a:lnTo>
                  <a:lnTo>
                    <a:pt x="121" y="2264"/>
                  </a:lnTo>
                  <a:lnTo>
                    <a:pt x="138" y="2283"/>
                  </a:lnTo>
                  <a:lnTo>
                    <a:pt x="155" y="2302"/>
                  </a:lnTo>
                  <a:lnTo>
                    <a:pt x="173" y="2319"/>
                  </a:lnTo>
                  <a:lnTo>
                    <a:pt x="193" y="2336"/>
                  </a:lnTo>
                  <a:lnTo>
                    <a:pt x="213" y="2352"/>
                  </a:lnTo>
                  <a:lnTo>
                    <a:pt x="234" y="2367"/>
                  </a:lnTo>
                  <a:lnTo>
                    <a:pt x="255" y="2381"/>
                  </a:lnTo>
                  <a:lnTo>
                    <a:pt x="278" y="2394"/>
                  </a:lnTo>
                  <a:lnTo>
                    <a:pt x="300" y="2406"/>
                  </a:lnTo>
                  <a:lnTo>
                    <a:pt x="324" y="2416"/>
                  </a:lnTo>
                  <a:lnTo>
                    <a:pt x="347" y="2426"/>
                  </a:lnTo>
                  <a:lnTo>
                    <a:pt x="372" y="2435"/>
                  </a:lnTo>
                  <a:lnTo>
                    <a:pt x="397" y="2442"/>
                  </a:lnTo>
                  <a:lnTo>
                    <a:pt x="422" y="2447"/>
                  </a:lnTo>
                  <a:lnTo>
                    <a:pt x="447" y="2453"/>
                  </a:lnTo>
                  <a:lnTo>
                    <a:pt x="474" y="2456"/>
                  </a:lnTo>
                  <a:lnTo>
                    <a:pt x="500" y="2458"/>
                  </a:lnTo>
                  <a:lnTo>
                    <a:pt x="526" y="2459"/>
                  </a:lnTo>
                  <a:lnTo>
                    <a:pt x="554" y="2459"/>
                  </a:lnTo>
                  <a:lnTo>
                    <a:pt x="581" y="2457"/>
                  </a:lnTo>
                  <a:lnTo>
                    <a:pt x="609" y="2454"/>
                  </a:lnTo>
                  <a:lnTo>
                    <a:pt x="631" y="2446"/>
                  </a:lnTo>
                  <a:lnTo>
                    <a:pt x="653" y="2438"/>
                  </a:lnTo>
                  <a:lnTo>
                    <a:pt x="675" y="2430"/>
                  </a:lnTo>
                  <a:lnTo>
                    <a:pt x="695" y="2422"/>
                  </a:lnTo>
                  <a:lnTo>
                    <a:pt x="732" y="2405"/>
                  </a:lnTo>
                  <a:lnTo>
                    <a:pt x="768" y="2386"/>
                  </a:lnTo>
                  <a:lnTo>
                    <a:pt x="800" y="2367"/>
                  </a:lnTo>
                  <a:lnTo>
                    <a:pt x="829" y="2348"/>
                  </a:lnTo>
                  <a:lnTo>
                    <a:pt x="857" y="2328"/>
                  </a:lnTo>
                  <a:lnTo>
                    <a:pt x="885" y="2307"/>
                  </a:lnTo>
                  <a:lnTo>
                    <a:pt x="936" y="2266"/>
                  </a:lnTo>
                  <a:lnTo>
                    <a:pt x="987" y="2224"/>
                  </a:lnTo>
                  <a:lnTo>
                    <a:pt x="1014" y="2203"/>
                  </a:lnTo>
                  <a:lnTo>
                    <a:pt x="1043" y="2181"/>
                  </a:lnTo>
                  <a:lnTo>
                    <a:pt x="1073" y="2160"/>
                  </a:lnTo>
                  <a:lnTo>
                    <a:pt x="1105" y="2139"/>
                  </a:lnTo>
                  <a:lnTo>
                    <a:pt x="1268" y="3294"/>
                  </a:lnTo>
                  <a:lnTo>
                    <a:pt x="2413" y="3132"/>
                  </a:lnTo>
                  <a:lnTo>
                    <a:pt x="2403" y="3175"/>
                  </a:lnTo>
                  <a:lnTo>
                    <a:pt x="2391" y="3217"/>
                  </a:lnTo>
                  <a:lnTo>
                    <a:pt x="2378" y="3258"/>
                  </a:lnTo>
                  <a:lnTo>
                    <a:pt x="2364" y="3298"/>
                  </a:lnTo>
                  <a:lnTo>
                    <a:pt x="2336" y="3375"/>
                  </a:lnTo>
                  <a:lnTo>
                    <a:pt x="2309" y="3450"/>
                  </a:lnTo>
                  <a:lnTo>
                    <a:pt x="2296" y="3486"/>
                  </a:lnTo>
                  <a:lnTo>
                    <a:pt x="2285" y="3521"/>
                  </a:lnTo>
                  <a:lnTo>
                    <a:pt x="2276" y="3557"/>
                  </a:lnTo>
                  <a:lnTo>
                    <a:pt x="2267" y="3593"/>
                  </a:lnTo>
                  <a:lnTo>
                    <a:pt x="2265" y="3610"/>
                  </a:lnTo>
                  <a:lnTo>
                    <a:pt x="2262" y="3627"/>
                  </a:lnTo>
                  <a:lnTo>
                    <a:pt x="2260" y="3645"/>
                  </a:lnTo>
                  <a:lnTo>
                    <a:pt x="2258" y="3662"/>
                  </a:lnTo>
                  <a:lnTo>
                    <a:pt x="2258" y="3679"/>
                  </a:lnTo>
                  <a:lnTo>
                    <a:pt x="2258" y="3697"/>
                  </a:lnTo>
                  <a:lnTo>
                    <a:pt x="2260" y="3714"/>
                  </a:lnTo>
                  <a:lnTo>
                    <a:pt x="2262" y="3732"/>
                  </a:lnTo>
                  <a:lnTo>
                    <a:pt x="2264" y="3742"/>
                  </a:lnTo>
                  <a:lnTo>
                    <a:pt x="2265" y="3752"/>
                  </a:lnTo>
                  <a:lnTo>
                    <a:pt x="2270" y="3778"/>
                  </a:lnTo>
                  <a:lnTo>
                    <a:pt x="2278" y="3803"/>
                  </a:lnTo>
                  <a:lnTo>
                    <a:pt x="2285" y="3829"/>
                  </a:lnTo>
                  <a:lnTo>
                    <a:pt x="2294" y="3852"/>
                  </a:lnTo>
                  <a:lnTo>
                    <a:pt x="2304" y="3877"/>
                  </a:lnTo>
                  <a:lnTo>
                    <a:pt x="2315" y="3899"/>
                  </a:lnTo>
                  <a:lnTo>
                    <a:pt x="2327" y="3922"/>
                  </a:lnTo>
                  <a:lnTo>
                    <a:pt x="2341" y="3944"/>
                  </a:lnTo>
                  <a:lnTo>
                    <a:pt x="2355" y="3964"/>
                  </a:lnTo>
                  <a:lnTo>
                    <a:pt x="2369" y="3985"/>
                  </a:lnTo>
                  <a:lnTo>
                    <a:pt x="2385" y="4004"/>
                  </a:lnTo>
                  <a:lnTo>
                    <a:pt x="2402" y="4023"/>
                  </a:lnTo>
                  <a:lnTo>
                    <a:pt x="2420" y="4041"/>
                  </a:lnTo>
                  <a:lnTo>
                    <a:pt x="2438" y="4057"/>
                  </a:lnTo>
                  <a:lnTo>
                    <a:pt x="2457" y="4075"/>
                  </a:lnTo>
                  <a:lnTo>
                    <a:pt x="2477" y="4090"/>
                  </a:lnTo>
                  <a:lnTo>
                    <a:pt x="2498" y="4103"/>
                  </a:lnTo>
                  <a:lnTo>
                    <a:pt x="2519" y="4116"/>
                  </a:lnTo>
                  <a:lnTo>
                    <a:pt x="2540" y="4129"/>
                  </a:lnTo>
                  <a:lnTo>
                    <a:pt x="2563" y="4140"/>
                  </a:lnTo>
                  <a:lnTo>
                    <a:pt x="2586" y="4150"/>
                  </a:lnTo>
                  <a:lnTo>
                    <a:pt x="2610" y="4159"/>
                  </a:lnTo>
                  <a:lnTo>
                    <a:pt x="2633" y="4167"/>
                  </a:lnTo>
                  <a:lnTo>
                    <a:pt x="2658" y="4174"/>
                  </a:lnTo>
                  <a:lnTo>
                    <a:pt x="2682" y="4180"/>
                  </a:lnTo>
                  <a:lnTo>
                    <a:pt x="2708" y="4185"/>
                  </a:lnTo>
                  <a:lnTo>
                    <a:pt x="2733" y="4188"/>
                  </a:lnTo>
                  <a:lnTo>
                    <a:pt x="2759" y="4190"/>
                  </a:lnTo>
                  <a:lnTo>
                    <a:pt x="2785" y="4191"/>
                  </a:lnTo>
                  <a:lnTo>
                    <a:pt x="2811" y="4191"/>
                  </a:lnTo>
                  <a:lnTo>
                    <a:pt x="2838" y="4189"/>
                  </a:lnTo>
                  <a:lnTo>
                    <a:pt x="2865" y="4186"/>
                  </a:lnTo>
                  <a:lnTo>
                    <a:pt x="2891" y="4181"/>
                  </a:lnTo>
                  <a:lnTo>
                    <a:pt x="2918" y="4175"/>
                  </a:lnTo>
                  <a:lnTo>
                    <a:pt x="2944" y="4169"/>
                  </a:lnTo>
                  <a:lnTo>
                    <a:pt x="2969" y="4160"/>
                  </a:lnTo>
                  <a:lnTo>
                    <a:pt x="2994" y="4150"/>
                  </a:lnTo>
                  <a:lnTo>
                    <a:pt x="3018" y="4140"/>
                  </a:lnTo>
                  <a:lnTo>
                    <a:pt x="3042" y="4128"/>
                  </a:lnTo>
                  <a:lnTo>
                    <a:pt x="3064" y="4115"/>
                  </a:lnTo>
                  <a:lnTo>
                    <a:pt x="3086" y="4101"/>
                  </a:lnTo>
                  <a:lnTo>
                    <a:pt x="3107" y="4086"/>
                  </a:lnTo>
                  <a:lnTo>
                    <a:pt x="3127" y="4070"/>
                  </a:lnTo>
                  <a:lnTo>
                    <a:pt x="3146" y="4054"/>
                  </a:lnTo>
                  <a:lnTo>
                    <a:pt x="3166" y="4036"/>
                  </a:lnTo>
                  <a:lnTo>
                    <a:pt x="3183" y="4018"/>
                  </a:lnTo>
                  <a:lnTo>
                    <a:pt x="3200" y="3999"/>
                  </a:lnTo>
                  <a:lnTo>
                    <a:pt x="3216" y="3978"/>
                  </a:lnTo>
                  <a:lnTo>
                    <a:pt x="3231" y="3957"/>
                  </a:lnTo>
                  <a:lnTo>
                    <a:pt x="3245" y="3936"/>
                  </a:lnTo>
                  <a:lnTo>
                    <a:pt x="3257" y="3913"/>
                  </a:lnTo>
                  <a:lnTo>
                    <a:pt x="3269" y="3891"/>
                  </a:lnTo>
                  <a:lnTo>
                    <a:pt x="3280" y="3867"/>
                  </a:lnTo>
                  <a:lnTo>
                    <a:pt x="3289" y="3844"/>
                  </a:lnTo>
                  <a:lnTo>
                    <a:pt x="3298" y="3819"/>
                  </a:lnTo>
                  <a:lnTo>
                    <a:pt x="3305" y="3795"/>
                  </a:lnTo>
                  <a:lnTo>
                    <a:pt x="3311" y="3769"/>
                  </a:lnTo>
                  <a:lnTo>
                    <a:pt x="3316" y="3743"/>
                  </a:lnTo>
                  <a:lnTo>
                    <a:pt x="3319" y="3717"/>
                  </a:lnTo>
                  <a:lnTo>
                    <a:pt x="3321" y="3691"/>
                  </a:lnTo>
                  <a:lnTo>
                    <a:pt x="3323" y="3664"/>
                  </a:lnTo>
                  <a:lnTo>
                    <a:pt x="3323" y="3637"/>
                  </a:lnTo>
                  <a:lnTo>
                    <a:pt x="3320" y="3610"/>
                  </a:lnTo>
                  <a:lnTo>
                    <a:pt x="3317" y="3582"/>
                  </a:lnTo>
                  <a:lnTo>
                    <a:pt x="3310" y="3557"/>
                  </a:lnTo>
                  <a:lnTo>
                    <a:pt x="3301" y="3535"/>
                  </a:lnTo>
                  <a:lnTo>
                    <a:pt x="3292" y="3513"/>
                  </a:lnTo>
                  <a:lnTo>
                    <a:pt x="3283" y="3491"/>
                  </a:lnTo>
                  <a:lnTo>
                    <a:pt x="3273" y="3471"/>
                  </a:lnTo>
                  <a:lnTo>
                    <a:pt x="3265" y="3452"/>
                  </a:lnTo>
                  <a:lnTo>
                    <a:pt x="3255" y="3432"/>
                  </a:lnTo>
                  <a:lnTo>
                    <a:pt x="3246" y="3415"/>
                  </a:lnTo>
                  <a:lnTo>
                    <a:pt x="3225" y="3382"/>
                  </a:lnTo>
                  <a:lnTo>
                    <a:pt x="3204" y="3350"/>
                  </a:lnTo>
                  <a:lnTo>
                    <a:pt x="3184" y="3321"/>
                  </a:lnTo>
                  <a:lnTo>
                    <a:pt x="3161" y="3294"/>
                  </a:lnTo>
                  <a:lnTo>
                    <a:pt x="3118" y="3239"/>
                  </a:lnTo>
                  <a:lnTo>
                    <a:pt x="3073" y="3184"/>
                  </a:lnTo>
                  <a:lnTo>
                    <a:pt x="3049" y="3154"/>
                  </a:lnTo>
                  <a:lnTo>
                    <a:pt x="3027" y="3123"/>
                  </a:lnTo>
                  <a:lnTo>
                    <a:pt x="3004" y="3088"/>
                  </a:lnTo>
                  <a:lnTo>
                    <a:pt x="2982" y="3052"/>
                  </a:lnTo>
                  <a:lnTo>
                    <a:pt x="4152" y="2886"/>
                  </a:lnTo>
                  <a:lnTo>
                    <a:pt x="3989" y="1725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  <a:effectLst>
              <a:outerShdw blurRad="508000" sx="95000" rotWithShape="0" algn="tl" dir="2700000" dist="228600" sy="95000">
                <a:srgbClr val="000000">
                  <a:alpha val="2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56" name="Google Shape;1156;p55"/>
            <p:cNvGrpSpPr/>
            <p:nvPr/>
          </p:nvGrpSpPr>
          <p:grpSpPr>
            <a:xfrm>
              <a:off x="8581068" y="2298700"/>
              <a:ext cx="768041" cy="884793"/>
              <a:chOff x="1430028" y="3844121"/>
              <a:chExt cx="768041" cy="884793"/>
            </a:xfrm>
          </p:grpSpPr>
          <p:sp>
            <p:nvSpPr>
              <p:cNvPr id="1157" name="Google Shape;1157;p55"/>
              <p:cNvSpPr/>
              <p:nvPr/>
            </p:nvSpPr>
            <p:spPr>
              <a:xfrm>
                <a:off x="1444908" y="3844121"/>
                <a:ext cx="738281" cy="368568"/>
              </a:xfrm>
              <a:custGeom>
                <a:rect b="b" l="l" r="r" t="t"/>
                <a:pathLst>
                  <a:path extrusionOk="0" h="968" w="1934">
                    <a:moveTo>
                      <a:pt x="1934" y="968"/>
                    </a:moveTo>
                    <a:lnTo>
                      <a:pt x="0" y="968"/>
                    </a:lnTo>
                    <a:lnTo>
                      <a:pt x="967" y="0"/>
                    </a:lnTo>
                    <a:lnTo>
                      <a:pt x="1934" y="96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8" name="Google Shape;1158;p55"/>
              <p:cNvSpPr/>
              <p:nvPr/>
            </p:nvSpPr>
            <p:spPr>
              <a:xfrm>
                <a:off x="1531899" y="4265341"/>
                <a:ext cx="156813" cy="312482"/>
              </a:xfrm>
              <a:custGeom>
                <a:rect b="b" l="l" r="r" t="t"/>
                <a:pathLst>
                  <a:path extrusionOk="0" h="819" w="413">
                    <a:moveTo>
                      <a:pt x="22" y="702"/>
                    </a:moveTo>
                    <a:lnTo>
                      <a:pt x="63" y="702"/>
                    </a:lnTo>
                    <a:lnTo>
                      <a:pt x="63" y="681"/>
                    </a:lnTo>
                    <a:lnTo>
                      <a:pt x="62" y="660"/>
                    </a:lnTo>
                    <a:lnTo>
                      <a:pt x="62" y="637"/>
                    </a:lnTo>
                    <a:lnTo>
                      <a:pt x="62" y="615"/>
                    </a:lnTo>
                    <a:lnTo>
                      <a:pt x="62" y="204"/>
                    </a:lnTo>
                    <a:lnTo>
                      <a:pt x="62" y="182"/>
                    </a:lnTo>
                    <a:lnTo>
                      <a:pt x="62" y="158"/>
                    </a:lnTo>
                    <a:lnTo>
                      <a:pt x="63" y="137"/>
                    </a:lnTo>
                    <a:lnTo>
                      <a:pt x="63" y="117"/>
                    </a:lnTo>
                    <a:lnTo>
                      <a:pt x="22" y="117"/>
                    </a:lnTo>
                    <a:lnTo>
                      <a:pt x="17" y="116"/>
                    </a:lnTo>
                    <a:lnTo>
                      <a:pt x="14" y="115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4"/>
                    </a:lnTo>
                    <a:lnTo>
                      <a:pt x="3" y="99"/>
                    </a:lnTo>
                    <a:lnTo>
                      <a:pt x="2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2" y="23"/>
                    </a:lnTo>
                    <a:lnTo>
                      <a:pt x="3" y="18"/>
                    </a:lnTo>
                    <a:lnTo>
                      <a:pt x="4" y="12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76" y="0"/>
                    </a:lnTo>
                    <a:lnTo>
                      <a:pt x="338" y="0"/>
                    </a:lnTo>
                    <a:lnTo>
                      <a:pt x="393" y="0"/>
                    </a:lnTo>
                    <a:lnTo>
                      <a:pt x="398" y="0"/>
                    </a:lnTo>
                    <a:lnTo>
                      <a:pt x="401" y="2"/>
                    </a:lnTo>
                    <a:lnTo>
                      <a:pt x="404" y="4"/>
                    </a:lnTo>
                    <a:lnTo>
                      <a:pt x="408" y="8"/>
                    </a:lnTo>
                    <a:lnTo>
                      <a:pt x="410" y="12"/>
                    </a:lnTo>
                    <a:lnTo>
                      <a:pt x="412" y="18"/>
                    </a:lnTo>
                    <a:lnTo>
                      <a:pt x="413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3" y="94"/>
                    </a:lnTo>
                    <a:lnTo>
                      <a:pt x="412" y="99"/>
                    </a:lnTo>
                    <a:lnTo>
                      <a:pt x="410" y="104"/>
                    </a:lnTo>
                    <a:lnTo>
                      <a:pt x="408" y="108"/>
                    </a:lnTo>
                    <a:lnTo>
                      <a:pt x="404" y="111"/>
                    </a:lnTo>
                    <a:lnTo>
                      <a:pt x="401" y="115"/>
                    </a:lnTo>
                    <a:lnTo>
                      <a:pt x="398" y="116"/>
                    </a:lnTo>
                    <a:lnTo>
                      <a:pt x="393" y="117"/>
                    </a:lnTo>
                    <a:lnTo>
                      <a:pt x="352" y="117"/>
                    </a:lnTo>
                    <a:lnTo>
                      <a:pt x="352" y="137"/>
                    </a:lnTo>
                    <a:lnTo>
                      <a:pt x="352" y="158"/>
                    </a:lnTo>
                    <a:lnTo>
                      <a:pt x="353" y="182"/>
                    </a:lnTo>
                    <a:lnTo>
                      <a:pt x="353" y="204"/>
                    </a:lnTo>
                    <a:lnTo>
                      <a:pt x="353" y="615"/>
                    </a:lnTo>
                    <a:lnTo>
                      <a:pt x="353" y="637"/>
                    </a:lnTo>
                    <a:lnTo>
                      <a:pt x="352" y="660"/>
                    </a:lnTo>
                    <a:lnTo>
                      <a:pt x="352" y="681"/>
                    </a:lnTo>
                    <a:lnTo>
                      <a:pt x="352" y="702"/>
                    </a:lnTo>
                    <a:lnTo>
                      <a:pt x="393" y="702"/>
                    </a:lnTo>
                    <a:lnTo>
                      <a:pt x="398" y="703"/>
                    </a:lnTo>
                    <a:lnTo>
                      <a:pt x="401" y="704"/>
                    </a:lnTo>
                    <a:lnTo>
                      <a:pt x="404" y="707"/>
                    </a:lnTo>
                    <a:lnTo>
                      <a:pt x="408" y="710"/>
                    </a:lnTo>
                    <a:lnTo>
                      <a:pt x="410" y="715"/>
                    </a:lnTo>
                    <a:lnTo>
                      <a:pt x="412" y="719"/>
                    </a:lnTo>
                    <a:lnTo>
                      <a:pt x="413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3" y="795"/>
                    </a:lnTo>
                    <a:lnTo>
                      <a:pt x="412" y="801"/>
                    </a:lnTo>
                    <a:lnTo>
                      <a:pt x="410" y="806"/>
                    </a:lnTo>
                    <a:lnTo>
                      <a:pt x="408" y="811"/>
                    </a:lnTo>
                    <a:lnTo>
                      <a:pt x="404" y="814"/>
                    </a:lnTo>
                    <a:lnTo>
                      <a:pt x="401" y="816"/>
                    </a:lnTo>
                    <a:lnTo>
                      <a:pt x="398" y="819"/>
                    </a:lnTo>
                    <a:lnTo>
                      <a:pt x="393" y="819"/>
                    </a:lnTo>
                    <a:lnTo>
                      <a:pt x="338" y="819"/>
                    </a:lnTo>
                    <a:lnTo>
                      <a:pt x="76" y="819"/>
                    </a:lnTo>
                    <a:lnTo>
                      <a:pt x="22" y="819"/>
                    </a:lnTo>
                    <a:lnTo>
                      <a:pt x="17" y="819"/>
                    </a:lnTo>
                    <a:lnTo>
                      <a:pt x="14" y="816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6"/>
                    </a:lnTo>
                    <a:lnTo>
                      <a:pt x="3" y="801"/>
                    </a:lnTo>
                    <a:lnTo>
                      <a:pt x="2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2" y="725"/>
                    </a:lnTo>
                    <a:lnTo>
                      <a:pt x="3" y="719"/>
                    </a:lnTo>
                    <a:lnTo>
                      <a:pt x="4" y="715"/>
                    </a:lnTo>
                    <a:lnTo>
                      <a:pt x="7" y="710"/>
                    </a:lnTo>
                    <a:lnTo>
                      <a:pt x="9" y="707"/>
                    </a:lnTo>
                    <a:lnTo>
                      <a:pt x="14" y="704"/>
                    </a:lnTo>
                    <a:lnTo>
                      <a:pt x="17" y="703"/>
                    </a:lnTo>
                    <a:lnTo>
                      <a:pt x="22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9" name="Google Shape;1159;p55"/>
              <p:cNvSpPr/>
              <p:nvPr/>
            </p:nvSpPr>
            <p:spPr>
              <a:xfrm>
                <a:off x="1733352" y="4265341"/>
                <a:ext cx="157958" cy="312482"/>
              </a:xfrm>
              <a:custGeom>
                <a:rect b="b" l="l" r="r" t="t"/>
                <a:pathLst>
                  <a:path extrusionOk="0" h="819" w="413">
                    <a:moveTo>
                      <a:pt x="21" y="702"/>
                    </a:moveTo>
                    <a:lnTo>
                      <a:pt x="63" y="702"/>
                    </a:lnTo>
                    <a:lnTo>
                      <a:pt x="62" y="681"/>
                    </a:lnTo>
                    <a:lnTo>
                      <a:pt x="62" y="660"/>
                    </a:lnTo>
                    <a:lnTo>
                      <a:pt x="62" y="637"/>
                    </a:lnTo>
                    <a:lnTo>
                      <a:pt x="62" y="615"/>
                    </a:lnTo>
                    <a:lnTo>
                      <a:pt x="62" y="204"/>
                    </a:lnTo>
                    <a:lnTo>
                      <a:pt x="62" y="182"/>
                    </a:lnTo>
                    <a:lnTo>
                      <a:pt x="62" y="158"/>
                    </a:lnTo>
                    <a:lnTo>
                      <a:pt x="62" y="137"/>
                    </a:lnTo>
                    <a:lnTo>
                      <a:pt x="63" y="117"/>
                    </a:lnTo>
                    <a:lnTo>
                      <a:pt x="21" y="117"/>
                    </a:lnTo>
                    <a:lnTo>
                      <a:pt x="17" y="116"/>
                    </a:lnTo>
                    <a:lnTo>
                      <a:pt x="13" y="115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4"/>
                    </a:lnTo>
                    <a:lnTo>
                      <a:pt x="2" y="99"/>
                    </a:lnTo>
                    <a:lnTo>
                      <a:pt x="0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4" y="12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76" y="0"/>
                    </a:lnTo>
                    <a:lnTo>
                      <a:pt x="338" y="0"/>
                    </a:lnTo>
                    <a:lnTo>
                      <a:pt x="393" y="0"/>
                    </a:lnTo>
                    <a:lnTo>
                      <a:pt x="396" y="0"/>
                    </a:lnTo>
                    <a:lnTo>
                      <a:pt x="401" y="2"/>
                    </a:lnTo>
                    <a:lnTo>
                      <a:pt x="404" y="4"/>
                    </a:lnTo>
                    <a:lnTo>
                      <a:pt x="407" y="8"/>
                    </a:lnTo>
                    <a:lnTo>
                      <a:pt x="410" y="12"/>
                    </a:lnTo>
                    <a:lnTo>
                      <a:pt x="412" y="18"/>
                    </a:lnTo>
                    <a:lnTo>
                      <a:pt x="413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3" y="94"/>
                    </a:lnTo>
                    <a:lnTo>
                      <a:pt x="412" y="99"/>
                    </a:lnTo>
                    <a:lnTo>
                      <a:pt x="410" y="104"/>
                    </a:lnTo>
                    <a:lnTo>
                      <a:pt x="407" y="108"/>
                    </a:lnTo>
                    <a:lnTo>
                      <a:pt x="404" y="111"/>
                    </a:lnTo>
                    <a:lnTo>
                      <a:pt x="401" y="115"/>
                    </a:lnTo>
                    <a:lnTo>
                      <a:pt x="396" y="116"/>
                    </a:lnTo>
                    <a:lnTo>
                      <a:pt x="393" y="117"/>
                    </a:lnTo>
                    <a:lnTo>
                      <a:pt x="351" y="117"/>
                    </a:lnTo>
                    <a:lnTo>
                      <a:pt x="352" y="137"/>
                    </a:lnTo>
                    <a:lnTo>
                      <a:pt x="352" y="158"/>
                    </a:lnTo>
                    <a:lnTo>
                      <a:pt x="352" y="182"/>
                    </a:lnTo>
                    <a:lnTo>
                      <a:pt x="353" y="204"/>
                    </a:lnTo>
                    <a:lnTo>
                      <a:pt x="353" y="615"/>
                    </a:lnTo>
                    <a:lnTo>
                      <a:pt x="352" y="637"/>
                    </a:lnTo>
                    <a:lnTo>
                      <a:pt x="352" y="660"/>
                    </a:lnTo>
                    <a:lnTo>
                      <a:pt x="352" y="681"/>
                    </a:lnTo>
                    <a:lnTo>
                      <a:pt x="351" y="702"/>
                    </a:lnTo>
                    <a:lnTo>
                      <a:pt x="393" y="702"/>
                    </a:lnTo>
                    <a:lnTo>
                      <a:pt x="396" y="703"/>
                    </a:lnTo>
                    <a:lnTo>
                      <a:pt x="401" y="704"/>
                    </a:lnTo>
                    <a:lnTo>
                      <a:pt x="404" y="707"/>
                    </a:lnTo>
                    <a:lnTo>
                      <a:pt x="407" y="710"/>
                    </a:lnTo>
                    <a:lnTo>
                      <a:pt x="410" y="715"/>
                    </a:lnTo>
                    <a:lnTo>
                      <a:pt x="412" y="719"/>
                    </a:lnTo>
                    <a:lnTo>
                      <a:pt x="413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3" y="795"/>
                    </a:lnTo>
                    <a:lnTo>
                      <a:pt x="412" y="801"/>
                    </a:lnTo>
                    <a:lnTo>
                      <a:pt x="410" y="806"/>
                    </a:lnTo>
                    <a:lnTo>
                      <a:pt x="407" y="811"/>
                    </a:lnTo>
                    <a:lnTo>
                      <a:pt x="404" y="814"/>
                    </a:lnTo>
                    <a:lnTo>
                      <a:pt x="401" y="816"/>
                    </a:lnTo>
                    <a:lnTo>
                      <a:pt x="396" y="819"/>
                    </a:lnTo>
                    <a:lnTo>
                      <a:pt x="393" y="819"/>
                    </a:lnTo>
                    <a:lnTo>
                      <a:pt x="338" y="819"/>
                    </a:lnTo>
                    <a:lnTo>
                      <a:pt x="76" y="819"/>
                    </a:lnTo>
                    <a:lnTo>
                      <a:pt x="21" y="819"/>
                    </a:lnTo>
                    <a:lnTo>
                      <a:pt x="17" y="819"/>
                    </a:lnTo>
                    <a:lnTo>
                      <a:pt x="13" y="816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6"/>
                    </a:lnTo>
                    <a:lnTo>
                      <a:pt x="2" y="801"/>
                    </a:lnTo>
                    <a:lnTo>
                      <a:pt x="0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0" y="725"/>
                    </a:lnTo>
                    <a:lnTo>
                      <a:pt x="2" y="719"/>
                    </a:lnTo>
                    <a:lnTo>
                      <a:pt x="4" y="715"/>
                    </a:lnTo>
                    <a:lnTo>
                      <a:pt x="7" y="710"/>
                    </a:lnTo>
                    <a:lnTo>
                      <a:pt x="9" y="707"/>
                    </a:lnTo>
                    <a:lnTo>
                      <a:pt x="13" y="704"/>
                    </a:lnTo>
                    <a:lnTo>
                      <a:pt x="17" y="703"/>
                    </a:lnTo>
                    <a:lnTo>
                      <a:pt x="21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0" name="Google Shape;1160;p55"/>
              <p:cNvSpPr/>
              <p:nvPr/>
            </p:nvSpPr>
            <p:spPr>
              <a:xfrm>
                <a:off x="1938240" y="4265341"/>
                <a:ext cx="157958" cy="312482"/>
              </a:xfrm>
              <a:custGeom>
                <a:rect b="b" l="l" r="r" t="t"/>
                <a:pathLst>
                  <a:path extrusionOk="0" h="819" w="413">
                    <a:moveTo>
                      <a:pt x="20" y="702"/>
                    </a:moveTo>
                    <a:lnTo>
                      <a:pt x="61" y="702"/>
                    </a:lnTo>
                    <a:lnTo>
                      <a:pt x="61" y="681"/>
                    </a:lnTo>
                    <a:lnTo>
                      <a:pt x="60" y="660"/>
                    </a:lnTo>
                    <a:lnTo>
                      <a:pt x="60" y="637"/>
                    </a:lnTo>
                    <a:lnTo>
                      <a:pt x="60" y="615"/>
                    </a:lnTo>
                    <a:lnTo>
                      <a:pt x="60" y="204"/>
                    </a:lnTo>
                    <a:lnTo>
                      <a:pt x="60" y="182"/>
                    </a:lnTo>
                    <a:lnTo>
                      <a:pt x="60" y="158"/>
                    </a:lnTo>
                    <a:lnTo>
                      <a:pt x="61" y="137"/>
                    </a:lnTo>
                    <a:lnTo>
                      <a:pt x="61" y="117"/>
                    </a:lnTo>
                    <a:lnTo>
                      <a:pt x="20" y="117"/>
                    </a:lnTo>
                    <a:lnTo>
                      <a:pt x="15" y="116"/>
                    </a:lnTo>
                    <a:lnTo>
                      <a:pt x="12" y="115"/>
                    </a:lnTo>
                    <a:lnTo>
                      <a:pt x="9" y="111"/>
                    </a:lnTo>
                    <a:lnTo>
                      <a:pt x="5" y="108"/>
                    </a:lnTo>
                    <a:lnTo>
                      <a:pt x="3" y="104"/>
                    </a:lnTo>
                    <a:lnTo>
                      <a:pt x="1" y="99"/>
                    </a:lnTo>
                    <a:lnTo>
                      <a:pt x="0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3" y="12"/>
                    </a:lnTo>
                    <a:lnTo>
                      <a:pt x="5" y="8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75" y="0"/>
                    </a:lnTo>
                    <a:lnTo>
                      <a:pt x="337" y="0"/>
                    </a:lnTo>
                    <a:lnTo>
                      <a:pt x="391" y="0"/>
                    </a:lnTo>
                    <a:lnTo>
                      <a:pt x="396" y="0"/>
                    </a:lnTo>
                    <a:lnTo>
                      <a:pt x="399" y="2"/>
                    </a:lnTo>
                    <a:lnTo>
                      <a:pt x="403" y="4"/>
                    </a:lnTo>
                    <a:lnTo>
                      <a:pt x="406" y="8"/>
                    </a:lnTo>
                    <a:lnTo>
                      <a:pt x="408" y="12"/>
                    </a:lnTo>
                    <a:lnTo>
                      <a:pt x="410" y="18"/>
                    </a:lnTo>
                    <a:lnTo>
                      <a:pt x="411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1" y="94"/>
                    </a:lnTo>
                    <a:lnTo>
                      <a:pt x="410" y="99"/>
                    </a:lnTo>
                    <a:lnTo>
                      <a:pt x="408" y="104"/>
                    </a:lnTo>
                    <a:lnTo>
                      <a:pt x="406" y="108"/>
                    </a:lnTo>
                    <a:lnTo>
                      <a:pt x="403" y="111"/>
                    </a:lnTo>
                    <a:lnTo>
                      <a:pt x="399" y="115"/>
                    </a:lnTo>
                    <a:lnTo>
                      <a:pt x="396" y="116"/>
                    </a:lnTo>
                    <a:lnTo>
                      <a:pt x="391" y="117"/>
                    </a:lnTo>
                    <a:lnTo>
                      <a:pt x="350" y="117"/>
                    </a:lnTo>
                    <a:lnTo>
                      <a:pt x="350" y="137"/>
                    </a:lnTo>
                    <a:lnTo>
                      <a:pt x="351" y="158"/>
                    </a:lnTo>
                    <a:lnTo>
                      <a:pt x="351" y="182"/>
                    </a:lnTo>
                    <a:lnTo>
                      <a:pt x="351" y="204"/>
                    </a:lnTo>
                    <a:lnTo>
                      <a:pt x="351" y="615"/>
                    </a:lnTo>
                    <a:lnTo>
                      <a:pt x="351" y="637"/>
                    </a:lnTo>
                    <a:lnTo>
                      <a:pt x="351" y="660"/>
                    </a:lnTo>
                    <a:lnTo>
                      <a:pt x="350" y="681"/>
                    </a:lnTo>
                    <a:lnTo>
                      <a:pt x="350" y="702"/>
                    </a:lnTo>
                    <a:lnTo>
                      <a:pt x="391" y="702"/>
                    </a:lnTo>
                    <a:lnTo>
                      <a:pt x="396" y="703"/>
                    </a:lnTo>
                    <a:lnTo>
                      <a:pt x="399" y="704"/>
                    </a:lnTo>
                    <a:lnTo>
                      <a:pt x="403" y="707"/>
                    </a:lnTo>
                    <a:lnTo>
                      <a:pt x="406" y="710"/>
                    </a:lnTo>
                    <a:lnTo>
                      <a:pt x="408" y="715"/>
                    </a:lnTo>
                    <a:lnTo>
                      <a:pt x="410" y="719"/>
                    </a:lnTo>
                    <a:lnTo>
                      <a:pt x="411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1" y="795"/>
                    </a:lnTo>
                    <a:lnTo>
                      <a:pt x="410" y="801"/>
                    </a:lnTo>
                    <a:lnTo>
                      <a:pt x="408" y="806"/>
                    </a:lnTo>
                    <a:lnTo>
                      <a:pt x="406" y="811"/>
                    </a:lnTo>
                    <a:lnTo>
                      <a:pt x="403" y="814"/>
                    </a:lnTo>
                    <a:lnTo>
                      <a:pt x="399" y="816"/>
                    </a:lnTo>
                    <a:lnTo>
                      <a:pt x="396" y="819"/>
                    </a:lnTo>
                    <a:lnTo>
                      <a:pt x="391" y="819"/>
                    </a:lnTo>
                    <a:lnTo>
                      <a:pt x="337" y="819"/>
                    </a:lnTo>
                    <a:lnTo>
                      <a:pt x="75" y="819"/>
                    </a:lnTo>
                    <a:lnTo>
                      <a:pt x="20" y="819"/>
                    </a:lnTo>
                    <a:lnTo>
                      <a:pt x="15" y="819"/>
                    </a:lnTo>
                    <a:lnTo>
                      <a:pt x="12" y="816"/>
                    </a:lnTo>
                    <a:lnTo>
                      <a:pt x="9" y="814"/>
                    </a:lnTo>
                    <a:lnTo>
                      <a:pt x="5" y="811"/>
                    </a:lnTo>
                    <a:lnTo>
                      <a:pt x="3" y="806"/>
                    </a:lnTo>
                    <a:lnTo>
                      <a:pt x="1" y="801"/>
                    </a:lnTo>
                    <a:lnTo>
                      <a:pt x="0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0" y="725"/>
                    </a:lnTo>
                    <a:lnTo>
                      <a:pt x="1" y="719"/>
                    </a:lnTo>
                    <a:lnTo>
                      <a:pt x="3" y="715"/>
                    </a:lnTo>
                    <a:lnTo>
                      <a:pt x="5" y="710"/>
                    </a:lnTo>
                    <a:lnTo>
                      <a:pt x="9" y="707"/>
                    </a:lnTo>
                    <a:lnTo>
                      <a:pt x="12" y="704"/>
                    </a:lnTo>
                    <a:lnTo>
                      <a:pt x="15" y="703"/>
                    </a:lnTo>
                    <a:lnTo>
                      <a:pt x="20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1" name="Google Shape;1161;p55"/>
              <p:cNvSpPr/>
              <p:nvPr/>
            </p:nvSpPr>
            <p:spPr>
              <a:xfrm>
                <a:off x="1430028" y="4608728"/>
                <a:ext cx="768041" cy="120186"/>
              </a:xfrm>
              <a:custGeom>
                <a:rect b="b" l="l" r="r" t="t"/>
                <a:pathLst>
                  <a:path extrusionOk="0" h="315" w="2014">
                    <a:moveTo>
                      <a:pt x="223" y="0"/>
                    </a:moveTo>
                    <a:lnTo>
                      <a:pt x="1791" y="0"/>
                    </a:lnTo>
                    <a:lnTo>
                      <a:pt x="1799" y="0"/>
                    </a:lnTo>
                    <a:lnTo>
                      <a:pt x="1807" y="1"/>
                    </a:lnTo>
                    <a:lnTo>
                      <a:pt x="1815" y="4"/>
                    </a:lnTo>
                    <a:lnTo>
                      <a:pt x="1822" y="6"/>
                    </a:lnTo>
                    <a:lnTo>
                      <a:pt x="1829" y="9"/>
                    </a:lnTo>
                    <a:lnTo>
                      <a:pt x="1835" y="14"/>
                    </a:lnTo>
                    <a:lnTo>
                      <a:pt x="1841" y="18"/>
                    </a:lnTo>
                    <a:lnTo>
                      <a:pt x="1847" y="23"/>
                    </a:lnTo>
                    <a:lnTo>
                      <a:pt x="1851" y="29"/>
                    </a:lnTo>
                    <a:lnTo>
                      <a:pt x="1857" y="35"/>
                    </a:lnTo>
                    <a:lnTo>
                      <a:pt x="1860" y="42"/>
                    </a:lnTo>
                    <a:lnTo>
                      <a:pt x="1864" y="48"/>
                    </a:lnTo>
                    <a:lnTo>
                      <a:pt x="1866" y="55"/>
                    </a:lnTo>
                    <a:lnTo>
                      <a:pt x="1868" y="63"/>
                    </a:lnTo>
                    <a:lnTo>
                      <a:pt x="1869" y="71"/>
                    </a:lnTo>
                    <a:lnTo>
                      <a:pt x="1870" y="78"/>
                    </a:lnTo>
                    <a:lnTo>
                      <a:pt x="1870" y="105"/>
                    </a:lnTo>
                    <a:lnTo>
                      <a:pt x="1923" y="105"/>
                    </a:lnTo>
                    <a:lnTo>
                      <a:pt x="1932" y="105"/>
                    </a:lnTo>
                    <a:lnTo>
                      <a:pt x="1941" y="106"/>
                    </a:lnTo>
                    <a:lnTo>
                      <a:pt x="1950" y="109"/>
                    </a:lnTo>
                    <a:lnTo>
                      <a:pt x="1958" y="111"/>
                    </a:lnTo>
                    <a:lnTo>
                      <a:pt x="1966" y="114"/>
                    </a:lnTo>
                    <a:lnTo>
                      <a:pt x="1974" y="119"/>
                    </a:lnTo>
                    <a:lnTo>
                      <a:pt x="1981" y="123"/>
                    </a:lnTo>
                    <a:lnTo>
                      <a:pt x="1987" y="128"/>
                    </a:lnTo>
                    <a:lnTo>
                      <a:pt x="1993" y="133"/>
                    </a:lnTo>
                    <a:lnTo>
                      <a:pt x="1999" y="140"/>
                    </a:lnTo>
                    <a:lnTo>
                      <a:pt x="2003" y="146"/>
                    </a:lnTo>
                    <a:lnTo>
                      <a:pt x="2008" y="153"/>
                    </a:lnTo>
                    <a:lnTo>
                      <a:pt x="2010" y="160"/>
                    </a:lnTo>
                    <a:lnTo>
                      <a:pt x="2012" y="168"/>
                    </a:lnTo>
                    <a:lnTo>
                      <a:pt x="2014" y="175"/>
                    </a:lnTo>
                    <a:lnTo>
                      <a:pt x="2014" y="183"/>
                    </a:lnTo>
                    <a:lnTo>
                      <a:pt x="2014" y="236"/>
                    </a:lnTo>
                    <a:lnTo>
                      <a:pt x="2014" y="244"/>
                    </a:lnTo>
                    <a:lnTo>
                      <a:pt x="2012" y="251"/>
                    </a:lnTo>
                    <a:lnTo>
                      <a:pt x="2010" y="259"/>
                    </a:lnTo>
                    <a:lnTo>
                      <a:pt x="2008" y="266"/>
                    </a:lnTo>
                    <a:lnTo>
                      <a:pt x="2003" y="274"/>
                    </a:lnTo>
                    <a:lnTo>
                      <a:pt x="1999" y="279"/>
                    </a:lnTo>
                    <a:lnTo>
                      <a:pt x="1993" y="286"/>
                    </a:lnTo>
                    <a:lnTo>
                      <a:pt x="1987" y="292"/>
                    </a:lnTo>
                    <a:lnTo>
                      <a:pt x="1981" y="296"/>
                    </a:lnTo>
                    <a:lnTo>
                      <a:pt x="1974" y="300"/>
                    </a:lnTo>
                    <a:lnTo>
                      <a:pt x="1966" y="305"/>
                    </a:lnTo>
                    <a:lnTo>
                      <a:pt x="1958" y="308"/>
                    </a:lnTo>
                    <a:lnTo>
                      <a:pt x="1950" y="310"/>
                    </a:lnTo>
                    <a:lnTo>
                      <a:pt x="1941" y="313"/>
                    </a:lnTo>
                    <a:lnTo>
                      <a:pt x="1932" y="314"/>
                    </a:lnTo>
                    <a:lnTo>
                      <a:pt x="1923" y="315"/>
                    </a:lnTo>
                    <a:lnTo>
                      <a:pt x="91" y="315"/>
                    </a:lnTo>
                    <a:lnTo>
                      <a:pt x="82" y="314"/>
                    </a:lnTo>
                    <a:lnTo>
                      <a:pt x="73" y="313"/>
                    </a:lnTo>
                    <a:lnTo>
                      <a:pt x="64" y="310"/>
                    </a:lnTo>
                    <a:lnTo>
                      <a:pt x="55" y="308"/>
                    </a:lnTo>
                    <a:lnTo>
                      <a:pt x="48" y="305"/>
                    </a:lnTo>
                    <a:lnTo>
                      <a:pt x="40" y="300"/>
                    </a:lnTo>
                    <a:lnTo>
                      <a:pt x="33" y="296"/>
                    </a:lnTo>
                    <a:lnTo>
                      <a:pt x="26" y="292"/>
                    </a:lnTo>
                    <a:lnTo>
                      <a:pt x="21" y="286"/>
                    </a:lnTo>
                    <a:lnTo>
                      <a:pt x="15" y="279"/>
                    </a:lnTo>
                    <a:lnTo>
                      <a:pt x="11" y="274"/>
                    </a:lnTo>
                    <a:lnTo>
                      <a:pt x="6" y="266"/>
                    </a:lnTo>
                    <a:lnTo>
                      <a:pt x="4" y="259"/>
                    </a:lnTo>
                    <a:lnTo>
                      <a:pt x="2" y="251"/>
                    </a:lnTo>
                    <a:lnTo>
                      <a:pt x="0" y="244"/>
                    </a:lnTo>
                    <a:lnTo>
                      <a:pt x="0" y="236"/>
                    </a:lnTo>
                    <a:lnTo>
                      <a:pt x="0" y="183"/>
                    </a:lnTo>
                    <a:lnTo>
                      <a:pt x="0" y="175"/>
                    </a:lnTo>
                    <a:lnTo>
                      <a:pt x="2" y="168"/>
                    </a:lnTo>
                    <a:lnTo>
                      <a:pt x="4" y="160"/>
                    </a:lnTo>
                    <a:lnTo>
                      <a:pt x="6" y="153"/>
                    </a:lnTo>
                    <a:lnTo>
                      <a:pt x="11" y="146"/>
                    </a:lnTo>
                    <a:lnTo>
                      <a:pt x="15" y="140"/>
                    </a:lnTo>
                    <a:lnTo>
                      <a:pt x="21" y="133"/>
                    </a:lnTo>
                    <a:lnTo>
                      <a:pt x="26" y="128"/>
                    </a:lnTo>
                    <a:lnTo>
                      <a:pt x="33" y="123"/>
                    </a:lnTo>
                    <a:lnTo>
                      <a:pt x="40" y="119"/>
                    </a:lnTo>
                    <a:lnTo>
                      <a:pt x="48" y="114"/>
                    </a:lnTo>
                    <a:lnTo>
                      <a:pt x="55" y="111"/>
                    </a:lnTo>
                    <a:lnTo>
                      <a:pt x="64" y="109"/>
                    </a:lnTo>
                    <a:lnTo>
                      <a:pt x="73" y="106"/>
                    </a:lnTo>
                    <a:lnTo>
                      <a:pt x="82" y="105"/>
                    </a:lnTo>
                    <a:lnTo>
                      <a:pt x="91" y="105"/>
                    </a:lnTo>
                    <a:lnTo>
                      <a:pt x="144" y="105"/>
                    </a:lnTo>
                    <a:lnTo>
                      <a:pt x="144" y="78"/>
                    </a:lnTo>
                    <a:lnTo>
                      <a:pt x="145" y="71"/>
                    </a:lnTo>
                    <a:lnTo>
                      <a:pt x="146" y="63"/>
                    </a:lnTo>
                    <a:lnTo>
                      <a:pt x="148" y="55"/>
                    </a:lnTo>
                    <a:lnTo>
                      <a:pt x="150" y="48"/>
                    </a:lnTo>
                    <a:lnTo>
                      <a:pt x="154" y="42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7" y="23"/>
                    </a:lnTo>
                    <a:lnTo>
                      <a:pt x="173" y="18"/>
                    </a:lnTo>
                    <a:lnTo>
                      <a:pt x="178" y="14"/>
                    </a:lnTo>
                    <a:lnTo>
                      <a:pt x="185" y="9"/>
                    </a:lnTo>
                    <a:lnTo>
                      <a:pt x="192" y="6"/>
                    </a:lnTo>
                    <a:lnTo>
                      <a:pt x="199" y="4"/>
                    </a:lnTo>
                    <a:lnTo>
                      <a:pt x="207" y="1"/>
                    </a:lnTo>
                    <a:lnTo>
                      <a:pt x="215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2" name="Google Shape;1162;p55"/>
            <p:cNvSpPr/>
            <p:nvPr/>
          </p:nvSpPr>
          <p:spPr>
            <a:xfrm>
              <a:off x="5337924" y="2401042"/>
              <a:ext cx="910476" cy="1092304"/>
            </a:xfrm>
            <a:custGeom>
              <a:rect b="b" l="l" r="r" t="t"/>
              <a:pathLst>
                <a:path extrusionOk="0" h="3267" w="2724">
                  <a:moveTo>
                    <a:pt x="74" y="0"/>
                  </a:moveTo>
                  <a:lnTo>
                    <a:pt x="1997" y="0"/>
                  </a:lnTo>
                  <a:lnTo>
                    <a:pt x="2074" y="0"/>
                  </a:lnTo>
                  <a:lnTo>
                    <a:pt x="2119" y="0"/>
                  </a:lnTo>
                  <a:lnTo>
                    <a:pt x="2721" y="602"/>
                  </a:lnTo>
                  <a:lnTo>
                    <a:pt x="2721" y="647"/>
                  </a:lnTo>
                  <a:lnTo>
                    <a:pt x="2721" y="724"/>
                  </a:lnTo>
                  <a:lnTo>
                    <a:pt x="2721" y="800"/>
                  </a:lnTo>
                  <a:lnTo>
                    <a:pt x="2721" y="876"/>
                  </a:lnTo>
                  <a:lnTo>
                    <a:pt x="2721" y="951"/>
                  </a:lnTo>
                  <a:lnTo>
                    <a:pt x="2721" y="1027"/>
                  </a:lnTo>
                  <a:lnTo>
                    <a:pt x="2721" y="1104"/>
                  </a:lnTo>
                  <a:lnTo>
                    <a:pt x="2721" y="1179"/>
                  </a:lnTo>
                  <a:lnTo>
                    <a:pt x="2721" y="1255"/>
                  </a:lnTo>
                  <a:lnTo>
                    <a:pt x="2722" y="1330"/>
                  </a:lnTo>
                  <a:lnTo>
                    <a:pt x="2722" y="1407"/>
                  </a:lnTo>
                  <a:lnTo>
                    <a:pt x="2722" y="1483"/>
                  </a:lnTo>
                  <a:lnTo>
                    <a:pt x="2722" y="1558"/>
                  </a:lnTo>
                  <a:lnTo>
                    <a:pt x="2722" y="1634"/>
                  </a:lnTo>
                  <a:lnTo>
                    <a:pt x="2722" y="1711"/>
                  </a:lnTo>
                  <a:lnTo>
                    <a:pt x="2722" y="1786"/>
                  </a:lnTo>
                  <a:lnTo>
                    <a:pt x="2722" y="1862"/>
                  </a:lnTo>
                  <a:lnTo>
                    <a:pt x="2722" y="1938"/>
                  </a:lnTo>
                  <a:lnTo>
                    <a:pt x="2722" y="2034"/>
                  </a:lnTo>
                  <a:lnTo>
                    <a:pt x="2723" y="2130"/>
                  </a:lnTo>
                  <a:lnTo>
                    <a:pt x="2723" y="2225"/>
                  </a:lnTo>
                  <a:lnTo>
                    <a:pt x="2723" y="2318"/>
                  </a:lnTo>
                  <a:lnTo>
                    <a:pt x="2723" y="2410"/>
                  </a:lnTo>
                  <a:lnTo>
                    <a:pt x="2723" y="2500"/>
                  </a:lnTo>
                  <a:lnTo>
                    <a:pt x="2723" y="2587"/>
                  </a:lnTo>
                  <a:lnTo>
                    <a:pt x="2723" y="2671"/>
                  </a:lnTo>
                  <a:lnTo>
                    <a:pt x="2723" y="2752"/>
                  </a:lnTo>
                  <a:lnTo>
                    <a:pt x="2723" y="2831"/>
                  </a:lnTo>
                  <a:lnTo>
                    <a:pt x="2723" y="2904"/>
                  </a:lnTo>
                  <a:lnTo>
                    <a:pt x="2723" y="2973"/>
                  </a:lnTo>
                  <a:lnTo>
                    <a:pt x="2724" y="3038"/>
                  </a:lnTo>
                  <a:lnTo>
                    <a:pt x="2724" y="3097"/>
                  </a:lnTo>
                  <a:lnTo>
                    <a:pt x="2724" y="3150"/>
                  </a:lnTo>
                  <a:lnTo>
                    <a:pt x="2724" y="3196"/>
                  </a:lnTo>
                  <a:lnTo>
                    <a:pt x="2724" y="3267"/>
                  </a:lnTo>
                  <a:lnTo>
                    <a:pt x="2654" y="3267"/>
                  </a:lnTo>
                  <a:lnTo>
                    <a:pt x="3" y="3267"/>
                  </a:lnTo>
                  <a:lnTo>
                    <a:pt x="0" y="0"/>
                  </a:lnTo>
                  <a:lnTo>
                    <a:pt x="74" y="0"/>
                  </a:lnTo>
                  <a:close/>
                  <a:moveTo>
                    <a:pt x="361" y="2708"/>
                  </a:moveTo>
                  <a:lnTo>
                    <a:pt x="2362" y="2708"/>
                  </a:lnTo>
                  <a:lnTo>
                    <a:pt x="2362" y="2792"/>
                  </a:lnTo>
                  <a:lnTo>
                    <a:pt x="361" y="2792"/>
                  </a:lnTo>
                  <a:lnTo>
                    <a:pt x="361" y="2708"/>
                  </a:lnTo>
                  <a:close/>
                  <a:moveTo>
                    <a:pt x="361" y="2520"/>
                  </a:moveTo>
                  <a:lnTo>
                    <a:pt x="2362" y="2520"/>
                  </a:lnTo>
                  <a:lnTo>
                    <a:pt x="2362" y="2602"/>
                  </a:lnTo>
                  <a:lnTo>
                    <a:pt x="361" y="2602"/>
                  </a:lnTo>
                  <a:lnTo>
                    <a:pt x="361" y="2520"/>
                  </a:lnTo>
                  <a:close/>
                  <a:moveTo>
                    <a:pt x="361" y="2330"/>
                  </a:moveTo>
                  <a:lnTo>
                    <a:pt x="2362" y="2330"/>
                  </a:lnTo>
                  <a:lnTo>
                    <a:pt x="2362" y="2412"/>
                  </a:lnTo>
                  <a:lnTo>
                    <a:pt x="361" y="2412"/>
                  </a:lnTo>
                  <a:lnTo>
                    <a:pt x="361" y="2330"/>
                  </a:lnTo>
                  <a:close/>
                  <a:moveTo>
                    <a:pt x="361" y="2142"/>
                  </a:moveTo>
                  <a:lnTo>
                    <a:pt x="2362" y="2142"/>
                  </a:lnTo>
                  <a:lnTo>
                    <a:pt x="2362" y="2224"/>
                  </a:lnTo>
                  <a:lnTo>
                    <a:pt x="361" y="2224"/>
                  </a:lnTo>
                  <a:lnTo>
                    <a:pt x="361" y="2142"/>
                  </a:lnTo>
                  <a:close/>
                  <a:moveTo>
                    <a:pt x="361" y="1952"/>
                  </a:moveTo>
                  <a:lnTo>
                    <a:pt x="2362" y="1952"/>
                  </a:lnTo>
                  <a:lnTo>
                    <a:pt x="2362" y="2034"/>
                  </a:lnTo>
                  <a:lnTo>
                    <a:pt x="361" y="2034"/>
                  </a:lnTo>
                  <a:lnTo>
                    <a:pt x="361" y="1952"/>
                  </a:lnTo>
                  <a:close/>
                  <a:moveTo>
                    <a:pt x="361" y="1764"/>
                  </a:moveTo>
                  <a:lnTo>
                    <a:pt x="2362" y="1764"/>
                  </a:lnTo>
                  <a:lnTo>
                    <a:pt x="2362" y="1846"/>
                  </a:lnTo>
                  <a:lnTo>
                    <a:pt x="361" y="1846"/>
                  </a:lnTo>
                  <a:lnTo>
                    <a:pt x="361" y="1764"/>
                  </a:lnTo>
                  <a:close/>
                  <a:moveTo>
                    <a:pt x="361" y="1574"/>
                  </a:moveTo>
                  <a:lnTo>
                    <a:pt x="2362" y="1574"/>
                  </a:lnTo>
                  <a:lnTo>
                    <a:pt x="2362" y="1656"/>
                  </a:lnTo>
                  <a:lnTo>
                    <a:pt x="361" y="1656"/>
                  </a:lnTo>
                  <a:lnTo>
                    <a:pt x="361" y="1574"/>
                  </a:lnTo>
                  <a:close/>
                  <a:moveTo>
                    <a:pt x="361" y="1385"/>
                  </a:moveTo>
                  <a:lnTo>
                    <a:pt x="2362" y="1385"/>
                  </a:lnTo>
                  <a:lnTo>
                    <a:pt x="2362" y="1468"/>
                  </a:lnTo>
                  <a:lnTo>
                    <a:pt x="361" y="1468"/>
                  </a:lnTo>
                  <a:lnTo>
                    <a:pt x="361" y="1385"/>
                  </a:lnTo>
                  <a:close/>
                  <a:moveTo>
                    <a:pt x="361" y="1196"/>
                  </a:moveTo>
                  <a:lnTo>
                    <a:pt x="2362" y="1196"/>
                  </a:lnTo>
                  <a:lnTo>
                    <a:pt x="2362" y="1278"/>
                  </a:lnTo>
                  <a:lnTo>
                    <a:pt x="361" y="1278"/>
                  </a:lnTo>
                  <a:lnTo>
                    <a:pt x="361" y="1196"/>
                  </a:lnTo>
                  <a:close/>
                  <a:moveTo>
                    <a:pt x="1018" y="1006"/>
                  </a:moveTo>
                  <a:lnTo>
                    <a:pt x="1810" y="1006"/>
                  </a:lnTo>
                  <a:lnTo>
                    <a:pt x="1810" y="1089"/>
                  </a:lnTo>
                  <a:lnTo>
                    <a:pt x="1018" y="1089"/>
                  </a:lnTo>
                  <a:lnTo>
                    <a:pt x="1018" y="1006"/>
                  </a:lnTo>
                  <a:close/>
                  <a:moveTo>
                    <a:pt x="1018" y="818"/>
                  </a:moveTo>
                  <a:lnTo>
                    <a:pt x="1810" y="818"/>
                  </a:lnTo>
                  <a:lnTo>
                    <a:pt x="1810" y="900"/>
                  </a:lnTo>
                  <a:lnTo>
                    <a:pt x="1018" y="900"/>
                  </a:lnTo>
                  <a:lnTo>
                    <a:pt x="1018" y="818"/>
                  </a:lnTo>
                  <a:close/>
                  <a:moveTo>
                    <a:pt x="1018" y="628"/>
                  </a:moveTo>
                  <a:lnTo>
                    <a:pt x="1810" y="628"/>
                  </a:lnTo>
                  <a:lnTo>
                    <a:pt x="1810" y="711"/>
                  </a:lnTo>
                  <a:lnTo>
                    <a:pt x="1018" y="711"/>
                  </a:lnTo>
                  <a:lnTo>
                    <a:pt x="1018" y="628"/>
                  </a:lnTo>
                  <a:close/>
                  <a:moveTo>
                    <a:pt x="1018" y="439"/>
                  </a:moveTo>
                  <a:lnTo>
                    <a:pt x="1810" y="439"/>
                  </a:lnTo>
                  <a:lnTo>
                    <a:pt x="1810" y="522"/>
                  </a:lnTo>
                  <a:lnTo>
                    <a:pt x="1018" y="522"/>
                  </a:lnTo>
                  <a:lnTo>
                    <a:pt x="1018" y="439"/>
                  </a:lnTo>
                  <a:close/>
                  <a:moveTo>
                    <a:pt x="849" y="709"/>
                  </a:moveTo>
                  <a:lnTo>
                    <a:pt x="682" y="709"/>
                  </a:lnTo>
                  <a:lnTo>
                    <a:pt x="723" y="1039"/>
                  </a:lnTo>
                  <a:lnTo>
                    <a:pt x="950" y="1039"/>
                  </a:lnTo>
                  <a:lnTo>
                    <a:pt x="950" y="811"/>
                  </a:lnTo>
                  <a:lnTo>
                    <a:pt x="950" y="811"/>
                  </a:lnTo>
                  <a:lnTo>
                    <a:pt x="950" y="811"/>
                  </a:lnTo>
                  <a:lnTo>
                    <a:pt x="949" y="801"/>
                  </a:lnTo>
                  <a:lnTo>
                    <a:pt x="948" y="790"/>
                  </a:lnTo>
                  <a:lnTo>
                    <a:pt x="946" y="781"/>
                  </a:lnTo>
                  <a:lnTo>
                    <a:pt x="942" y="772"/>
                  </a:lnTo>
                  <a:lnTo>
                    <a:pt x="938" y="763"/>
                  </a:lnTo>
                  <a:lnTo>
                    <a:pt x="933" y="754"/>
                  </a:lnTo>
                  <a:lnTo>
                    <a:pt x="927" y="746"/>
                  </a:lnTo>
                  <a:lnTo>
                    <a:pt x="920" y="739"/>
                  </a:lnTo>
                  <a:lnTo>
                    <a:pt x="913" y="732"/>
                  </a:lnTo>
                  <a:lnTo>
                    <a:pt x="905" y="727"/>
                  </a:lnTo>
                  <a:lnTo>
                    <a:pt x="896" y="722"/>
                  </a:lnTo>
                  <a:lnTo>
                    <a:pt x="888" y="717"/>
                  </a:lnTo>
                  <a:lnTo>
                    <a:pt x="879" y="714"/>
                  </a:lnTo>
                  <a:lnTo>
                    <a:pt x="868" y="712"/>
                  </a:lnTo>
                  <a:lnTo>
                    <a:pt x="859" y="709"/>
                  </a:lnTo>
                  <a:lnTo>
                    <a:pt x="849" y="709"/>
                  </a:lnTo>
                  <a:lnTo>
                    <a:pt x="849" y="709"/>
                  </a:lnTo>
                  <a:lnTo>
                    <a:pt x="849" y="709"/>
                  </a:lnTo>
                  <a:close/>
                  <a:moveTo>
                    <a:pt x="585" y="709"/>
                  </a:moveTo>
                  <a:lnTo>
                    <a:pt x="413" y="709"/>
                  </a:lnTo>
                  <a:lnTo>
                    <a:pt x="413" y="709"/>
                  </a:lnTo>
                  <a:lnTo>
                    <a:pt x="413" y="709"/>
                  </a:lnTo>
                  <a:lnTo>
                    <a:pt x="402" y="709"/>
                  </a:lnTo>
                  <a:lnTo>
                    <a:pt x="393" y="712"/>
                  </a:lnTo>
                  <a:lnTo>
                    <a:pt x="383" y="714"/>
                  </a:lnTo>
                  <a:lnTo>
                    <a:pt x="373" y="717"/>
                  </a:lnTo>
                  <a:lnTo>
                    <a:pt x="364" y="722"/>
                  </a:lnTo>
                  <a:lnTo>
                    <a:pt x="356" y="727"/>
                  </a:lnTo>
                  <a:lnTo>
                    <a:pt x="348" y="732"/>
                  </a:lnTo>
                  <a:lnTo>
                    <a:pt x="341" y="739"/>
                  </a:lnTo>
                  <a:lnTo>
                    <a:pt x="334" y="746"/>
                  </a:lnTo>
                  <a:lnTo>
                    <a:pt x="328" y="754"/>
                  </a:lnTo>
                  <a:lnTo>
                    <a:pt x="324" y="763"/>
                  </a:lnTo>
                  <a:lnTo>
                    <a:pt x="319" y="772"/>
                  </a:lnTo>
                  <a:lnTo>
                    <a:pt x="316" y="781"/>
                  </a:lnTo>
                  <a:lnTo>
                    <a:pt x="313" y="790"/>
                  </a:lnTo>
                  <a:lnTo>
                    <a:pt x="311" y="801"/>
                  </a:lnTo>
                  <a:lnTo>
                    <a:pt x="311" y="811"/>
                  </a:lnTo>
                  <a:lnTo>
                    <a:pt x="311" y="811"/>
                  </a:lnTo>
                  <a:lnTo>
                    <a:pt x="311" y="811"/>
                  </a:lnTo>
                  <a:lnTo>
                    <a:pt x="311" y="1039"/>
                  </a:lnTo>
                  <a:lnTo>
                    <a:pt x="540" y="1039"/>
                  </a:lnTo>
                  <a:lnTo>
                    <a:pt x="585" y="709"/>
                  </a:lnTo>
                  <a:close/>
                  <a:moveTo>
                    <a:pt x="630" y="269"/>
                  </a:moveTo>
                  <a:lnTo>
                    <a:pt x="649" y="270"/>
                  </a:lnTo>
                  <a:lnTo>
                    <a:pt x="667" y="272"/>
                  </a:lnTo>
                  <a:lnTo>
                    <a:pt x="685" y="277"/>
                  </a:lnTo>
                  <a:lnTo>
                    <a:pt x="701" y="283"/>
                  </a:lnTo>
                  <a:lnTo>
                    <a:pt x="717" y="291"/>
                  </a:lnTo>
                  <a:lnTo>
                    <a:pt x="732" y="300"/>
                  </a:lnTo>
                  <a:lnTo>
                    <a:pt x="746" y="311"/>
                  </a:lnTo>
                  <a:lnTo>
                    <a:pt x="759" y="322"/>
                  </a:lnTo>
                  <a:lnTo>
                    <a:pt x="770" y="335"/>
                  </a:lnTo>
                  <a:lnTo>
                    <a:pt x="780" y="349"/>
                  </a:lnTo>
                  <a:lnTo>
                    <a:pt x="790" y="364"/>
                  </a:lnTo>
                  <a:lnTo>
                    <a:pt x="797" y="379"/>
                  </a:lnTo>
                  <a:lnTo>
                    <a:pt x="804" y="396"/>
                  </a:lnTo>
                  <a:lnTo>
                    <a:pt x="808" y="413"/>
                  </a:lnTo>
                  <a:lnTo>
                    <a:pt x="811" y="431"/>
                  </a:lnTo>
                  <a:lnTo>
                    <a:pt x="812" y="449"/>
                  </a:lnTo>
                  <a:lnTo>
                    <a:pt x="811" y="468"/>
                  </a:lnTo>
                  <a:lnTo>
                    <a:pt x="808" y="486"/>
                  </a:lnTo>
                  <a:lnTo>
                    <a:pt x="804" y="504"/>
                  </a:lnTo>
                  <a:lnTo>
                    <a:pt x="797" y="520"/>
                  </a:lnTo>
                  <a:lnTo>
                    <a:pt x="790" y="536"/>
                  </a:lnTo>
                  <a:lnTo>
                    <a:pt x="780" y="551"/>
                  </a:lnTo>
                  <a:lnTo>
                    <a:pt x="770" y="565"/>
                  </a:lnTo>
                  <a:lnTo>
                    <a:pt x="759" y="578"/>
                  </a:lnTo>
                  <a:lnTo>
                    <a:pt x="746" y="589"/>
                  </a:lnTo>
                  <a:lnTo>
                    <a:pt x="732" y="600"/>
                  </a:lnTo>
                  <a:lnTo>
                    <a:pt x="717" y="609"/>
                  </a:lnTo>
                  <a:lnTo>
                    <a:pt x="701" y="616"/>
                  </a:lnTo>
                  <a:lnTo>
                    <a:pt x="685" y="623"/>
                  </a:lnTo>
                  <a:lnTo>
                    <a:pt x="667" y="626"/>
                  </a:lnTo>
                  <a:lnTo>
                    <a:pt x="649" y="630"/>
                  </a:lnTo>
                  <a:lnTo>
                    <a:pt x="630" y="631"/>
                  </a:lnTo>
                  <a:lnTo>
                    <a:pt x="612" y="630"/>
                  </a:lnTo>
                  <a:lnTo>
                    <a:pt x="594" y="626"/>
                  </a:lnTo>
                  <a:lnTo>
                    <a:pt x="577" y="623"/>
                  </a:lnTo>
                  <a:lnTo>
                    <a:pt x="561" y="616"/>
                  </a:lnTo>
                  <a:lnTo>
                    <a:pt x="545" y="609"/>
                  </a:lnTo>
                  <a:lnTo>
                    <a:pt x="530" y="600"/>
                  </a:lnTo>
                  <a:lnTo>
                    <a:pt x="516" y="589"/>
                  </a:lnTo>
                  <a:lnTo>
                    <a:pt x="503" y="578"/>
                  </a:lnTo>
                  <a:lnTo>
                    <a:pt x="491" y="565"/>
                  </a:lnTo>
                  <a:lnTo>
                    <a:pt x="481" y="551"/>
                  </a:lnTo>
                  <a:lnTo>
                    <a:pt x="472" y="536"/>
                  </a:lnTo>
                  <a:lnTo>
                    <a:pt x="464" y="520"/>
                  </a:lnTo>
                  <a:lnTo>
                    <a:pt x="458" y="504"/>
                  </a:lnTo>
                  <a:lnTo>
                    <a:pt x="453" y="486"/>
                  </a:lnTo>
                  <a:lnTo>
                    <a:pt x="451" y="468"/>
                  </a:lnTo>
                  <a:lnTo>
                    <a:pt x="450" y="449"/>
                  </a:lnTo>
                  <a:lnTo>
                    <a:pt x="451" y="431"/>
                  </a:lnTo>
                  <a:lnTo>
                    <a:pt x="453" y="413"/>
                  </a:lnTo>
                  <a:lnTo>
                    <a:pt x="458" y="396"/>
                  </a:lnTo>
                  <a:lnTo>
                    <a:pt x="464" y="379"/>
                  </a:lnTo>
                  <a:lnTo>
                    <a:pt x="472" y="364"/>
                  </a:lnTo>
                  <a:lnTo>
                    <a:pt x="481" y="349"/>
                  </a:lnTo>
                  <a:lnTo>
                    <a:pt x="491" y="335"/>
                  </a:lnTo>
                  <a:lnTo>
                    <a:pt x="503" y="322"/>
                  </a:lnTo>
                  <a:lnTo>
                    <a:pt x="516" y="311"/>
                  </a:lnTo>
                  <a:lnTo>
                    <a:pt x="530" y="300"/>
                  </a:lnTo>
                  <a:lnTo>
                    <a:pt x="545" y="291"/>
                  </a:lnTo>
                  <a:lnTo>
                    <a:pt x="561" y="283"/>
                  </a:lnTo>
                  <a:lnTo>
                    <a:pt x="577" y="277"/>
                  </a:lnTo>
                  <a:lnTo>
                    <a:pt x="594" y="272"/>
                  </a:lnTo>
                  <a:lnTo>
                    <a:pt x="612" y="270"/>
                  </a:lnTo>
                  <a:lnTo>
                    <a:pt x="630" y="269"/>
                  </a:lnTo>
                  <a:close/>
                  <a:moveTo>
                    <a:pt x="645" y="700"/>
                  </a:moveTo>
                  <a:lnTo>
                    <a:pt x="622" y="700"/>
                  </a:lnTo>
                  <a:lnTo>
                    <a:pt x="621" y="709"/>
                  </a:lnTo>
                  <a:lnTo>
                    <a:pt x="576" y="1039"/>
                  </a:lnTo>
                  <a:lnTo>
                    <a:pt x="570" y="1084"/>
                  </a:lnTo>
                  <a:lnTo>
                    <a:pt x="638" y="1149"/>
                  </a:lnTo>
                  <a:lnTo>
                    <a:pt x="693" y="1085"/>
                  </a:lnTo>
                  <a:lnTo>
                    <a:pt x="687" y="1039"/>
                  </a:lnTo>
                  <a:lnTo>
                    <a:pt x="646" y="709"/>
                  </a:lnTo>
                  <a:lnTo>
                    <a:pt x="645" y="700"/>
                  </a:lnTo>
                  <a:close/>
                  <a:moveTo>
                    <a:pt x="1980" y="139"/>
                  </a:moveTo>
                  <a:lnTo>
                    <a:pt x="145" y="139"/>
                  </a:lnTo>
                  <a:lnTo>
                    <a:pt x="145" y="3127"/>
                  </a:lnTo>
                  <a:lnTo>
                    <a:pt x="2583" y="3127"/>
                  </a:lnTo>
                  <a:lnTo>
                    <a:pt x="2583" y="3025"/>
                  </a:lnTo>
                  <a:lnTo>
                    <a:pt x="2583" y="2928"/>
                  </a:lnTo>
                  <a:lnTo>
                    <a:pt x="2583" y="2836"/>
                  </a:lnTo>
                  <a:lnTo>
                    <a:pt x="2583" y="2749"/>
                  </a:lnTo>
                  <a:lnTo>
                    <a:pt x="2583" y="2667"/>
                  </a:lnTo>
                  <a:lnTo>
                    <a:pt x="2583" y="2587"/>
                  </a:lnTo>
                  <a:lnTo>
                    <a:pt x="2583" y="2512"/>
                  </a:lnTo>
                  <a:lnTo>
                    <a:pt x="2583" y="2440"/>
                  </a:lnTo>
                  <a:lnTo>
                    <a:pt x="2583" y="2371"/>
                  </a:lnTo>
                  <a:lnTo>
                    <a:pt x="2583" y="2304"/>
                  </a:lnTo>
                  <a:lnTo>
                    <a:pt x="2583" y="2240"/>
                  </a:lnTo>
                  <a:lnTo>
                    <a:pt x="2583" y="2178"/>
                  </a:lnTo>
                  <a:lnTo>
                    <a:pt x="2583" y="2116"/>
                  </a:lnTo>
                  <a:lnTo>
                    <a:pt x="2583" y="2056"/>
                  </a:lnTo>
                  <a:lnTo>
                    <a:pt x="2583" y="1997"/>
                  </a:lnTo>
                  <a:lnTo>
                    <a:pt x="2583" y="1938"/>
                  </a:lnTo>
                  <a:lnTo>
                    <a:pt x="2582" y="1863"/>
                  </a:lnTo>
                  <a:lnTo>
                    <a:pt x="2582" y="1788"/>
                  </a:lnTo>
                  <a:lnTo>
                    <a:pt x="2582" y="1713"/>
                  </a:lnTo>
                  <a:lnTo>
                    <a:pt x="2582" y="1639"/>
                  </a:lnTo>
                  <a:lnTo>
                    <a:pt x="2582" y="1564"/>
                  </a:lnTo>
                  <a:lnTo>
                    <a:pt x="2582" y="1489"/>
                  </a:lnTo>
                  <a:lnTo>
                    <a:pt x="2582" y="1415"/>
                  </a:lnTo>
                  <a:lnTo>
                    <a:pt x="2582" y="1339"/>
                  </a:lnTo>
                  <a:lnTo>
                    <a:pt x="2582" y="1264"/>
                  </a:lnTo>
                  <a:lnTo>
                    <a:pt x="2582" y="1189"/>
                  </a:lnTo>
                  <a:lnTo>
                    <a:pt x="2582" y="1115"/>
                  </a:lnTo>
                  <a:lnTo>
                    <a:pt x="2582" y="1040"/>
                  </a:lnTo>
                  <a:lnTo>
                    <a:pt x="2582" y="966"/>
                  </a:lnTo>
                  <a:lnTo>
                    <a:pt x="2582" y="891"/>
                  </a:lnTo>
                  <a:lnTo>
                    <a:pt x="2582" y="816"/>
                  </a:lnTo>
                  <a:lnTo>
                    <a:pt x="2582" y="742"/>
                  </a:lnTo>
                  <a:lnTo>
                    <a:pt x="2058" y="742"/>
                  </a:lnTo>
                  <a:lnTo>
                    <a:pt x="2058" y="742"/>
                  </a:lnTo>
                  <a:lnTo>
                    <a:pt x="2049" y="742"/>
                  </a:lnTo>
                  <a:lnTo>
                    <a:pt x="1980" y="742"/>
                  </a:lnTo>
                  <a:lnTo>
                    <a:pt x="1980" y="671"/>
                  </a:lnTo>
                  <a:lnTo>
                    <a:pt x="1980" y="663"/>
                  </a:lnTo>
                  <a:lnTo>
                    <a:pt x="1980" y="663"/>
                  </a:lnTo>
                  <a:lnTo>
                    <a:pt x="1980" y="13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3" name="Google Shape;1163;p55"/>
          <p:cNvSpPr txBox="1"/>
          <p:nvPr/>
        </p:nvSpPr>
        <p:spPr>
          <a:xfrm>
            <a:off x="1346169" y="1084277"/>
            <a:ext cx="2044731" cy="5737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164" name="Google Shape;1164;p55"/>
          <p:cNvSpPr/>
          <p:nvPr/>
        </p:nvSpPr>
        <p:spPr>
          <a:xfrm>
            <a:off x="1346169" y="1658007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1165" name="Google Shape;1165;p55"/>
          <p:cNvSpPr txBox="1"/>
          <p:nvPr/>
        </p:nvSpPr>
        <p:spPr>
          <a:xfrm>
            <a:off x="3130609" y="4871657"/>
            <a:ext cx="2044731" cy="395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1166" name="Google Shape;1166;p55"/>
          <p:cNvSpPr/>
          <p:nvPr/>
        </p:nvSpPr>
        <p:spPr>
          <a:xfrm>
            <a:off x="3130609" y="5267536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1167" name="Google Shape;1167;p55"/>
          <p:cNvSpPr/>
          <p:nvPr/>
        </p:nvSpPr>
        <p:spPr>
          <a:xfrm>
            <a:off x="6761240" y="5112575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168" name="Google Shape;1168;p55"/>
          <p:cNvSpPr/>
          <p:nvPr/>
        </p:nvSpPr>
        <p:spPr>
          <a:xfrm>
            <a:off x="9026763" y="5112575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169" name="Google Shape;1169;p5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170" name="Google Shape;1170;p55"/>
          <p:cNvGrpSpPr/>
          <p:nvPr/>
        </p:nvGrpSpPr>
        <p:grpSpPr>
          <a:xfrm>
            <a:off x="6356627" y="2212005"/>
            <a:ext cx="4831913" cy="2794817"/>
            <a:chOff x="7356518" y="-1454046"/>
            <a:chExt cx="2031957" cy="1175300"/>
          </a:xfrm>
        </p:grpSpPr>
        <p:grpSp>
          <p:nvGrpSpPr>
            <p:cNvPr id="1171" name="Google Shape;1171;p55"/>
            <p:cNvGrpSpPr/>
            <p:nvPr/>
          </p:nvGrpSpPr>
          <p:grpSpPr>
            <a:xfrm>
              <a:off x="7641000" y="-1317146"/>
              <a:ext cx="1747475" cy="880625"/>
              <a:chOff x="4985725" y="3273850"/>
              <a:chExt cx="3408000" cy="880625"/>
            </a:xfrm>
          </p:grpSpPr>
          <p:cxnSp>
            <p:nvCxnSpPr>
              <p:cNvPr id="1172" name="Google Shape;1172;p55"/>
              <p:cNvCxnSpPr/>
              <p:nvPr/>
            </p:nvCxnSpPr>
            <p:spPr>
              <a:xfrm>
                <a:off x="4985725" y="32738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3" name="Google Shape;1173;p55"/>
              <p:cNvCxnSpPr/>
              <p:nvPr/>
            </p:nvCxnSpPr>
            <p:spPr>
              <a:xfrm>
                <a:off x="4985725" y="35657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" name="Google Shape;1174;p55"/>
              <p:cNvCxnSpPr/>
              <p:nvPr/>
            </p:nvCxnSpPr>
            <p:spPr>
              <a:xfrm>
                <a:off x="4985725" y="372352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" name="Google Shape;1175;p55"/>
              <p:cNvCxnSpPr/>
              <p:nvPr/>
            </p:nvCxnSpPr>
            <p:spPr>
              <a:xfrm>
                <a:off x="4985725" y="34079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" name="Google Shape;1176;p55"/>
              <p:cNvCxnSpPr/>
              <p:nvPr/>
            </p:nvCxnSpPr>
            <p:spPr>
              <a:xfrm>
                <a:off x="4985725" y="38625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" name="Google Shape;1177;p55"/>
              <p:cNvCxnSpPr/>
              <p:nvPr/>
            </p:nvCxnSpPr>
            <p:spPr>
              <a:xfrm>
                <a:off x="4985725" y="41544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" name="Google Shape;1178;p55"/>
              <p:cNvCxnSpPr/>
              <p:nvPr/>
            </p:nvCxnSpPr>
            <p:spPr>
              <a:xfrm>
                <a:off x="4985725" y="399670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179" name="Google Shape;1179;p55"/>
            <p:cNvSpPr/>
            <p:nvPr/>
          </p:nvSpPr>
          <p:spPr>
            <a:xfrm>
              <a:off x="7832474" y="-1080471"/>
              <a:ext cx="105301" cy="644100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55"/>
            <p:cNvSpPr/>
            <p:nvPr/>
          </p:nvSpPr>
          <p:spPr>
            <a:xfrm>
              <a:off x="7937775" y="-784971"/>
              <a:ext cx="105301" cy="34890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55"/>
            <p:cNvSpPr/>
            <p:nvPr/>
          </p:nvSpPr>
          <p:spPr>
            <a:xfrm>
              <a:off x="8711174" y="-820146"/>
              <a:ext cx="105301" cy="383700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55"/>
            <p:cNvSpPr/>
            <p:nvPr/>
          </p:nvSpPr>
          <p:spPr>
            <a:xfrm>
              <a:off x="8816475" y="-1080171"/>
              <a:ext cx="105301" cy="64410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55"/>
            <p:cNvSpPr txBox="1"/>
            <p:nvPr/>
          </p:nvSpPr>
          <p:spPr>
            <a:xfrm>
              <a:off x="7356518" y="-1454046"/>
              <a:ext cx="283800" cy="11648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6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5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4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3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2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1</a:t>
              </a:r>
              <a:endParaRPr sz="1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0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184" name="Google Shape;1184;p55"/>
            <p:cNvSpPr txBox="1"/>
            <p:nvPr/>
          </p:nvSpPr>
          <p:spPr>
            <a:xfrm>
              <a:off x="8563775" y="-435946"/>
              <a:ext cx="528600" cy="1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2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185" name="Google Shape;1185;p55"/>
            <p:cNvSpPr txBox="1"/>
            <p:nvPr/>
          </p:nvSpPr>
          <p:spPr>
            <a:xfrm>
              <a:off x="7671725" y="-435946"/>
              <a:ext cx="528600" cy="1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rgbClr val="595959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1</a:t>
              </a:r>
              <a:endParaRPr sz="14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9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5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5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192" name="Google Shape;1192;p56"/>
          <p:cNvGrpSpPr/>
          <p:nvPr/>
        </p:nvGrpSpPr>
        <p:grpSpPr>
          <a:xfrm rot="-5400000">
            <a:off x="391462" y="2814901"/>
            <a:ext cx="2541910" cy="1524496"/>
            <a:chOff x="825191" y="1008844"/>
            <a:chExt cx="2541910" cy="1524496"/>
          </a:xfrm>
        </p:grpSpPr>
        <p:sp>
          <p:nvSpPr>
            <p:cNvPr id="1193" name="Google Shape;1193;p56"/>
            <p:cNvSpPr txBox="1"/>
            <p:nvPr/>
          </p:nvSpPr>
          <p:spPr>
            <a:xfrm>
              <a:off x="825191" y="1283580"/>
              <a:ext cx="2522569" cy="1249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2800"/>
                <a:buFont typeface="Sora"/>
                <a:buNone/>
              </a:pPr>
              <a:r>
                <a:rPr b="1" lang="en-US" sz="2800">
                  <a:solidFill>
                    <a:srgbClr val="262626"/>
                  </a:solidFill>
                  <a:latin typeface="Sora"/>
                  <a:ea typeface="Sora"/>
                  <a:cs typeface="Sora"/>
                  <a:sym typeface="Sora"/>
                </a:rPr>
                <a:t>Table Of Contents</a:t>
              </a:r>
              <a:endParaRPr/>
            </a:p>
          </p:txBody>
        </p:sp>
        <p:sp>
          <p:nvSpPr>
            <p:cNvPr id="1194" name="Google Shape;1194;p56"/>
            <p:cNvSpPr txBox="1"/>
            <p:nvPr/>
          </p:nvSpPr>
          <p:spPr>
            <a:xfrm>
              <a:off x="844532" y="1008844"/>
              <a:ext cx="2522569" cy="410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Montserrat Light"/>
                <a:buNone/>
              </a:pPr>
              <a:r>
                <a:rPr lang="en-US" sz="10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Insert Your Creative Idea </a:t>
              </a:r>
              <a:endParaRPr/>
            </a:p>
          </p:txBody>
        </p:sp>
      </p:grpSp>
      <p:grpSp>
        <p:nvGrpSpPr>
          <p:cNvPr id="1195" name="Google Shape;1195;p5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196" name="Google Shape;1196;p5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197" name="Google Shape;1197;p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198" name="Google Shape;1198;p56"/>
          <p:cNvGraphicFramePr/>
          <p:nvPr/>
        </p:nvGraphicFramePr>
        <p:xfrm>
          <a:off x="3039396" y="1008841"/>
          <a:ext cx="3000000" cy="3000000"/>
        </p:xfrm>
        <a:graphic>
          <a:graphicData uri="http://schemas.openxmlformats.org/drawingml/2006/table">
            <a:tbl>
              <a:tblPr bandRow="1" firstRow="1">
                <a:solidFill>
                  <a:schemeClr val="lt1"/>
                </a:solidFill>
                <a:tableStyleId>{4EA1E1B2-032A-482B-A454-0B88B37C42CE}</a:tableStyleId>
              </a:tblPr>
              <a:tblGrid>
                <a:gridCol w="2166050"/>
                <a:gridCol w="4324750"/>
                <a:gridCol w="2168325"/>
              </a:tblGrid>
              <a:tr h="733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NAME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TAX</a:t>
                      </a:r>
                      <a:endParaRPr b="1" sz="1400" u="none" cap="none" strike="noStrike">
                        <a:solidFill>
                          <a:schemeClr val="lt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PRICE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29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Lorem ipsum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Integer in ex varius 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Dolor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Consectetur lorem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1500.00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Consectetur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Duis sit amet porta nisi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3000.00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Adipiscing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Mauris non ultrices velit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4500.00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Praesent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Aliquam mattis aliquam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4750.00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Tristique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Praesent vitae tincidunt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5000.00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199" name="Google Shape;1199;p5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57"/>
          <p:cNvSpPr/>
          <p:nvPr/>
        </p:nvSpPr>
        <p:spPr>
          <a:xfrm rot="-5400000">
            <a:off x="4508261" y="-477387"/>
            <a:ext cx="930650" cy="800547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57"/>
          <p:cNvSpPr/>
          <p:nvPr/>
        </p:nvSpPr>
        <p:spPr>
          <a:xfrm rot="-5400000">
            <a:off x="4508261" y="494586"/>
            <a:ext cx="930650" cy="8005469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57"/>
          <p:cNvSpPr/>
          <p:nvPr/>
        </p:nvSpPr>
        <p:spPr>
          <a:xfrm rot="-5400000">
            <a:off x="4508261" y="1464701"/>
            <a:ext cx="930650" cy="800547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5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5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209" name="Google Shape;1209;p5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210" name="Google Shape;1210;p5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211" name="Google Shape;1211;p5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2" name="Google Shape;1212;p57"/>
          <p:cNvGrpSpPr/>
          <p:nvPr/>
        </p:nvGrpSpPr>
        <p:grpSpPr>
          <a:xfrm>
            <a:off x="8039792" y="1174081"/>
            <a:ext cx="6699719" cy="5766619"/>
            <a:chOff x="8565490" y="3747829"/>
            <a:chExt cx="7292975" cy="6277249"/>
          </a:xfrm>
        </p:grpSpPr>
        <p:grpSp>
          <p:nvGrpSpPr>
            <p:cNvPr id="1213" name="Google Shape;1213;p57"/>
            <p:cNvGrpSpPr/>
            <p:nvPr/>
          </p:nvGrpSpPr>
          <p:grpSpPr>
            <a:xfrm>
              <a:off x="8565490" y="4002102"/>
              <a:ext cx="7292975" cy="6022976"/>
              <a:chOff x="4517221" y="2682505"/>
              <a:chExt cx="7028976" cy="5802508"/>
            </a:xfrm>
          </p:grpSpPr>
          <p:sp>
            <p:nvSpPr>
              <p:cNvPr id="1214" name="Google Shape;1214;p57"/>
              <p:cNvSpPr/>
              <p:nvPr/>
            </p:nvSpPr>
            <p:spPr>
              <a:xfrm>
                <a:off x="4607493" y="2795680"/>
                <a:ext cx="6938704" cy="5689333"/>
              </a:xfrm>
              <a:custGeom>
                <a:rect b="b" l="l" r="r" t="t"/>
                <a:pathLst>
                  <a:path extrusionOk="0" h="1514" w="1847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385623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5" name="Google Shape;1215;p57"/>
              <p:cNvSpPr/>
              <p:nvPr/>
            </p:nvSpPr>
            <p:spPr>
              <a:xfrm>
                <a:off x="4517221" y="2682505"/>
                <a:ext cx="6938705" cy="5689333"/>
              </a:xfrm>
              <a:custGeom>
                <a:rect b="b" l="l" r="r" t="t"/>
                <a:pathLst>
                  <a:path extrusionOk="0" h="1514" w="1847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6" name="Google Shape;1216;p57"/>
              <p:cNvSpPr/>
              <p:nvPr/>
            </p:nvSpPr>
            <p:spPr>
              <a:xfrm>
                <a:off x="5175136" y="3222379"/>
                <a:ext cx="5624405" cy="4611113"/>
              </a:xfrm>
              <a:custGeom>
                <a:rect b="b" l="l" r="r" t="t"/>
                <a:pathLst>
                  <a:path extrusionOk="0" h="1227" w="1497">
                    <a:moveTo>
                      <a:pt x="1406" y="613"/>
                    </a:moveTo>
                    <a:cubicBezTo>
                      <a:pt x="1315" y="952"/>
                      <a:pt x="947" y="1227"/>
                      <a:pt x="584" y="1227"/>
                    </a:cubicBezTo>
                    <a:cubicBezTo>
                      <a:pt x="221" y="1227"/>
                      <a:pt x="0" y="952"/>
                      <a:pt x="91" y="613"/>
                    </a:cubicBezTo>
                    <a:cubicBezTo>
                      <a:pt x="182" y="274"/>
                      <a:pt x="550" y="0"/>
                      <a:pt x="913" y="0"/>
                    </a:cubicBezTo>
                    <a:cubicBezTo>
                      <a:pt x="1276" y="0"/>
                      <a:pt x="1497" y="274"/>
                      <a:pt x="1406" y="61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7" name="Google Shape;1217;p57"/>
              <p:cNvSpPr/>
              <p:nvPr/>
            </p:nvSpPr>
            <p:spPr>
              <a:xfrm>
                <a:off x="5542344" y="3523670"/>
                <a:ext cx="4888459" cy="4005473"/>
              </a:xfrm>
              <a:custGeom>
                <a:rect b="b" l="l" r="r" t="t"/>
                <a:pathLst>
                  <a:path extrusionOk="0" h="1066" w="1301">
                    <a:moveTo>
                      <a:pt x="1222" y="533"/>
                    </a:moveTo>
                    <a:cubicBezTo>
                      <a:pt x="1143" y="828"/>
                      <a:pt x="823" y="1066"/>
                      <a:pt x="508" y="1066"/>
                    </a:cubicBezTo>
                    <a:cubicBezTo>
                      <a:pt x="192" y="1066"/>
                      <a:pt x="0" y="828"/>
                      <a:pt x="79" y="533"/>
                    </a:cubicBezTo>
                    <a:cubicBezTo>
                      <a:pt x="158" y="239"/>
                      <a:pt x="478" y="0"/>
                      <a:pt x="793" y="0"/>
                    </a:cubicBezTo>
                    <a:cubicBezTo>
                      <a:pt x="1109" y="0"/>
                      <a:pt x="1301" y="239"/>
                      <a:pt x="1222" y="533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8" name="Google Shape;1218;p57"/>
              <p:cNvSpPr/>
              <p:nvPr/>
            </p:nvSpPr>
            <p:spPr>
              <a:xfrm>
                <a:off x="6048785" y="3933546"/>
                <a:ext cx="3874046" cy="3185720"/>
              </a:xfrm>
              <a:custGeom>
                <a:rect b="b" l="l" r="r" t="t"/>
                <a:pathLst>
                  <a:path extrusionOk="0" h="848" w="1031">
                    <a:moveTo>
                      <a:pt x="968" y="424"/>
                    </a:moveTo>
                    <a:cubicBezTo>
                      <a:pt x="905" y="658"/>
                      <a:pt x="652" y="848"/>
                      <a:pt x="402" y="848"/>
                    </a:cubicBezTo>
                    <a:cubicBezTo>
                      <a:pt x="152" y="848"/>
                      <a:pt x="0" y="658"/>
                      <a:pt x="63" y="424"/>
                    </a:cubicBezTo>
                    <a:cubicBezTo>
                      <a:pt x="126" y="190"/>
                      <a:pt x="379" y="0"/>
                      <a:pt x="629" y="0"/>
                    </a:cubicBezTo>
                    <a:cubicBezTo>
                      <a:pt x="879" y="0"/>
                      <a:pt x="1031" y="190"/>
                      <a:pt x="968" y="42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9" name="Google Shape;1219;p57"/>
              <p:cNvSpPr/>
              <p:nvPr/>
            </p:nvSpPr>
            <p:spPr>
              <a:xfrm>
                <a:off x="6466671" y="4268417"/>
                <a:ext cx="3040063" cy="2517775"/>
              </a:xfrm>
              <a:custGeom>
                <a:rect b="b" l="l" r="r" t="t"/>
                <a:pathLst>
                  <a:path extrusionOk="0" h="670" w="809">
                    <a:moveTo>
                      <a:pt x="759" y="335"/>
                    </a:moveTo>
                    <a:cubicBezTo>
                      <a:pt x="710" y="520"/>
                      <a:pt x="511" y="670"/>
                      <a:pt x="315" y="670"/>
                    </a:cubicBezTo>
                    <a:cubicBezTo>
                      <a:pt x="119" y="670"/>
                      <a:pt x="0" y="520"/>
                      <a:pt x="50" y="335"/>
                    </a:cubicBezTo>
                    <a:cubicBezTo>
                      <a:pt x="99" y="150"/>
                      <a:pt x="298" y="0"/>
                      <a:pt x="494" y="0"/>
                    </a:cubicBezTo>
                    <a:cubicBezTo>
                      <a:pt x="690" y="0"/>
                      <a:pt x="809" y="150"/>
                      <a:pt x="759" y="335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0" name="Google Shape;1220;p57"/>
              <p:cNvSpPr/>
              <p:nvPr/>
            </p:nvSpPr>
            <p:spPr>
              <a:xfrm>
                <a:off x="6876533" y="4595772"/>
                <a:ext cx="2220080" cy="1862798"/>
              </a:xfrm>
              <a:custGeom>
                <a:rect b="b" l="l" r="r" t="t"/>
                <a:pathLst>
                  <a:path extrusionOk="0" h="496" w="591">
                    <a:moveTo>
                      <a:pt x="555" y="248"/>
                    </a:moveTo>
                    <a:cubicBezTo>
                      <a:pt x="518" y="385"/>
                      <a:pt x="372" y="496"/>
                      <a:pt x="229" y="496"/>
                    </a:cubicBezTo>
                    <a:cubicBezTo>
                      <a:pt x="86" y="496"/>
                      <a:pt x="0" y="385"/>
                      <a:pt x="36" y="248"/>
                    </a:cubicBezTo>
                    <a:cubicBezTo>
                      <a:pt x="73" y="111"/>
                      <a:pt x="219" y="0"/>
                      <a:pt x="362" y="0"/>
                    </a:cubicBezTo>
                    <a:cubicBezTo>
                      <a:pt x="505" y="0"/>
                      <a:pt x="591" y="111"/>
                      <a:pt x="555" y="24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1" name="Google Shape;1221;p57"/>
              <p:cNvSpPr/>
              <p:nvPr/>
            </p:nvSpPr>
            <p:spPr>
              <a:xfrm>
                <a:off x="7454096" y="5090742"/>
                <a:ext cx="1068388" cy="876300"/>
              </a:xfrm>
              <a:custGeom>
                <a:rect b="b" l="l" r="r" t="t"/>
                <a:pathLst>
                  <a:path extrusionOk="0" h="233" w="284">
                    <a:moveTo>
                      <a:pt x="266" y="116"/>
                    </a:moveTo>
                    <a:cubicBezTo>
                      <a:pt x="249" y="180"/>
                      <a:pt x="179" y="233"/>
                      <a:pt x="110" y="233"/>
                    </a:cubicBezTo>
                    <a:cubicBezTo>
                      <a:pt x="41" y="233"/>
                      <a:pt x="0" y="180"/>
                      <a:pt x="17" y="116"/>
                    </a:cubicBezTo>
                    <a:cubicBezTo>
                      <a:pt x="34" y="52"/>
                      <a:pt x="104" y="0"/>
                      <a:pt x="173" y="0"/>
                    </a:cubicBezTo>
                    <a:cubicBezTo>
                      <a:pt x="242" y="0"/>
                      <a:pt x="284" y="52"/>
                      <a:pt x="266" y="116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</p:grpSp>
        <p:grpSp>
          <p:nvGrpSpPr>
            <p:cNvPr id="1222" name="Google Shape;1222;p57"/>
            <p:cNvGrpSpPr/>
            <p:nvPr/>
          </p:nvGrpSpPr>
          <p:grpSpPr>
            <a:xfrm>
              <a:off x="9011024" y="3747829"/>
              <a:ext cx="3168831" cy="3227917"/>
              <a:chOff x="6076950" y="2566001"/>
              <a:chExt cx="3076576" cy="3133124"/>
            </a:xfrm>
          </p:grpSpPr>
          <p:sp>
            <p:nvSpPr>
              <p:cNvPr id="1223" name="Google Shape;1223;p57"/>
              <p:cNvSpPr/>
              <p:nvPr/>
            </p:nvSpPr>
            <p:spPr>
              <a:xfrm>
                <a:off x="8840788" y="5375275"/>
                <a:ext cx="312738" cy="323850"/>
              </a:xfrm>
              <a:custGeom>
                <a:rect b="b" l="l" r="r" t="t"/>
                <a:pathLst>
                  <a:path extrusionOk="0" h="86" w="83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4" name="Google Shape;1224;p57"/>
              <p:cNvSpPr/>
              <p:nvPr/>
            </p:nvSpPr>
            <p:spPr>
              <a:xfrm>
                <a:off x="8129589" y="4606925"/>
                <a:ext cx="782638" cy="903287"/>
              </a:xfrm>
              <a:custGeom>
                <a:rect b="b" l="l" r="r" t="t"/>
                <a:pathLst>
                  <a:path extrusionOk="0" h="240" w="208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5" name="Google Shape;1225;p57"/>
              <p:cNvSpPr/>
              <p:nvPr/>
            </p:nvSpPr>
            <p:spPr>
              <a:xfrm>
                <a:off x="8113713" y="4592638"/>
                <a:ext cx="219075" cy="349250"/>
              </a:xfrm>
              <a:custGeom>
                <a:rect b="b" l="l" r="r" t="t"/>
                <a:pathLst>
                  <a:path extrusionOk="0" h="93" w="58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6" name="Google Shape;1226;p57"/>
              <p:cNvSpPr/>
              <p:nvPr/>
            </p:nvSpPr>
            <p:spPr>
              <a:xfrm>
                <a:off x="6076950" y="3233738"/>
                <a:ext cx="754063" cy="647700"/>
              </a:xfrm>
              <a:custGeom>
                <a:rect b="b" l="l" r="r" t="t"/>
                <a:pathLst>
                  <a:path extrusionOk="0" h="172" w="200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7" name="Google Shape;1227;p57"/>
              <p:cNvSpPr/>
              <p:nvPr/>
            </p:nvSpPr>
            <p:spPr>
              <a:xfrm>
                <a:off x="6634163" y="2638425"/>
                <a:ext cx="279400" cy="730250"/>
              </a:xfrm>
              <a:custGeom>
                <a:rect b="b" l="l" r="r" t="t"/>
                <a:pathLst>
                  <a:path extrusionOk="0" h="194" w="7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8" name="Google Shape;1228;p57"/>
              <p:cNvSpPr/>
              <p:nvPr/>
            </p:nvSpPr>
            <p:spPr>
              <a:xfrm>
                <a:off x="6291263" y="3296039"/>
                <a:ext cx="803275" cy="974725"/>
              </a:xfrm>
              <a:custGeom>
                <a:rect b="b" l="l" r="r" t="t"/>
                <a:pathLst>
                  <a:path extrusionOk="0" h="259" w="213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9" name="Google Shape;1229;p57"/>
              <p:cNvSpPr/>
              <p:nvPr/>
            </p:nvSpPr>
            <p:spPr>
              <a:xfrm>
                <a:off x="6692301" y="2566001"/>
                <a:ext cx="763588" cy="1065212"/>
              </a:xfrm>
              <a:custGeom>
                <a:rect b="b" l="l" r="r" t="t"/>
                <a:pathLst>
                  <a:path extrusionOk="0" h="283" w="20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30" name="Google Shape;1230;p57"/>
              <p:cNvSpPr/>
              <p:nvPr/>
            </p:nvSpPr>
            <p:spPr>
              <a:xfrm>
                <a:off x="6826250" y="3368675"/>
                <a:ext cx="1438275" cy="1476375"/>
              </a:xfrm>
              <a:custGeom>
                <a:rect b="b" l="l" r="r" t="t"/>
                <a:pathLst>
                  <a:path extrusionOk="0" h="392" w="38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</p:grpSp>
      </p:grpSp>
      <p:sp>
        <p:nvSpPr>
          <p:cNvPr id="1231" name="Google Shape;1231;p57"/>
          <p:cNvSpPr txBox="1"/>
          <p:nvPr/>
        </p:nvSpPr>
        <p:spPr>
          <a:xfrm>
            <a:off x="837812" y="1407670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1232" name="Google Shape;1232;p57"/>
          <p:cNvSpPr txBox="1"/>
          <p:nvPr/>
        </p:nvSpPr>
        <p:spPr>
          <a:xfrm>
            <a:off x="837812" y="1132934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233" name="Google Shape;1233;p57"/>
          <p:cNvSpPr/>
          <p:nvPr/>
        </p:nvSpPr>
        <p:spPr>
          <a:xfrm>
            <a:off x="905892" y="2112566"/>
            <a:ext cx="5087775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0C0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1234" name="Google Shape;1234;p57"/>
          <p:cNvGrpSpPr/>
          <p:nvPr/>
        </p:nvGrpSpPr>
        <p:grpSpPr>
          <a:xfrm>
            <a:off x="1519840" y="3318289"/>
            <a:ext cx="601123" cy="326739"/>
            <a:chOff x="1992" y="3167"/>
            <a:chExt cx="953" cy="518"/>
          </a:xfrm>
        </p:grpSpPr>
        <p:sp>
          <p:nvSpPr>
            <p:cNvPr id="1235" name="Google Shape;1235;p57"/>
            <p:cNvSpPr/>
            <p:nvPr/>
          </p:nvSpPr>
          <p:spPr>
            <a:xfrm>
              <a:off x="1992" y="3167"/>
              <a:ext cx="953" cy="518"/>
            </a:xfrm>
            <a:custGeom>
              <a:rect b="b" l="l" r="r" t="t"/>
              <a:pathLst>
                <a:path extrusionOk="0" h="2073" w="3812">
                  <a:moveTo>
                    <a:pt x="3506" y="548"/>
                  </a:moveTo>
                  <a:lnTo>
                    <a:pt x="3504" y="548"/>
                  </a:lnTo>
                  <a:lnTo>
                    <a:pt x="3501" y="548"/>
                  </a:lnTo>
                  <a:lnTo>
                    <a:pt x="3365" y="548"/>
                  </a:lnTo>
                  <a:lnTo>
                    <a:pt x="3365" y="1404"/>
                  </a:lnTo>
                  <a:lnTo>
                    <a:pt x="3361" y="1440"/>
                  </a:lnTo>
                  <a:lnTo>
                    <a:pt x="3353" y="1473"/>
                  </a:lnTo>
                  <a:lnTo>
                    <a:pt x="3341" y="1504"/>
                  </a:lnTo>
                  <a:lnTo>
                    <a:pt x="3323" y="1533"/>
                  </a:lnTo>
                  <a:lnTo>
                    <a:pt x="3303" y="1559"/>
                  </a:lnTo>
                  <a:lnTo>
                    <a:pt x="3278" y="1582"/>
                  </a:lnTo>
                  <a:lnTo>
                    <a:pt x="3251" y="1599"/>
                  </a:lnTo>
                  <a:lnTo>
                    <a:pt x="3219" y="1613"/>
                  </a:lnTo>
                  <a:lnTo>
                    <a:pt x="3187" y="1622"/>
                  </a:lnTo>
                  <a:lnTo>
                    <a:pt x="3152" y="1625"/>
                  </a:lnTo>
                  <a:lnTo>
                    <a:pt x="546" y="1625"/>
                  </a:lnTo>
                  <a:lnTo>
                    <a:pt x="546" y="1747"/>
                  </a:lnTo>
                  <a:lnTo>
                    <a:pt x="550" y="1752"/>
                  </a:lnTo>
                  <a:lnTo>
                    <a:pt x="557" y="1755"/>
                  </a:lnTo>
                  <a:lnTo>
                    <a:pt x="565" y="1758"/>
                  </a:lnTo>
                  <a:lnTo>
                    <a:pt x="572" y="1758"/>
                  </a:lnTo>
                  <a:lnTo>
                    <a:pt x="3501" y="1758"/>
                  </a:lnTo>
                  <a:lnTo>
                    <a:pt x="3505" y="1758"/>
                  </a:lnTo>
                  <a:lnTo>
                    <a:pt x="3507" y="1756"/>
                  </a:lnTo>
                  <a:lnTo>
                    <a:pt x="3509" y="1755"/>
                  </a:lnTo>
                  <a:lnTo>
                    <a:pt x="3512" y="1753"/>
                  </a:lnTo>
                  <a:lnTo>
                    <a:pt x="3513" y="1751"/>
                  </a:lnTo>
                  <a:lnTo>
                    <a:pt x="3514" y="1747"/>
                  </a:lnTo>
                  <a:lnTo>
                    <a:pt x="3514" y="552"/>
                  </a:lnTo>
                  <a:lnTo>
                    <a:pt x="3513" y="550"/>
                  </a:lnTo>
                  <a:lnTo>
                    <a:pt x="3513" y="549"/>
                  </a:lnTo>
                  <a:lnTo>
                    <a:pt x="3511" y="548"/>
                  </a:lnTo>
                  <a:lnTo>
                    <a:pt x="3509" y="548"/>
                  </a:lnTo>
                  <a:lnTo>
                    <a:pt x="3506" y="548"/>
                  </a:lnTo>
                  <a:close/>
                  <a:moveTo>
                    <a:pt x="1695" y="141"/>
                  </a:moveTo>
                  <a:lnTo>
                    <a:pt x="1628" y="144"/>
                  </a:lnTo>
                  <a:lnTo>
                    <a:pt x="1561" y="155"/>
                  </a:lnTo>
                  <a:lnTo>
                    <a:pt x="1497" y="171"/>
                  </a:lnTo>
                  <a:lnTo>
                    <a:pt x="1436" y="194"/>
                  </a:lnTo>
                  <a:lnTo>
                    <a:pt x="1378" y="222"/>
                  </a:lnTo>
                  <a:lnTo>
                    <a:pt x="1323" y="255"/>
                  </a:lnTo>
                  <a:lnTo>
                    <a:pt x="1272" y="293"/>
                  </a:lnTo>
                  <a:lnTo>
                    <a:pt x="1224" y="336"/>
                  </a:lnTo>
                  <a:lnTo>
                    <a:pt x="1182" y="384"/>
                  </a:lnTo>
                  <a:lnTo>
                    <a:pt x="1144" y="434"/>
                  </a:lnTo>
                  <a:lnTo>
                    <a:pt x="1110" y="490"/>
                  </a:lnTo>
                  <a:lnTo>
                    <a:pt x="1082" y="548"/>
                  </a:lnTo>
                  <a:lnTo>
                    <a:pt x="1059" y="609"/>
                  </a:lnTo>
                  <a:lnTo>
                    <a:pt x="1043" y="672"/>
                  </a:lnTo>
                  <a:lnTo>
                    <a:pt x="1033" y="738"/>
                  </a:lnTo>
                  <a:lnTo>
                    <a:pt x="1029" y="806"/>
                  </a:lnTo>
                  <a:lnTo>
                    <a:pt x="1033" y="875"/>
                  </a:lnTo>
                  <a:lnTo>
                    <a:pt x="1043" y="942"/>
                  </a:lnTo>
                  <a:lnTo>
                    <a:pt x="1059" y="1005"/>
                  </a:lnTo>
                  <a:lnTo>
                    <a:pt x="1082" y="1066"/>
                  </a:lnTo>
                  <a:lnTo>
                    <a:pt x="1110" y="1124"/>
                  </a:lnTo>
                  <a:lnTo>
                    <a:pt x="1144" y="1180"/>
                  </a:lnTo>
                  <a:lnTo>
                    <a:pt x="1182" y="1231"/>
                  </a:lnTo>
                  <a:lnTo>
                    <a:pt x="1224" y="1278"/>
                  </a:lnTo>
                  <a:lnTo>
                    <a:pt x="1272" y="1321"/>
                  </a:lnTo>
                  <a:lnTo>
                    <a:pt x="1323" y="1359"/>
                  </a:lnTo>
                  <a:lnTo>
                    <a:pt x="1378" y="1392"/>
                  </a:lnTo>
                  <a:lnTo>
                    <a:pt x="1436" y="1420"/>
                  </a:lnTo>
                  <a:lnTo>
                    <a:pt x="1497" y="1443"/>
                  </a:lnTo>
                  <a:lnTo>
                    <a:pt x="1561" y="1459"/>
                  </a:lnTo>
                  <a:lnTo>
                    <a:pt x="1628" y="1470"/>
                  </a:lnTo>
                  <a:lnTo>
                    <a:pt x="1695" y="1473"/>
                  </a:lnTo>
                  <a:lnTo>
                    <a:pt x="1763" y="1470"/>
                  </a:lnTo>
                  <a:lnTo>
                    <a:pt x="1830" y="1459"/>
                  </a:lnTo>
                  <a:lnTo>
                    <a:pt x="1893" y="1443"/>
                  </a:lnTo>
                  <a:lnTo>
                    <a:pt x="1955" y="1420"/>
                  </a:lnTo>
                  <a:lnTo>
                    <a:pt x="2012" y="1392"/>
                  </a:lnTo>
                  <a:lnTo>
                    <a:pt x="2068" y="1359"/>
                  </a:lnTo>
                  <a:lnTo>
                    <a:pt x="2119" y="1321"/>
                  </a:lnTo>
                  <a:lnTo>
                    <a:pt x="2166" y="1278"/>
                  </a:lnTo>
                  <a:lnTo>
                    <a:pt x="2209" y="1231"/>
                  </a:lnTo>
                  <a:lnTo>
                    <a:pt x="2247" y="1180"/>
                  </a:lnTo>
                  <a:lnTo>
                    <a:pt x="2280" y="1124"/>
                  </a:lnTo>
                  <a:lnTo>
                    <a:pt x="2308" y="1066"/>
                  </a:lnTo>
                  <a:lnTo>
                    <a:pt x="2331" y="1005"/>
                  </a:lnTo>
                  <a:lnTo>
                    <a:pt x="2347" y="942"/>
                  </a:lnTo>
                  <a:lnTo>
                    <a:pt x="2358" y="875"/>
                  </a:lnTo>
                  <a:lnTo>
                    <a:pt x="2361" y="806"/>
                  </a:lnTo>
                  <a:lnTo>
                    <a:pt x="2358" y="738"/>
                  </a:lnTo>
                  <a:lnTo>
                    <a:pt x="2347" y="672"/>
                  </a:lnTo>
                  <a:lnTo>
                    <a:pt x="2331" y="609"/>
                  </a:lnTo>
                  <a:lnTo>
                    <a:pt x="2308" y="548"/>
                  </a:lnTo>
                  <a:lnTo>
                    <a:pt x="2280" y="490"/>
                  </a:lnTo>
                  <a:lnTo>
                    <a:pt x="2247" y="434"/>
                  </a:lnTo>
                  <a:lnTo>
                    <a:pt x="2209" y="384"/>
                  </a:lnTo>
                  <a:lnTo>
                    <a:pt x="2166" y="336"/>
                  </a:lnTo>
                  <a:lnTo>
                    <a:pt x="2119" y="293"/>
                  </a:lnTo>
                  <a:lnTo>
                    <a:pt x="2068" y="255"/>
                  </a:lnTo>
                  <a:lnTo>
                    <a:pt x="2012" y="222"/>
                  </a:lnTo>
                  <a:lnTo>
                    <a:pt x="1955" y="194"/>
                  </a:lnTo>
                  <a:lnTo>
                    <a:pt x="1893" y="171"/>
                  </a:lnTo>
                  <a:lnTo>
                    <a:pt x="1830" y="155"/>
                  </a:lnTo>
                  <a:lnTo>
                    <a:pt x="1763" y="144"/>
                  </a:lnTo>
                  <a:lnTo>
                    <a:pt x="1695" y="141"/>
                  </a:lnTo>
                  <a:close/>
                  <a:moveTo>
                    <a:pt x="223" y="0"/>
                  </a:moveTo>
                  <a:lnTo>
                    <a:pt x="3152" y="0"/>
                  </a:lnTo>
                  <a:lnTo>
                    <a:pt x="3191" y="3"/>
                  </a:lnTo>
                  <a:lnTo>
                    <a:pt x="3226" y="13"/>
                  </a:lnTo>
                  <a:lnTo>
                    <a:pt x="3260" y="28"/>
                  </a:lnTo>
                  <a:lnTo>
                    <a:pt x="3289" y="48"/>
                  </a:lnTo>
                  <a:lnTo>
                    <a:pt x="3315" y="74"/>
                  </a:lnTo>
                  <a:lnTo>
                    <a:pt x="3336" y="103"/>
                  </a:lnTo>
                  <a:lnTo>
                    <a:pt x="3351" y="135"/>
                  </a:lnTo>
                  <a:lnTo>
                    <a:pt x="3361" y="171"/>
                  </a:lnTo>
                  <a:lnTo>
                    <a:pt x="3365" y="209"/>
                  </a:lnTo>
                  <a:lnTo>
                    <a:pt x="3365" y="232"/>
                  </a:lnTo>
                  <a:lnTo>
                    <a:pt x="3501" y="232"/>
                  </a:lnTo>
                  <a:lnTo>
                    <a:pt x="3547" y="236"/>
                  </a:lnTo>
                  <a:lnTo>
                    <a:pt x="3593" y="246"/>
                  </a:lnTo>
                  <a:lnTo>
                    <a:pt x="3634" y="262"/>
                  </a:lnTo>
                  <a:lnTo>
                    <a:pt x="3672" y="284"/>
                  </a:lnTo>
                  <a:lnTo>
                    <a:pt x="3707" y="311"/>
                  </a:lnTo>
                  <a:lnTo>
                    <a:pt x="3737" y="343"/>
                  </a:lnTo>
                  <a:lnTo>
                    <a:pt x="3762" y="379"/>
                  </a:lnTo>
                  <a:lnTo>
                    <a:pt x="3783" y="418"/>
                  </a:lnTo>
                  <a:lnTo>
                    <a:pt x="3799" y="461"/>
                  </a:lnTo>
                  <a:lnTo>
                    <a:pt x="3809" y="505"/>
                  </a:lnTo>
                  <a:lnTo>
                    <a:pt x="3812" y="552"/>
                  </a:lnTo>
                  <a:lnTo>
                    <a:pt x="3812" y="1747"/>
                  </a:lnTo>
                  <a:lnTo>
                    <a:pt x="3810" y="1791"/>
                  </a:lnTo>
                  <a:lnTo>
                    <a:pt x="3802" y="1833"/>
                  </a:lnTo>
                  <a:lnTo>
                    <a:pt x="3788" y="1872"/>
                  </a:lnTo>
                  <a:lnTo>
                    <a:pt x="3770" y="1910"/>
                  </a:lnTo>
                  <a:lnTo>
                    <a:pt x="3748" y="1945"/>
                  </a:lnTo>
                  <a:lnTo>
                    <a:pt x="3722" y="1976"/>
                  </a:lnTo>
                  <a:lnTo>
                    <a:pt x="3693" y="2004"/>
                  </a:lnTo>
                  <a:lnTo>
                    <a:pt x="3660" y="2027"/>
                  </a:lnTo>
                  <a:lnTo>
                    <a:pt x="3624" y="2046"/>
                  </a:lnTo>
                  <a:lnTo>
                    <a:pt x="3584" y="2060"/>
                  </a:lnTo>
                  <a:lnTo>
                    <a:pt x="3544" y="2070"/>
                  </a:lnTo>
                  <a:lnTo>
                    <a:pt x="3501" y="2073"/>
                  </a:lnTo>
                  <a:lnTo>
                    <a:pt x="572" y="2073"/>
                  </a:lnTo>
                  <a:lnTo>
                    <a:pt x="524" y="2070"/>
                  </a:lnTo>
                  <a:lnTo>
                    <a:pt x="479" y="2059"/>
                  </a:lnTo>
                  <a:lnTo>
                    <a:pt x="437" y="2042"/>
                  </a:lnTo>
                  <a:lnTo>
                    <a:pt x="397" y="2019"/>
                  </a:lnTo>
                  <a:lnTo>
                    <a:pt x="360" y="1991"/>
                  </a:lnTo>
                  <a:lnTo>
                    <a:pt x="329" y="1959"/>
                  </a:lnTo>
                  <a:lnTo>
                    <a:pt x="301" y="1923"/>
                  </a:lnTo>
                  <a:lnTo>
                    <a:pt x="280" y="1882"/>
                  </a:lnTo>
                  <a:lnTo>
                    <a:pt x="262" y="1840"/>
                  </a:lnTo>
                  <a:lnTo>
                    <a:pt x="252" y="1794"/>
                  </a:lnTo>
                  <a:lnTo>
                    <a:pt x="248" y="1747"/>
                  </a:lnTo>
                  <a:lnTo>
                    <a:pt x="248" y="1625"/>
                  </a:lnTo>
                  <a:lnTo>
                    <a:pt x="223" y="1625"/>
                  </a:lnTo>
                  <a:lnTo>
                    <a:pt x="184" y="1621"/>
                  </a:lnTo>
                  <a:lnTo>
                    <a:pt x="147" y="1611"/>
                  </a:lnTo>
                  <a:lnTo>
                    <a:pt x="112" y="1595"/>
                  </a:lnTo>
                  <a:lnTo>
                    <a:pt x="81" y="1571"/>
                  </a:lnTo>
                  <a:lnTo>
                    <a:pt x="54" y="1545"/>
                  </a:lnTo>
                  <a:lnTo>
                    <a:pt x="31" y="1514"/>
                  </a:lnTo>
                  <a:lnTo>
                    <a:pt x="15" y="1480"/>
                  </a:lnTo>
                  <a:lnTo>
                    <a:pt x="3" y="1443"/>
                  </a:lnTo>
                  <a:lnTo>
                    <a:pt x="0" y="1404"/>
                  </a:lnTo>
                  <a:lnTo>
                    <a:pt x="0" y="209"/>
                  </a:lnTo>
                  <a:lnTo>
                    <a:pt x="3" y="174"/>
                  </a:lnTo>
                  <a:lnTo>
                    <a:pt x="12" y="142"/>
                  </a:lnTo>
                  <a:lnTo>
                    <a:pt x="25" y="112"/>
                  </a:lnTo>
                  <a:lnTo>
                    <a:pt x="44" y="84"/>
                  </a:lnTo>
                  <a:lnTo>
                    <a:pt x="67" y="60"/>
                  </a:lnTo>
                  <a:lnTo>
                    <a:pt x="94" y="40"/>
                  </a:lnTo>
                  <a:lnTo>
                    <a:pt x="122" y="23"/>
                  </a:lnTo>
                  <a:lnTo>
                    <a:pt x="155" y="10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57"/>
            <p:cNvSpPr/>
            <p:nvPr/>
          </p:nvSpPr>
          <p:spPr>
            <a:xfrm>
              <a:off x="2347" y="3250"/>
              <a:ext cx="134" cy="244"/>
            </a:xfrm>
            <a:custGeom>
              <a:rect b="b" l="l" r="r" t="t"/>
              <a:pathLst>
                <a:path extrusionOk="0" h="978" w="534">
                  <a:moveTo>
                    <a:pt x="219" y="0"/>
                  </a:moveTo>
                  <a:lnTo>
                    <a:pt x="336" y="0"/>
                  </a:lnTo>
                  <a:lnTo>
                    <a:pt x="336" y="104"/>
                  </a:lnTo>
                  <a:lnTo>
                    <a:pt x="366" y="112"/>
                  </a:lnTo>
                  <a:lnTo>
                    <a:pt x="397" y="123"/>
                  </a:lnTo>
                  <a:lnTo>
                    <a:pt x="426" y="139"/>
                  </a:lnTo>
                  <a:lnTo>
                    <a:pt x="453" y="158"/>
                  </a:lnTo>
                  <a:lnTo>
                    <a:pt x="476" y="180"/>
                  </a:lnTo>
                  <a:lnTo>
                    <a:pt x="497" y="208"/>
                  </a:lnTo>
                  <a:lnTo>
                    <a:pt x="513" y="238"/>
                  </a:lnTo>
                  <a:lnTo>
                    <a:pt x="524" y="271"/>
                  </a:lnTo>
                  <a:lnTo>
                    <a:pt x="531" y="307"/>
                  </a:lnTo>
                  <a:lnTo>
                    <a:pt x="534" y="345"/>
                  </a:lnTo>
                  <a:lnTo>
                    <a:pt x="534" y="348"/>
                  </a:lnTo>
                  <a:lnTo>
                    <a:pt x="527" y="365"/>
                  </a:lnTo>
                  <a:lnTo>
                    <a:pt x="336" y="365"/>
                  </a:lnTo>
                  <a:lnTo>
                    <a:pt x="336" y="347"/>
                  </a:lnTo>
                  <a:lnTo>
                    <a:pt x="335" y="324"/>
                  </a:lnTo>
                  <a:lnTo>
                    <a:pt x="331" y="306"/>
                  </a:lnTo>
                  <a:lnTo>
                    <a:pt x="326" y="290"/>
                  </a:lnTo>
                  <a:lnTo>
                    <a:pt x="319" y="277"/>
                  </a:lnTo>
                  <a:lnTo>
                    <a:pt x="307" y="265"/>
                  </a:lnTo>
                  <a:lnTo>
                    <a:pt x="292" y="260"/>
                  </a:lnTo>
                  <a:lnTo>
                    <a:pt x="276" y="257"/>
                  </a:lnTo>
                  <a:lnTo>
                    <a:pt x="260" y="258"/>
                  </a:lnTo>
                  <a:lnTo>
                    <a:pt x="246" y="264"/>
                  </a:lnTo>
                  <a:lnTo>
                    <a:pt x="237" y="272"/>
                  </a:lnTo>
                  <a:lnTo>
                    <a:pt x="230" y="285"/>
                  </a:lnTo>
                  <a:lnTo>
                    <a:pt x="225" y="300"/>
                  </a:lnTo>
                  <a:lnTo>
                    <a:pt x="224" y="317"/>
                  </a:lnTo>
                  <a:lnTo>
                    <a:pt x="225" y="335"/>
                  </a:lnTo>
                  <a:lnTo>
                    <a:pt x="230" y="350"/>
                  </a:lnTo>
                  <a:lnTo>
                    <a:pt x="238" y="362"/>
                  </a:lnTo>
                  <a:lnTo>
                    <a:pt x="251" y="375"/>
                  </a:lnTo>
                  <a:lnTo>
                    <a:pt x="271" y="388"/>
                  </a:lnTo>
                  <a:lnTo>
                    <a:pt x="299" y="400"/>
                  </a:lnTo>
                  <a:lnTo>
                    <a:pt x="353" y="426"/>
                  </a:lnTo>
                  <a:lnTo>
                    <a:pt x="400" y="451"/>
                  </a:lnTo>
                  <a:lnTo>
                    <a:pt x="439" y="477"/>
                  </a:lnTo>
                  <a:lnTo>
                    <a:pt x="471" y="501"/>
                  </a:lnTo>
                  <a:lnTo>
                    <a:pt x="492" y="525"/>
                  </a:lnTo>
                  <a:lnTo>
                    <a:pt x="508" y="552"/>
                  </a:lnTo>
                  <a:lnTo>
                    <a:pt x="520" y="582"/>
                  </a:lnTo>
                  <a:lnTo>
                    <a:pt x="527" y="615"/>
                  </a:lnTo>
                  <a:lnTo>
                    <a:pt x="529" y="654"/>
                  </a:lnTo>
                  <a:lnTo>
                    <a:pt x="527" y="689"/>
                  </a:lnTo>
                  <a:lnTo>
                    <a:pt x="518" y="722"/>
                  </a:lnTo>
                  <a:lnTo>
                    <a:pt x="506" y="752"/>
                  </a:lnTo>
                  <a:lnTo>
                    <a:pt x="488" y="780"/>
                  </a:lnTo>
                  <a:lnTo>
                    <a:pt x="467" y="804"/>
                  </a:lnTo>
                  <a:lnTo>
                    <a:pt x="443" y="823"/>
                  </a:lnTo>
                  <a:lnTo>
                    <a:pt x="418" y="840"/>
                  </a:lnTo>
                  <a:lnTo>
                    <a:pt x="389" y="852"/>
                  </a:lnTo>
                  <a:lnTo>
                    <a:pt x="357" y="862"/>
                  </a:lnTo>
                  <a:lnTo>
                    <a:pt x="320" y="869"/>
                  </a:lnTo>
                  <a:lnTo>
                    <a:pt x="320" y="978"/>
                  </a:lnTo>
                  <a:lnTo>
                    <a:pt x="219" y="978"/>
                  </a:lnTo>
                  <a:lnTo>
                    <a:pt x="219" y="869"/>
                  </a:lnTo>
                  <a:lnTo>
                    <a:pt x="182" y="862"/>
                  </a:lnTo>
                  <a:lnTo>
                    <a:pt x="149" y="851"/>
                  </a:lnTo>
                  <a:lnTo>
                    <a:pt x="119" y="837"/>
                  </a:lnTo>
                  <a:lnTo>
                    <a:pt x="91" y="819"/>
                  </a:lnTo>
                  <a:lnTo>
                    <a:pt x="66" y="798"/>
                  </a:lnTo>
                  <a:lnTo>
                    <a:pt x="45" y="776"/>
                  </a:lnTo>
                  <a:lnTo>
                    <a:pt x="28" y="751"/>
                  </a:lnTo>
                  <a:lnTo>
                    <a:pt x="15" y="722"/>
                  </a:lnTo>
                  <a:lnTo>
                    <a:pt x="6" y="689"/>
                  </a:lnTo>
                  <a:lnTo>
                    <a:pt x="1" y="655"/>
                  </a:lnTo>
                  <a:lnTo>
                    <a:pt x="0" y="617"/>
                  </a:lnTo>
                  <a:lnTo>
                    <a:pt x="0" y="613"/>
                  </a:lnTo>
                  <a:lnTo>
                    <a:pt x="7" y="597"/>
                  </a:lnTo>
                  <a:lnTo>
                    <a:pt x="187" y="597"/>
                  </a:lnTo>
                  <a:lnTo>
                    <a:pt x="187" y="614"/>
                  </a:lnTo>
                  <a:lnTo>
                    <a:pt x="189" y="640"/>
                  </a:lnTo>
                  <a:lnTo>
                    <a:pt x="195" y="661"/>
                  </a:lnTo>
                  <a:lnTo>
                    <a:pt x="203" y="678"/>
                  </a:lnTo>
                  <a:lnTo>
                    <a:pt x="214" y="691"/>
                  </a:lnTo>
                  <a:lnTo>
                    <a:pt x="226" y="701"/>
                  </a:lnTo>
                  <a:lnTo>
                    <a:pt x="241" y="708"/>
                  </a:lnTo>
                  <a:lnTo>
                    <a:pt x="259" y="711"/>
                  </a:lnTo>
                  <a:lnTo>
                    <a:pt x="276" y="713"/>
                  </a:lnTo>
                  <a:lnTo>
                    <a:pt x="293" y="711"/>
                  </a:lnTo>
                  <a:lnTo>
                    <a:pt x="307" y="707"/>
                  </a:lnTo>
                  <a:lnTo>
                    <a:pt x="318" y="697"/>
                  </a:lnTo>
                  <a:lnTo>
                    <a:pt x="326" y="686"/>
                  </a:lnTo>
                  <a:lnTo>
                    <a:pt x="330" y="671"/>
                  </a:lnTo>
                  <a:lnTo>
                    <a:pt x="331" y="655"/>
                  </a:lnTo>
                  <a:lnTo>
                    <a:pt x="330" y="634"/>
                  </a:lnTo>
                  <a:lnTo>
                    <a:pt x="326" y="618"/>
                  </a:lnTo>
                  <a:lnTo>
                    <a:pt x="318" y="605"/>
                  </a:lnTo>
                  <a:lnTo>
                    <a:pt x="302" y="592"/>
                  </a:lnTo>
                  <a:lnTo>
                    <a:pt x="283" y="580"/>
                  </a:lnTo>
                  <a:lnTo>
                    <a:pt x="256" y="567"/>
                  </a:lnTo>
                  <a:lnTo>
                    <a:pt x="200" y="543"/>
                  </a:lnTo>
                  <a:lnTo>
                    <a:pt x="152" y="518"/>
                  </a:lnTo>
                  <a:lnTo>
                    <a:pt x="112" y="494"/>
                  </a:lnTo>
                  <a:lnTo>
                    <a:pt x="81" y="469"/>
                  </a:lnTo>
                  <a:lnTo>
                    <a:pt x="60" y="447"/>
                  </a:lnTo>
                  <a:lnTo>
                    <a:pt x="43" y="419"/>
                  </a:lnTo>
                  <a:lnTo>
                    <a:pt x="31" y="389"/>
                  </a:lnTo>
                  <a:lnTo>
                    <a:pt x="23" y="354"/>
                  </a:lnTo>
                  <a:lnTo>
                    <a:pt x="21" y="316"/>
                  </a:lnTo>
                  <a:lnTo>
                    <a:pt x="23" y="281"/>
                  </a:lnTo>
                  <a:lnTo>
                    <a:pt x="30" y="249"/>
                  </a:lnTo>
                  <a:lnTo>
                    <a:pt x="41" y="219"/>
                  </a:lnTo>
                  <a:lnTo>
                    <a:pt x="58" y="191"/>
                  </a:lnTo>
                  <a:lnTo>
                    <a:pt x="80" y="167"/>
                  </a:lnTo>
                  <a:lnTo>
                    <a:pt x="104" y="146"/>
                  </a:lnTo>
                  <a:lnTo>
                    <a:pt x="130" y="130"/>
                  </a:lnTo>
                  <a:lnTo>
                    <a:pt x="159" y="117"/>
                  </a:lnTo>
                  <a:lnTo>
                    <a:pt x="189" y="107"/>
                  </a:lnTo>
                  <a:lnTo>
                    <a:pt x="219" y="101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7" name="Google Shape;1237;p57"/>
          <p:cNvGrpSpPr/>
          <p:nvPr/>
        </p:nvGrpSpPr>
        <p:grpSpPr>
          <a:xfrm>
            <a:off x="1607098" y="5244585"/>
            <a:ext cx="426606" cy="445698"/>
            <a:chOff x="91" y="2455"/>
            <a:chExt cx="1944" cy="2031"/>
          </a:xfrm>
        </p:grpSpPr>
        <p:sp>
          <p:nvSpPr>
            <p:cNvPr id="1238" name="Google Shape;1238;p57"/>
            <p:cNvSpPr/>
            <p:nvPr/>
          </p:nvSpPr>
          <p:spPr>
            <a:xfrm>
              <a:off x="1004" y="3622"/>
              <a:ext cx="506" cy="536"/>
            </a:xfrm>
            <a:custGeom>
              <a:rect b="b" l="l" r="r" t="t"/>
              <a:pathLst>
                <a:path extrusionOk="0" h="1072" w="1013">
                  <a:moveTo>
                    <a:pt x="222" y="0"/>
                  </a:moveTo>
                  <a:lnTo>
                    <a:pt x="309" y="47"/>
                  </a:lnTo>
                  <a:lnTo>
                    <a:pt x="819" y="299"/>
                  </a:lnTo>
                  <a:lnTo>
                    <a:pt x="866" y="326"/>
                  </a:lnTo>
                  <a:lnTo>
                    <a:pt x="909" y="357"/>
                  </a:lnTo>
                  <a:lnTo>
                    <a:pt x="947" y="394"/>
                  </a:lnTo>
                  <a:lnTo>
                    <a:pt x="983" y="434"/>
                  </a:lnTo>
                  <a:lnTo>
                    <a:pt x="1013" y="478"/>
                  </a:lnTo>
                  <a:lnTo>
                    <a:pt x="419" y="1072"/>
                  </a:lnTo>
                  <a:lnTo>
                    <a:pt x="35" y="687"/>
                  </a:lnTo>
                  <a:lnTo>
                    <a:pt x="0" y="653"/>
                  </a:lnTo>
                  <a:lnTo>
                    <a:pt x="159" y="457"/>
                  </a:lnTo>
                  <a:lnTo>
                    <a:pt x="384" y="475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Google Shape;1239;p57"/>
            <p:cNvSpPr/>
            <p:nvPr/>
          </p:nvSpPr>
          <p:spPr>
            <a:xfrm>
              <a:off x="91" y="3622"/>
              <a:ext cx="574" cy="575"/>
            </a:xfrm>
            <a:custGeom>
              <a:rect b="b" l="l" r="r" t="t"/>
              <a:pathLst>
                <a:path extrusionOk="0" h="1148" w="1148">
                  <a:moveTo>
                    <a:pt x="933" y="0"/>
                  </a:moveTo>
                  <a:lnTo>
                    <a:pt x="769" y="475"/>
                  </a:lnTo>
                  <a:lnTo>
                    <a:pt x="994" y="457"/>
                  </a:lnTo>
                  <a:lnTo>
                    <a:pt x="1148" y="648"/>
                  </a:lnTo>
                  <a:lnTo>
                    <a:pt x="648" y="1148"/>
                  </a:lnTo>
                  <a:lnTo>
                    <a:pt x="53" y="1148"/>
                  </a:lnTo>
                  <a:lnTo>
                    <a:pt x="35" y="1145"/>
                  </a:lnTo>
                  <a:lnTo>
                    <a:pt x="19" y="1136"/>
                  </a:lnTo>
                  <a:lnTo>
                    <a:pt x="6" y="1121"/>
                  </a:lnTo>
                  <a:lnTo>
                    <a:pt x="0" y="1104"/>
                  </a:lnTo>
                  <a:lnTo>
                    <a:pt x="0" y="1084"/>
                  </a:lnTo>
                  <a:lnTo>
                    <a:pt x="81" y="634"/>
                  </a:lnTo>
                  <a:lnTo>
                    <a:pt x="94" y="581"/>
                  </a:lnTo>
                  <a:lnTo>
                    <a:pt x="114" y="529"/>
                  </a:lnTo>
                  <a:lnTo>
                    <a:pt x="138" y="481"/>
                  </a:lnTo>
                  <a:lnTo>
                    <a:pt x="168" y="436"/>
                  </a:lnTo>
                  <a:lnTo>
                    <a:pt x="204" y="394"/>
                  </a:lnTo>
                  <a:lnTo>
                    <a:pt x="243" y="357"/>
                  </a:lnTo>
                  <a:lnTo>
                    <a:pt x="288" y="325"/>
                  </a:lnTo>
                  <a:lnTo>
                    <a:pt x="335" y="298"/>
                  </a:lnTo>
                  <a:lnTo>
                    <a:pt x="832" y="52"/>
                  </a:lnTo>
                  <a:lnTo>
                    <a:pt x="93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57"/>
            <p:cNvSpPr/>
            <p:nvPr/>
          </p:nvSpPr>
          <p:spPr>
            <a:xfrm>
              <a:off x="1439" y="2771"/>
              <a:ext cx="384" cy="742"/>
            </a:xfrm>
            <a:custGeom>
              <a:rect b="b" l="l" r="r" t="t"/>
              <a:pathLst>
                <a:path extrusionOk="0" h="1485" w="770">
                  <a:moveTo>
                    <a:pt x="347" y="0"/>
                  </a:moveTo>
                  <a:lnTo>
                    <a:pt x="388" y="0"/>
                  </a:lnTo>
                  <a:lnTo>
                    <a:pt x="419" y="0"/>
                  </a:lnTo>
                  <a:lnTo>
                    <a:pt x="442" y="1"/>
                  </a:lnTo>
                  <a:lnTo>
                    <a:pt x="458" y="5"/>
                  </a:lnTo>
                  <a:lnTo>
                    <a:pt x="470" y="11"/>
                  </a:lnTo>
                  <a:lnTo>
                    <a:pt x="477" y="22"/>
                  </a:lnTo>
                  <a:lnTo>
                    <a:pt x="481" y="39"/>
                  </a:lnTo>
                  <a:lnTo>
                    <a:pt x="482" y="62"/>
                  </a:lnTo>
                  <a:lnTo>
                    <a:pt x="482" y="93"/>
                  </a:lnTo>
                  <a:lnTo>
                    <a:pt x="482" y="118"/>
                  </a:lnTo>
                  <a:lnTo>
                    <a:pt x="483" y="135"/>
                  </a:lnTo>
                  <a:lnTo>
                    <a:pt x="487" y="147"/>
                  </a:lnTo>
                  <a:lnTo>
                    <a:pt x="494" y="156"/>
                  </a:lnTo>
                  <a:lnTo>
                    <a:pt x="505" y="161"/>
                  </a:lnTo>
                  <a:lnTo>
                    <a:pt x="523" y="165"/>
                  </a:lnTo>
                  <a:lnTo>
                    <a:pt x="547" y="170"/>
                  </a:lnTo>
                  <a:lnTo>
                    <a:pt x="597" y="179"/>
                  </a:lnTo>
                  <a:lnTo>
                    <a:pt x="645" y="193"/>
                  </a:lnTo>
                  <a:lnTo>
                    <a:pt x="692" y="213"/>
                  </a:lnTo>
                  <a:lnTo>
                    <a:pt x="705" y="220"/>
                  </a:lnTo>
                  <a:lnTo>
                    <a:pt x="714" y="229"/>
                  </a:lnTo>
                  <a:lnTo>
                    <a:pt x="720" y="240"/>
                  </a:lnTo>
                  <a:lnTo>
                    <a:pt x="721" y="254"/>
                  </a:lnTo>
                  <a:lnTo>
                    <a:pt x="719" y="268"/>
                  </a:lnTo>
                  <a:lnTo>
                    <a:pt x="702" y="329"/>
                  </a:lnTo>
                  <a:lnTo>
                    <a:pt x="683" y="390"/>
                  </a:lnTo>
                  <a:lnTo>
                    <a:pt x="677" y="406"/>
                  </a:lnTo>
                  <a:lnTo>
                    <a:pt x="671" y="417"/>
                  </a:lnTo>
                  <a:lnTo>
                    <a:pt x="662" y="423"/>
                  </a:lnTo>
                  <a:lnTo>
                    <a:pt x="652" y="424"/>
                  </a:lnTo>
                  <a:lnTo>
                    <a:pt x="639" y="422"/>
                  </a:lnTo>
                  <a:lnTo>
                    <a:pt x="623" y="414"/>
                  </a:lnTo>
                  <a:lnTo>
                    <a:pt x="568" y="392"/>
                  </a:lnTo>
                  <a:lnTo>
                    <a:pt x="512" y="377"/>
                  </a:lnTo>
                  <a:lnTo>
                    <a:pt x="454" y="370"/>
                  </a:lnTo>
                  <a:lnTo>
                    <a:pt x="394" y="370"/>
                  </a:lnTo>
                  <a:lnTo>
                    <a:pt x="372" y="371"/>
                  </a:lnTo>
                  <a:lnTo>
                    <a:pt x="352" y="375"/>
                  </a:lnTo>
                  <a:lnTo>
                    <a:pt x="333" y="382"/>
                  </a:lnTo>
                  <a:lnTo>
                    <a:pt x="309" y="396"/>
                  </a:lnTo>
                  <a:lnTo>
                    <a:pt x="292" y="412"/>
                  </a:lnTo>
                  <a:lnTo>
                    <a:pt x="279" y="432"/>
                  </a:lnTo>
                  <a:lnTo>
                    <a:pt x="273" y="453"/>
                  </a:lnTo>
                  <a:lnTo>
                    <a:pt x="273" y="475"/>
                  </a:lnTo>
                  <a:lnTo>
                    <a:pt x="279" y="496"/>
                  </a:lnTo>
                  <a:lnTo>
                    <a:pt x="292" y="517"/>
                  </a:lnTo>
                  <a:lnTo>
                    <a:pt x="310" y="537"/>
                  </a:lnTo>
                  <a:lnTo>
                    <a:pt x="342" y="558"/>
                  </a:lnTo>
                  <a:lnTo>
                    <a:pt x="376" y="576"/>
                  </a:lnTo>
                  <a:lnTo>
                    <a:pt x="410" y="592"/>
                  </a:lnTo>
                  <a:lnTo>
                    <a:pt x="472" y="617"/>
                  </a:lnTo>
                  <a:lnTo>
                    <a:pt x="533" y="644"/>
                  </a:lnTo>
                  <a:lnTo>
                    <a:pt x="592" y="674"/>
                  </a:lnTo>
                  <a:lnTo>
                    <a:pt x="633" y="700"/>
                  </a:lnTo>
                  <a:lnTo>
                    <a:pt x="667" y="730"/>
                  </a:lnTo>
                  <a:lnTo>
                    <a:pt x="698" y="764"/>
                  </a:lnTo>
                  <a:lnTo>
                    <a:pt x="723" y="800"/>
                  </a:lnTo>
                  <a:lnTo>
                    <a:pt x="744" y="840"/>
                  </a:lnTo>
                  <a:lnTo>
                    <a:pt x="757" y="880"/>
                  </a:lnTo>
                  <a:lnTo>
                    <a:pt x="767" y="923"/>
                  </a:lnTo>
                  <a:lnTo>
                    <a:pt x="770" y="965"/>
                  </a:lnTo>
                  <a:lnTo>
                    <a:pt x="767" y="1008"/>
                  </a:lnTo>
                  <a:lnTo>
                    <a:pt x="759" y="1050"/>
                  </a:lnTo>
                  <a:lnTo>
                    <a:pt x="745" y="1092"/>
                  </a:lnTo>
                  <a:lnTo>
                    <a:pt x="724" y="1131"/>
                  </a:lnTo>
                  <a:lnTo>
                    <a:pt x="697" y="1170"/>
                  </a:lnTo>
                  <a:lnTo>
                    <a:pt x="667" y="1202"/>
                  </a:lnTo>
                  <a:lnTo>
                    <a:pt x="634" y="1230"/>
                  </a:lnTo>
                  <a:lnTo>
                    <a:pt x="597" y="1254"/>
                  </a:lnTo>
                  <a:lnTo>
                    <a:pt x="557" y="1272"/>
                  </a:lnTo>
                  <a:lnTo>
                    <a:pt x="515" y="1286"/>
                  </a:lnTo>
                  <a:lnTo>
                    <a:pt x="499" y="1292"/>
                  </a:lnTo>
                  <a:lnTo>
                    <a:pt x="486" y="1301"/>
                  </a:lnTo>
                  <a:lnTo>
                    <a:pt x="477" y="1312"/>
                  </a:lnTo>
                  <a:lnTo>
                    <a:pt x="473" y="1326"/>
                  </a:lnTo>
                  <a:lnTo>
                    <a:pt x="472" y="1343"/>
                  </a:lnTo>
                  <a:lnTo>
                    <a:pt x="472" y="1391"/>
                  </a:lnTo>
                  <a:lnTo>
                    <a:pt x="472" y="1439"/>
                  </a:lnTo>
                  <a:lnTo>
                    <a:pt x="470" y="1455"/>
                  </a:lnTo>
                  <a:lnTo>
                    <a:pt x="465" y="1468"/>
                  </a:lnTo>
                  <a:lnTo>
                    <a:pt x="456" y="1476"/>
                  </a:lnTo>
                  <a:lnTo>
                    <a:pt x="444" y="1483"/>
                  </a:lnTo>
                  <a:lnTo>
                    <a:pt x="429" y="1485"/>
                  </a:lnTo>
                  <a:lnTo>
                    <a:pt x="377" y="1485"/>
                  </a:lnTo>
                  <a:lnTo>
                    <a:pt x="325" y="1485"/>
                  </a:lnTo>
                  <a:lnTo>
                    <a:pt x="309" y="1483"/>
                  </a:lnTo>
                  <a:lnTo>
                    <a:pt x="297" y="1476"/>
                  </a:lnTo>
                  <a:lnTo>
                    <a:pt x="287" y="1467"/>
                  </a:lnTo>
                  <a:lnTo>
                    <a:pt x="282" y="1454"/>
                  </a:lnTo>
                  <a:lnTo>
                    <a:pt x="281" y="1437"/>
                  </a:lnTo>
                  <a:lnTo>
                    <a:pt x="279" y="1402"/>
                  </a:lnTo>
                  <a:lnTo>
                    <a:pt x="279" y="1366"/>
                  </a:lnTo>
                  <a:lnTo>
                    <a:pt x="279" y="1345"/>
                  </a:lnTo>
                  <a:lnTo>
                    <a:pt x="277" y="1329"/>
                  </a:lnTo>
                  <a:lnTo>
                    <a:pt x="272" y="1319"/>
                  </a:lnTo>
                  <a:lnTo>
                    <a:pt x="263" y="1313"/>
                  </a:lnTo>
                  <a:lnTo>
                    <a:pt x="249" y="1308"/>
                  </a:lnTo>
                  <a:lnTo>
                    <a:pt x="228" y="1306"/>
                  </a:lnTo>
                  <a:lnTo>
                    <a:pt x="181" y="1296"/>
                  </a:lnTo>
                  <a:lnTo>
                    <a:pt x="134" y="1285"/>
                  </a:lnTo>
                  <a:lnTo>
                    <a:pt x="88" y="1271"/>
                  </a:lnTo>
                  <a:lnTo>
                    <a:pt x="44" y="1253"/>
                  </a:lnTo>
                  <a:lnTo>
                    <a:pt x="24" y="1242"/>
                  </a:lnTo>
                  <a:lnTo>
                    <a:pt x="11" y="1232"/>
                  </a:lnTo>
                  <a:lnTo>
                    <a:pt x="3" y="1222"/>
                  </a:lnTo>
                  <a:lnTo>
                    <a:pt x="0" y="1208"/>
                  </a:lnTo>
                  <a:lnTo>
                    <a:pt x="3" y="1192"/>
                  </a:lnTo>
                  <a:lnTo>
                    <a:pt x="8" y="1170"/>
                  </a:lnTo>
                  <a:lnTo>
                    <a:pt x="23" y="1117"/>
                  </a:lnTo>
                  <a:lnTo>
                    <a:pt x="39" y="1063"/>
                  </a:lnTo>
                  <a:lnTo>
                    <a:pt x="45" y="1046"/>
                  </a:lnTo>
                  <a:lnTo>
                    <a:pt x="52" y="1034"/>
                  </a:lnTo>
                  <a:lnTo>
                    <a:pt x="60" y="1028"/>
                  </a:lnTo>
                  <a:lnTo>
                    <a:pt x="71" y="1026"/>
                  </a:lnTo>
                  <a:lnTo>
                    <a:pt x="83" y="1029"/>
                  </a:lnTo>
                  <a:lnTo>
                    <a:pt x="100" y="1038"/>
                  </a:lnTo>
                  <a:lnTo>
                    <a:pt x="150" y="1060"/>
                  </a:lnTo>
                  <a:lnTo>
                    <a:pt x="199" y="1077"/>
                  </a:lnTo>
                  <a:lnTo>
                    <a:pt x="251" y="1089"/>
                  </a:lnTo>
                  <a:lnTo>
                    <a:pt x="304" y="1098"/>
                  </a:lnTo>
                  <a:lnTo>
                    <a:pt x="339" y="1101"/>
                  </a:lnTo>
                  <a:lnTo>
                    <a:pt x="372" y="1099"/>
                  </a:lnTo>
                  <a:lnTo>
                    <a:pt x="405" y="1092"/>
                  </a:lnTo>
                  <a:lnTo>
                    <a:pt x="437" y="1081"/>
                  </a:lnTo>
                  <a:lnTo>
                    <a:pt x="462" y="1067"/>
                  </a:lnTo>
                  <a:lnTo>
                    <a:pt x="481" y="1050"/>
                  </a:lnTo>
                  <a:lnTo>
                    <a:pt x="494" y="1030"/>
                  </a:lnTo>
                  <a:lnTo>
                    <a:pt x="503" y="1009"/>
                  </a:lnTo>
                  <a:lnTo>
                    <a:pt x="507" y="986"/>
                  </a:lnTo>
                  <a:lnTo>
                    <a:pt x="504" y="962"/>
                  </a:lnTo>
                  <a:lnTo>
                    <a:pt x="496" y="940"/>
                  </a:lnTo>
                  <a:lnTo>
                    <a:pt x="482" y="918"/>
                  </a:lnTo>
                  <a:lnTo>
                    <a:pt x="462" y="898"/>
                  </a:lnTo>
                  <a:lnTo>
                    <a:pt x="439" y="880"/>
                  </a:lnTo>
                  <a:lnTo>
                    <a:pt x="413" y="866"/>
                  </a:lnTo>
                  <a:lnTo>
                    <a:pt x="387" y="853"/>
                  </a:lnTo>
                  <a:lnTo>
                    <a:pt x="334" y="831"/>
                  </a:lnTo>
                  <a:lnTo>
                    <a:pt x="281" y="810"/>
                  </a:lnTo>
                  <a:lnTo>
                    <a:pt x="229" y="787"/>
                  </a:lnTo>
                  <a:lnTo>
                    <a:pt x="178" y="759"/>
                  </a:lnTo>
                  <a:lnTo>
                    <a:pt x="144" y="737"/>
                  </a:lnTo>
                  <a:lnTo>
                    <a:pt x="113" y="714"/>
                  </a:lnTo>
                  <a:lnTo>
                    <a:pt x="86" y="686"/>
                  </a:lnTo>
                  <a:lnTo>
                    <a:pt x="62" y="658"/>
                  </a:lnTo>
                  <a:lnTo>
                    <a:pt x="42" y="627"/>
                  </a:lnTo>
                  <a:lnTo>
                    <a:pt x="28" y="594"/>
                  </a:lnTo>
                  <a:lnTo>
                    <a:pt x="16" y="558"/>
                  </a:lnTo>
                  <a:lnTo>
                    <a:pt x="11" y="519"/>
                  </a:lnTo>
                  <a:lnTo>
                    <a:pt x="11" y="477"/>
                  </a:lnTo>
                  <a:lnTo>
                    <a:pt x="18" y="430"/>
                  </a:lnTo>
                  <a:lnTo>
                    <a:pt x="29" y="387"/>
                  </a:lnTo>
                  <a:lnTo>
                    <a:pt x="45" y="348"/>
                  </a:lnTo>
                  <a:lnTo>
                    <a:pt x="66" y="313"/>
                  </a:lnTo>
                  <a:lnTo>
                    <a:pt x="92" y="281"/>
                  </a:lnTo>
                  <a:lnTo>
                    <a:pt x="121" y="252"/>
                  </a:lnTo>
                  <a:lnTo>
                    <a:pt x="157" y="228"/>
                  </a:lnTo>
                  <a:lnTo>
                    <a:pt x="195" y="207"/>
                  </a:lnTo>
                  <a:lnTo>
                    <a:pt x="239" y="189"/>
                  </a:lnTo>
                  <a:lnTo>
                    <a:pt x="260" y="181"/>
                  </a:lnTo>
                  <a:lnTo>
                    <a:pt x="274" y="175"/>
                  </a:lnTo>
                  <a:lnTo>
                    <a:pt x="284" y="168"/>
                  </a:lnTo>
                  <a:lnTo>
                    <a:pt x="291" y="160"/>
                  </a:lnTo>
                  <a:lnTo>
                    <a:pt x="294" y="149"/>
                  </a:lnTo>
                  <a:lnTo>
                    <a:pt x="295" y="132"/>
                  </a:lnTo>
                  <a:lnTo>
                    <a:pt x="295" y="111"/>
                  </a:lnTo>
                  <a:lnTo>
                    <a:pt x="294" y="82"/>
                  </a:lnTo>
                  <a:lnTo>
                    <a:pt x="295" y="52"/>
                  </a:lnTo>
                  <a:lnTo>
                    <a:pt x="297" y="34"/>
                  </a:lnTo>
                  <a:lnTo>
                    <a:pt x="300" y="20"/>
                  </a:lnTo>
                  <a:lnTo>
                    <a:pt x="305" y="10"/>
                  </a:lnTo>
                  <a:lnTo>
                    <a:pt x="315" y="4"/>
                  </a:lnTo>
                  <a:lnTo>
                    <a:pt x="329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57"/>
            <p:cNvSpPr/>
            <p:nvPr/>
          </p:nvSpPr>
          <p:spPr>
            <a:xfrm>
              <a:off x="289" y="2455"/>
              <a:ext cx="1089" cy="1425"/>
            </a:xfrm>
            <a:custGeom>
              <a:rect b="b" l="l" r="r" t="t"/>
              <a:pathLst>
                <a:path extrusionOk="0" h="2850" w="2178">
                  <a:moveTo>
                    <a:pt x="1040" y="0"/>
                  </a:moveTo>
                  <a:lnTo>
                    <a:pt x="1083" y="3"/>
                  </a:lnTo>
                  <a:lnTo>
                    <a:pt x="1124" y="8"/>
                  </a:lnTo>
                  <a:lnTo>
                    <a:pt x="1162" y="16"/>
                  </a:lnTo>
                  <a:lnTo>
                    <a:pt x="1197" y="26"/>
                  </a:lnTo>
                  <a:lnTo>
                    <a:pt x="1229" y="39"/>
                  </a:lnTo>
                  <a:lnTo>
                    <a:pt x="1257" y="51"/>
                  </a:lnTo>
                  <a:lnTo>
                    <a:pt x="1283" y="65"/>
                  </a:lnTo>
                  <a:lnTo>
                    <a:pt x="1305" y="78"/>
                  </a:lnTo>
                  <a:lnTo>
                    <a:pt x="1325" y="92"/>
                  </a:lnTo>
                  <a:lnTo>
                    <a:pt x="1341" y="106"/>
                  </a:lnTo>
                  <a:lnTo>
                    <a:pt x="1355" y="117"/>
                  </a:lnTo>
                  <a:lnTo>
                    <a:pt x="1366" y="127"/>
                  </a:lnTo>
                  <a:lnTo>
                    <a:pt x="1373" y="134"/>
                  </a:lnTo>
                  <a:lnTo>
                    <a:pt x="1378" y="139"/>
                  </a:lnTo>
                  <a:lnTo>
                    <a:pt x="1379" y="141"/>
                  </a:lnTo>
                  <a:lnTo>
                    <a:pt x="1436" y="138"/>
                  </a:lnTo>
                  <a:lnTo>
                    <a:pt x="1489" y="141"/>
                  </a:lnTo>
                  <a:lnTo>
                    <a:pt x="1539" y="150"/>
                  </a:lnTo>
                  <a:lnTo>
                    <a:pt x="1584" y="164"/>
                  </a:lnTo>
                  <a:lnTo>
                    <a:pt x="1627" y="181"/>
                  </a:lnTo>
                  <a:lnTo>
                    <a:pt x="1668" y="204"/>
                  </a:lnTo>
                  <a:lnTo>
                    <a:pt x="1705" y="232"/>
                  </a:lnTo>
                  <a:lnTo>
                    <a:pt x="1739" y="264"/>
                  </a:lnTo>
                  <a:lnTo>
                    <a:pt x="1769" y="300"/>
                  </a:lnTo>
                  <a:lnTo>
                    <a:pt x="1797" y="339"/>
                  </a:lnTo>
                  <a:lnTo>
                    <a:pt x="1823" y="384"/>
                  </a:lnTo>
                  <a:lnTo>
                    <a:pt x="1845" y="431"/>
                  </a:lnTo>
                  <a:lnTo>
                    <a:pt x="1863" y="480"/>
                  </a:lnTo>
                  <a:lnTo>
                    <a:pt x="1881" y="533"/>
                  </a:lnTo>
                  <a:lnTo>
                    <a:pt x="1894" y="590"/>
                  </a:lnTo>
                  <a:lnTo>
                    <a:pt x="1907" y="648"/>
                  </a:lnTo>
                  <a:lnTo>
                    <a:pt x="1915" y="710"/>
                  </a:lnTo>
                  <a:lnTo>
                    <a:pt x="1923" y="773"/>
                  </a:lnTo>
                  <a:lnTo>
                    <a:pt x="1928" y="839"/>
                  </a:lnTo>
                  <a:lnTo>
                    <a:pt x="1929" y="905"/>
                  </a:lnTo>
                  <a:lnTo>
                    <a:pt x="1929" y="973"/>
                  </a:lnTo>
                  <a:lnTo>
                    <a:pt x="1928" y="1044"/>
                  </a:lnTo>
                  <a:lnTo>
                    <a:pt x="1923" y="1116"/>
                  </a:lnTo>
                  <a:lnTo>
                    <a:pt x="1916" y="1187"/>
                  </a:lnTo>
                  <a:lnTo>
                    <a:pt x="1911" y="1260"/>
                  </a:lnTo>
                  <a:lnTo>
                    <a:pt x="1910" y="1328"/>
                  </a:lnTo>
                  <a:lnTo>
                    <a:pt x="1911" y="1390"/>
                  </a:lnTo>
                  <a:lnTo>
                    <a:pt x="1918" y="1448"/>
                  </a:lnTo>
                  <a:lnTo>
                    <a:pt x="1925" y="1500"/>
                  </a:lnTo>
                  <a:lnTo>
                    <a:pt x="1936" y="1548"/>
                  </a:lnTo>
                  <a:lnTo>
                    <a:pt x="1950" y="1593"/>
                  </a:lnTo>
                  <a:lnTo>
                    <a:pt x="1965" y="1632"/>
                  </a:lnTo>
                  <a:lnTo>
                    <a:pt x="1981" y="1668"/>
                  </a:lnTo>
                  <a:lnTo>
                    <a:pt x="1998" y="1699"/>
                  </a:lnTo>
                  <a:lnTo>
                    <a:pt x="2016" y="1728"/>
                  </a:lnTo>
                  <a:lnTo>
                    <a:pt x="2035" y="1752"/>
                  </a:lnTo>
                  <a:lnTo>
                    <a:pt x="2055" y="1775"/>
                  </a:lnTo>
                  <a:lnTo>
                    <a:pt x="2073" y="1793"/>
                  </a:lnTo>
                  <a:lnTo>
                    <a:pt x="2092" y="1809"/>
                  </a:lnTo>
                  <a:lnTo>
                    <a:pt x="2109" y="1822"/>
                  </a:lnTo>
                  <a:lnTo>
                    <a:pt x="2125" y="1833"/>
                  </a:lnTo>
                  <a:lnTo>
                    <a:pt x="2140" y="1841"/>
                  </a:lnTo>
                  <a:lnTo>
                    <a:pt x="2152" y="1848"/>
                  </a:lnTo>
                  <a:lnTo>
                    <a:pt x="2163" y="1852"/>
                  </a:lnTo>
                  <a:lnTo>
                    <a:pt x="2171" y="1856"/>
                  </a:lnTo>
                  <a:lnTo>
                    <a:pt x="2176" y="1857"/>
                  </a:lnTo>
                  <a:lnTo>
                    <a:pt x="2178" y="1859"/>
                  </a:lnTo>
                  <a:lnTo>
                    <a:pt x="2140" y="1893"/>
                  </a:lnTo>
                  <a:lnTo>
                    <a:pt x="2097" y="1924"/>
                  </a:lnTo>
                  <a:lnTo>
                    <a:pt x="2051" y="1951"/>
                  </a:lnTo>
                  <a:lnTo>
                    <a:pt x="2004" y="1975"/>
                  </a:lnTo>
                  <a:lnTo>
                    <a:pt x="1955" y="1995"/>
                  </a:lnTo>
                  <a:lnTo>
                    <a:pt x="1904" y="2012"/>
                  </a:lnTo>
                  <a:lnTo>
                    <a:pt x="1853" y="2026"/>
                  </a:lnTo>
                  <a:lnTo>
                    <a:pt x="1804" y="2038"/>
                  </a:lnTo>
                  <a:lnTo>
                    <a:pt x="1756" y="2047"/>
                  </a:lnTo>
                  <a:lnTo>
                    <a:pt x="1709" y="2054"/>
                  </a:lnTo>
                  <a:lnTo>
                    <a:pt x="1666" y="2059"/>
                  </a:lnTo>
                  <a:lnTo>
                    <a:pt x="1625" y="2063"/>
                  </a:lnTo>
                  <a:lnTo>
                    <a:pt x="1589" y="2065"/>
                  </a:lnTo>
                  <a:lnTo>
                    <a:pt x="1558" y="2068"/>
                  </a:lnTo>
                  <a:lnTo>
                    <a:pt x="1532" y="2068"/>
                  </a:lnTo>
                  <a:lnTo>
                    <a:pt x="1514" y="2068"/>
                  </a:lnTo>
                  <a:lnTo>
                    <a:pt x="1502" y="2068"/>
                  </a:lnTo>
                  <a:lnTo>
                    <a:pt x="1498" y="2068"/>
                  </a:lnTo>
                  <a:lnTo>
                    <a:pt x="1498" y="2214"/>
                  </a:lnTo>
                  <a:lnTo>
                    <a:pt x="1499" y="2225"/>
                  </a:lnTo>
                  <a:lnTo>
                    <a:pt x="1284" y="2850"/>
                  </a:lnTo>
                  <a:lnTo>
                    <a:pt x="1250" y="2828"/>
                  </a:lnTo>
                  <a:lnTo>
                    <a:pt x="1213" y="2811"/>
                  </a:lnTo>
                  <a:lnTo>
                    <a:pt x="1173" y="2798"/>
                  </a:lnTo>
                  <a:lnTo>
                    <a:pt x="1131" y="2791"/>
                  </a:lnTo>
                  <a:lnTo>
                    <a:pt x="1089" y="2787"/>
                  </a:lnTo>
                  <a:lnTo>
                    <a:pt x="1050" y="2790"/>
                  </a:lnTo>
                  <a:lnTo>
                    <a:pt x="1011" y="2797"/>
                  </a:lnTo>
                  <a:lnTo>
                    <a:pt x="973" y="2808"/>
                  </a:lnTo>
                  <a:lnTo>
                    <a:pt x="937" y="2824"/>
                  </a:lnTo>
                  <a:lnTo>
                    <a:pt x="903" y="2844"/>
                  </a:lnTo>
                  <a:lnTo>
                    <a:pt x="690" y="2221"/>
                  </a:lnTo>
                  <a:lnTo>
                    <a:pt x="690" y="2071"/>
                  </a:lnTo>
                  <a:lnTo>
                    <a:pt x="613" y="2070"/>
                  </a:lnTo>
                  <a:lnTo>
                    <a:pt x="541" y="2066"/>
                  </a:lnTo>
                  <a:lnTo>
                    <a:pt x="475" y="2059"/>
                  </a:lnTo>
                  <a:lnTo>
                    <a:pt x="414" y="2049"/>
                  </a:lnTo>
                  <a:lnTo>
                    <a:pt x="358" y="2038"/>
                  </a:lnTo>
                  <a:lnTo>
                    <a:pt x="306" y="2024"/>
                  </a:lnTo>
                  <a:lnTo>
                    <a:pt x="259" y="2010"/>
                  </a:lnTo>
                  <a:lnTo>
                    <a:pt x="217" y="1995"/>
                  </a:lnTo>
                  <a:lnTo>
                    <a:pt x="179" y="1979"/>
                  </a:lnTo>
                  <a:lnTo>
                    <a:pt x="146" y="1961"/>
                  </a:lnTo>
                  <a:lnTo>
                    <a:pt x="116" y="1944"/>
                  </a:lnTo>
                  <a:lnTo>
                    <a:pt x="90" y="1928"/>
                  </a:lnTo>
                  <a:lnTo>
                    <a:pt x="68" y="1912"/>
                  </a:lnTo>
                  <a:lnTo>
                    <a:pt x="49" y="1897"/>
                  </a:lnTo>
                  <a:lnTo>
                    <a:pt x="33" y="1883"/>
                  </a:lnTo>
                  <a:lnTo>
                    <a:pt x="21" y="1872"/>
                  </a:lnTo>
                  <a:lnTo>
                    <a:pt x="12" y="1862"/>
                  </a:lnTo>
                  <a:lnTo>
                    <a:pt x="5" y="1855"/>
                  </a:lnTo>
                  <a:lnTo>
                    <a:pt x="1" y="1850"/>
                  </a:lnTo>
                  <a:lnTo>
                    <a:pt x="0" y="1849"/>
                  </a:lnTo>
                  <a:lnTo>
                    <a:pt x="1" y="1849"/>
                  </a:lnTo>
                  <a:lnTo>
                    <a:pt x="5" y="1848"/>
                  </a:lnTo>
                  <a:lnTo>
                    <a:pt x="11" y="1848"/>
                  </a:lnTo>
                  <a:lnTo>
                    <a:pt x="19" y="1845"/>
                  </a:lnTo>
                  <a:lnTo>
                    <a:pt x="29" y="1843"/>
                  </a:lnTo>
                  <a:lnTo>
                    <a:pt x="38" y="1839"/>
                  </a:lnTo>
                  <a:lnTo>
                    <a:pt x="51" y="1834"/>
                  </a:lnTo>
                  <a:lnTo>
                    <a:pt x="64" y="1827"/>
                  </a:lnTo>
                  <a:lnTo>
                    <a:pt x="79" y="1818"/>
                  </a:lnTo>
                  <a:lnTo>
                    <a:pt x="94" y="1806"/>
                  </a:lnTo>
                  <a:lnTo>
                    <a:pt x="110" y="1792"/>
                  </a:lnTo>
                  <a:lnTo>
                    <a:pt x="126" y="1776"/>
                  </a:lnTo>
                  <a:lnTo>
                    <a:pt x="142" y="1756"/>
                  </a:lnTo>
                  <a:lnTo>
                    <a:pt x="158" y="1734"/>
                  </a:lnTo>
                  <a:lnTo>
                    <a:pt x="175" y="1708"/>
                  </a:lnTo>
                  <a:lnTo>
                    <a:pt x="190" y="1678"/>
                  </a:lnTo>
                  <a:lnTo>
                    <a:pt x="206" y="1645"/>
                  </a:lnTo>
                  <a:lnTo>
                    <a:pt x="221" y="1606"/>
                  </a:lnTo>
                  <a:lnTo>
                    <a:pt x="235" y="1564"/>
                  </a:lnTo>
                  <a:lnTo>
                    <a:pt x="247" y="1517"/>
                  </a:lnTo>
                  <a:lnTo>
                    <a:pt x="258" y="1466"/>
                  </a:lnTo>
                  <a:lnTo>
                    <a:pt x="267" y="1409"/>
                  </a:lnTo>
                  <a:lnTo>
                    <a:pt x="275" y="1347"/>
                  </a:lnTo>
                  <a:lnTo>
                    <a:pt x="282" y="1279"/>
                  </a:lnTo>
                  <a:lnTo>
                    <a:pt x="285" y="1206"/>
                  </a:lnTo>
                  <a:lnTo>
                    <a:pt x="287" y="1126"/>
                  </a:lnTo>
                  <a:lnTo>
                    <a:pt x="287" y="1039"/>
                  </a:lnTo>
                  <a:lnTo>
                    <a:pt x="285" y="950"/>
                  </a:lnTo>
                  <a:lnTo>
                    <a:pt x="288" y="866"/>
                  </a:lnTo>
                  <a:lnTo>
                    <a:pt x="294" y="787"/>
                  </a:lnTo>
                  <a:lnTo>
                    <a:pt x="303" y="714"/>
                  </a:lnTo>
                  <a:lnTo>
                    <a:pt x="314" y="646"/>
                  </a:lnTo>
                  <a:lnTo>
                    <a:pt x="327" y="583"/>
                  </a:lnTo>
                  <a:lnTo>
                    <a:pt x="343" y="525"/>
                  </a:lnTo>
                  <a:lnTo>
                    <a:pt x="361" y="470"/>
                  </a:lnTo>
                  <a:lnTo>
                    <a:pt x="380" y="421"/>
                  </a:lnTo>
                  <a:lnTo>
                    <a:pt x="401" y="376"/>
                  </a:lnTo>
                  <a:lnTo>
                    <a:pt x="424" y="334"/>
                  </a:lnTo>
                  <a:lnTo>
                    <a:pt x="447" y="297"/>
                  </a:lnTo>
                  <a:lnTo>
                    <a:pt x="472" y="263"/>
                  </a:lnTo>
                  <a:lnTo>
                    <a:pt x="496" y="233"/>
                  </a:lnTo>
                  <a:lnTo>
                    <a:pt x="522" y="204"/>
                  </a:lnTo>
                  <a:lnTo>
                    <a:pt x="548" y="180"/>
                  </a:lnTo>
                  <a:lnTo>
                    <a:pt x="574" y="159"/>
                  </a:lnTo>
                  <a:lnTo>
                    <a:pt x="600" y="139"/>
                  </a:lnTo>
                  <a:lnTo>
                    <a:pt x="626" y="122"/>
                  </a:lnTo>
                  <a:lnTo>
                    <a:pt x="651" y="107"/>
                  </a:lnTo>
                  <a:lnTo>
                    <a:pt x="674" y="93"/>
                  </a:lnTo>
                  <a:lnTo>
                    <a:pt x="698" y="82"/>
                  </a:lnTo>
                  <a:lnTo>
                    <a:pt x="720" y="72"/>
                  </a:lnTo>
                  <a:lnTo>
                    <a:pt x="740" y="63"/>
                  </a:lnTo>
                  <a:lnTo>
                    <a:pt x="758" y="57"/>
                  </a:lnTo>
                  <a:lnTo>
                    <a:pt x="776" y="50"/>
                  </a:lnTo>
                  <a:lnTo>
                    <a:pt x="835" y="30"/>
                  </a:lnTo>
                  <a:lnTo>
                    <a:pt x="890" y="15"/>
                  </a:lnTo>
                  <a:lnTo>
                    <a:pt x="943" y="7"/>
                  </a:lnTo>
                  <a:lnTo>
                    <a:pt x="993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57"/>
            <p:cNvSpPr/>
            <p:nvPr/>
          </p:nvSpPr>
          <p:spPr>
            <a:xfrm>
              <a:off x="449" y="3592"/>
              <a:ext cx="1586" cy="894"/>
            </a:xfrm>
            <a:custGeom>
              <a:rect b="b" l="l" r="r" t="t"/>
              <a:pathLst>
                <a:path extrusionOk="0" h="1789" w="3172">
                  <a:moveTo>
                    <a:pt x="3093" y="0"/>
                  </a:moveTo>
                  <a:lnTo>
                    <a:pt x="3102" y="0"/>
                  </a:lnTo>
                  <a:lnTo>
                    <a:pt x="3125" y="3"/>
                  </a:lnTo>
                  <a:lnTo>
                    <a:pt x="3144" y="9"/>
                  </a:lnTo>
                  <a:lnTo>
                    <a:pt x="3157" y="20"/>
                  </a:lnTo>
                  <a:lnTo>
                    <a:pt x="3167" y="35"/>
                  </a:lnTo>
                  <a:lnTo>
                    <a:pt x="3171" y="54"/>
                  </a:lnTo>
                  <a:lnTo>
                    <a:pt x="3172" y="78"/>
                  </a:lnTo>
                  <a:lnTo>
                    <a:pt x="3159" y="343"/>
                  </a:lnTo>
                  <a:lnTo>
                    <a:pt x="3146" y="606"/>
                  </a:lnTo>
                  <a:lnTo>
                    <a:pt x="3145" y="624"/>
                  </a:lnTo>
                  <a:lnTo>
                    <a:pt x="3141" y="643"/>
                  </a:lnTo>
                  <a:lnTo>
                    <a:pt x="3134" y="658"/>
                  </a:lnTo>
                  <a:lnTo>
                    <a:pt x="3123" y="673"/>
                  </a:lnTo>
                  <a:lnTo>
                    <a:pt x="3107" y="684"/>
                  </a:lnTo>
                  <a:lnTo>
                    <a:pt x="3092" y="690"/>
                  </a:lnTo>
                  <a:lnTo>
                    <a:pt x="3080" y="691"/>
                  </a:lnTo>
                  <a:lnTo>
                    <a:pt x="3065" y="689"/>
                  </a:lnTo>
                  <a:lnTo>
                    <a:pt x="3051" y="681"/>
                  </a:lnTo>
                  <a:lnTo>
                    <a:pt x="3040" y="671"/>
                  </a:lnTo>
                  <a:lnTo>
                    <a:pt x="3028" y="660"/>
                  </a:lnTo>
                  <a:lnTo>
                    <a:pt x="2866" y="498"/>
                  </a:lnTo>
                  <a:lnTo>
                    <a:pt x="1613" y="1753"/>
                  </a:lnTo>
                  <a:lnTo>
                    <a:pt x="1594" y="1769"/>
                  </a:lnTo>
                  <a:lnTo>
                    <a:pt x="1573" y="1780"/>
                  </a:lnTo>
                  <a:lnTo>
                    <a:pt x="1551" y="1787"/>
                  </a:lnTo>
                  <a:lnTo>
                    <a:pt x="1529" y="1789"/>
                  </a:lnTo>
                  <a:lnTo>
                    <a:pt x="1506" y="1787"/>
                  </a:lnTo>
                  <a:lnTo>
                    <a:pt x="1484" y="1780"/>
                  </a:lnTo>
                  <a:lnTo>
                    <a:pt x="1463" y="1769"/>
                  </a:lnTo>
                  <a:lnTo>
                    <a:pt x="1445" y="1753"/>
                  </a:lnTo>
                  <a:lnTo>
                    <a:pt x="768" y="1077"/>
                  </a:lnTo>
                  <a:lnTo>
                    <a:pt x="231" y="1615"/>
                  </a:lnTo>
                  <a:lnTo>
                    <a:pt x="213" y="1631"/>
                  </a:lnTo>
                  <a:lnTo>
                    <a:pt x="193" y="1641"/>
                  </a:lnTo>
                  <a:lnTo>
                    <a:pt x="171" y="1648"/>
                  </a:lnTo>
                  <a:lnTo>
                    <a:pt x="147" y="1649"/>
                  </a:lnTo>
                  <a:lnTo>
                    <a:pt x="125" y="1648"/>
                  </a:lnTo>
                  <a:lnTo>
                    <a:pt x="103" y="1641"/>
                  </a:lnTo>
                  <a:lnTo>
                    <a:pt x="83" y="1631"/>
                  </a:lnTo>
                  <a:lnTo>
                    <a:pt x="64" y="1615"/>
                  </a:lnTo>
                  <a:lnTo>
                    <a:pt x="33" y="1585"/>
                  </a:lnTo>
                  <a:lnTo>
                    <a:pt x="17" y="1564"/>
                  </a:lnTo>
                  <a:lnTo>
                    <a:pt x="5" y="1541"/>
                  </a:lnTo>
                  <a:lnTo>
                    <a:pt x="0" y="1515"/>
                  </a:lnTo>
                  <a:lnTo>
                    <a:pt x="0" y="1489"/>
                  </a:lnTo>
                  <a:lnTo>
                    <a:pt x="5" y="1463"/>
                  </a:lnTo>
                  <a:lnTo>
                    <a:pt x="17" y="1439"/>
                  </a:lnTo>
                  <a:lnTo>
                    <a:pt x="33" y="1417"/>
                  </a:lnTo>
                  <a:lnTo>
                    <a:pt x="656" y="794"/>
                  </a:lnTo>
                  <a:lnTo>
                    <a:pt x="685" y="764"/>
                  </a:lnTo>
                  <a:lnTo>
                    <a:pt x="704" y="749"/>
                  </a:lnTo>
                  <a:lnTo>
                    <a:pt x="724" y="738"/>
                  </a:lnTo>
                  <a:lnTo>
                    <a:pt x="746" y="732"/>
                  </a:lnTo>
                  <a:lnTo>
                    <a:pt x="768" y="730"/>
                  </a:lnTo>
                  <a:lnTo>
                    <a:pt x="792" y="732"/>
                  </a:lnTo>
                  <a:lnTo>
                    <a:pt x="813" y="738"/>
                  </a:lnTo>
                  <a:lnTo>
                    <a:pt x="834" y="749"/>
                  </a:lnTo>
                  <a:lnTo>
                    <a:pt x="852" y="764"/>
                  </a:lnTo>
                  <a:lnTo>
                    <a:pt x="883" y="794"/>
                  </a:lnTo>
                  <a:lnTo>
                    <a:pt x="992" y="904"/>
                  </a:lnTo>
                  <a:lnTo>
                    <a:pt x="1504" y="1417"/>
                  </a:lnTo>
                  <a:lnTo>
                    <a:pt x="1529" y="1442"/>
                  </a:lnTo>
                  <a:lnTo>
                    <a:pt x="2670" y="301"/>
                  </a:lnTo>
                  <a:lnTo>
                    <a:pt x="2587" y="218"/>
                  </a:lnTo>
                  <a:lnTo>
                    <a:pt x="2504" y="134"/>
                  </a:lnTo>
                  <a:lnTo>
                    <a:pt x="2494" y="125"/>
                  </a:lnTo>
                  <a:lnTo>
                    <a:pt x="2487" y="115"/>
                  </a:lnTo>
                  <a:lnTo>
                    <a:pt x="2481" y="104"/>
                  </a:lnTo>
                  <a:lnTo>
                    <a:pt x="2477" y="92"/>
                  </a:lnTo>
                  <a:lnTo>
                    <a:pt x="2477" y="78"/>
                  </a:lnTo>
                  <a:lnTo>
                    <a:pt x="2482" y="63"/>
                  </a:lnTo>
                  <a:lnTo>
                    <a:pt x="2491" y="48"/>
                  </a:lnTo>
                  <a:lnTo>
                    <a:pt x="2502" y="38"/>
                  </a:lnTo>
                  <a:lnTo>
                    <a:pt x="2513" y="32"/>
                  </a:lnTo>
                  <a:lnTo>
                    <a:pt x="2526" y="29"/>
                  </a:lnTo>
                  <a:lnTo>
                    <a:pt x="2540" y="27"/>
                  </a:lnTo>
                  <a:lnTo>
                    <a:pt x="2554" y="26"/>
                  </a:lnTo>
                  <a:lnTo>
                    <a:pt x="309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3" name="Google Shape;1243;p57"/>
          <p:cNvGrpSpPr/>
          <p:nvPr/>
        </p:nvGrpSpPr>
        <p:grpSpPr>
          <a:xfrm>
            <a:off x="1589930" y="4230913"/>
            <a:ext cx="460943" cy="541923"/>
            <a:chOff x="5445" y="2207"/>
            <a:chExt cx="222" cy="261"/>
          </a:xfrm>
        </p:grpSpPr>
        <p:sp>
          <p:nvSpPr>
            <p:cNvPr id="1244" name="Google Shape;1244;p57"/>
            <p:cNvSpPr/>
            <p:nvPr/>
          </p:nvSpPr>
          <p:spPr>
            <a:xfrm>
              <a:off x="5445" y="2207"/>
              <a:ext cx="222" cy="261"/>
            </a:xfrm>
            <a:custGeom>
              <a:rect b="b" l="l" r="r" t="t"/>
              <a:pathLst>
                <a:path extrusionOk="0" h="3395" w="2891">
                  <a:moveTo>
                    <a:pt x="1551" y="352"/>
                  </a:moveTo>
                  <a:lnTo>
                    <a:pt x="1481" y="357"/>
                  </a:lnTo>
                  <a:lnTo>
                    <a:pt x="1413" y="367"/>
                  </a:lnTo>
                  <a:lnTo>
                    <a:pt x="1345" y="383"/>
                  </a:lnTo>
                  <a:lnTo>
                    <a:pt x="1278" y="403"/>
                  </a:lnTo>
                  <a:lnTo>
                    <a:pt x="1213" y="428"/>
                  </a:lnTo>
                  <a:lnTo>
                    <a:pt x="1149" y="458"/>
                  </a:lnTo>
                  <a:lnTo>
                    <a:pt x="1087" y="493"/>
                  </a:lnTo>
                  <a:lnTo>
                    <a:pt x="1028" y="534"/>
                  </a:lnTo>
                  <a:lnTo>
                    <a:pt x="971" y="579"/>
                  </a:lnTo>
                  <a:lnTo>
                    <a:pt x="916" y="630"/>
                  </a:lnTo>
                  <a:lnTo>
                    <a:pt x="868" y="681"/>
                  </a:lnTo>
                  <a:lnTo>
                    <a:pt x="823" y="737"/>
                  </a:lnTo>
                  <a:lnTo>
                    <a:pt x="784" y="794"/>
                  </a:lnTo>
                  <a:lnTo>
                    <a:pt x="750" y="854"/>
                  </a:lnTo>
                  <a:lnTo>
                    <a:pt x="720" y="915"/>
                  </a:lnTo>
                  <a:lnTo>
                    <a:pt x="694" y="977"/>
                  </a:lnTo>
                  <a:lnTo>
                    <a:pt x="675" y="1041"/>
                  </a:lnTo>
                  <a:lnTo>
                    <a:pt x="658" y="1106"/>
                  </a:lnTo>
                  <a:lnTo>
                    <a:pt x="647" y="1173"/>
                  </a:lnTo>
                  <a:lnTo>
                    <a:pt x="641" y="1239"/>
                  </a:lnTo>
                  <a:lnTo>
                    <a:pt x="639" y="1306"/>
                  </a:lnTo>
                  <a:lnTo>
                    <a:pt x="642" y="1372"/>
                  </a:lnTo>
                  <a:lnTo>
                    <a:pt x="649" y="1439"/>
                  </a:lnTo>
                  <a:lnTo>
                    <a:pt x="661" y="1504"/>
                  </a:lnTo>
                  <a:lnTo>
                    <a:pt x="678" y="1569"/>
                  </a:lnTo>
                  <a:lnTo>
                    <a:pt x="699" y="1633"/>
                  </a:lnTo>
                  <a:lnTo>
                    <a:pt x="725" y="1696"/>
                  </a:lnTo>
                  <a:lnTo>
                    <a:pt x="756" y="1757"/>
                  </a:lnTo>
                  <a:lnTo>
                    <a:pt x="791" y="1816"/>
                  </a:lnTo>
                  <a:lnTo>
                    <a:pt x="832" y="1872"/>
                  </a:lnTo>
                  <a:lnTo>
                    <a:pt x="876" y="1927"/>
                  </a:lnTo>
                  <a:lnTo>
                    <a:pt x="886" y="1934"/>
                  </a:lnTo>
                  <a:lnTo>
                    <a:pt x="872" y="1964"/>
                  </a:lnTo>
                  <a:lnTo>
                    <a:pt x="854" y="1995"/>
                  </a:lnTo>
                  <a:lnTo>
                    <a:pt x="835" y="2026"/>
                  </a:lnTo>
                  <a:lnTo>
                    <a:pt x="812" y="2056"/>
                  </a:lnTo>
                  <a:lnTo>
                    <a:pt x="786" y="2085"/>
                  </a:lnTo>
                  <a:lnTo>
                    <a:pt x="757" y="2112"/>
                  </a:lnTo>
                  <a:lnTo>
                    <a:pt x="726" y="2136"/>
                  </a:lnTo>
                  <a:lnTo>
                    <a:pt x="691" y="2155"/>
                  </a:lnTo>
                  <a:lnTo>
                    <a:pt x="681" y="2163"/>
                  </a:lnTo>
                  <a:lnTo>
                    <a:pt x="674" y="2173"/>
                  </a:lnTo>
                  <a:lnTo>
                    <a:pt x="671" y="2183"/>
                  </a:lnTo>
                  <a:lnTo>
                    <a:pt x="671" y="2194"/>
                  </a:lnTo>
                  <a:lnTo>
                    <a:pt x="674" y="2205"/>
                  </a:lnTo>
                  <a:lnTo>
                    <a:pt x="680" y="2214"/>
                  </a:lnTo>
                  <a:lnTo>
                    <a:pt x="689" y="2221"/>
                  </a:lnTo>
                  <a:lnTo>
                    <a:pt x="702" y="2225"/>
                  </a:lnTo>
                  <a:lnTo>
                    <a:pt x="739" y="2229"/>
                  </a:lnTo>
                  <a:lnTo>
                    <a:pt x="779" y="2230"/>
                  </a:lnTo>
                  <a:lnTo>
                    <a:pt x="821" y="2228"/>
                  </a:lnTo>
                  <a:lnTo>
                    <a:pt x="867" y="2222"/>
                  </a:lnTo>
                  <a:lnTo>
                    <a:pt x="912" y="2211"/>
                  </a:lnTo>
                  <a:lnTo>
                    <a:pt x="959" y="2195"/>
                  </a:lnTo>
                  <a:lnTo>
                    <a:pt x="1008" y="2175"/>
                  </a:lnTo>
                  <a:lnTo>
                    <a:pt x="1056" y="2148"/>
                  </a:lnTo>
                  <a:lnTo>
                    <a:pt x="1104" y="2115"/>
                  </a:lnTo>
                  <a:lnTo>
                    <a:pt x="1106" y="2117"/>
                  </a:lnTo>
                  <a:lnTo>
                    <a:pt x="1168" y="2150"/>
                  </a:lnTo>
                  <a:lnTo>
                    <a:pt x="1231" y="2178"/>
                  </a:lnTo>
                  <a:lnTo>
                    <a:pt x="1296" y="2202"/>
                  </a:lnTo>
                  <a:lnTo>
                    <a:pt x="1362" y="2220"/>
                  </a:lnTo>
                  <a:lnTo>
                    <a:pt x="1429" y="2234"/>
                  </a:lnTo>
                  <a:lnTo>
                    <a:pt x="1496" y="2243"/>
                  </a:lnTo>
                  <a:lnTo>
                    <a:pt x="1564" y="2247"/>
                  </a:lnTo>
                  <a:lnTo>
                    <a:pt x="1632" y="2246"/>
                  </a:lnTo>
                  <a:lnTo>
                    <a:pt x="1700" y="2240"/>
                  </a:lnTo>
                  <a:lnTo>
                    <a:pt x="1767" y="2229"/>
                  </a:lnTo>
                  <a:lnTo>
                    <a:pt x="1834" y="2214"/>
                  </a:lnTo>
                  <a:lnTo>
                    <a:pt x="1899" y="2193"/>
                  </a:lnTo>
                  <a:lnTo>
                    <a:pt x="1964" y="2169"/>
                  </a:lnTo>
                  <a:lnTo>
                    <a:pt x="2026" y="2139"/>
                  </a:lnTo>
                  <a:lnTo>
                    <a:pt x="2087" y="2104"/>
                  </a:lnTo>
                  <a:lnTo>
                    <a:pt x="2146" y="2063"/>
                  </a:lnTo>
                  <a:lnTo>
                    <a:pt x="2202" y="2019"/>
                  </a:lnTo>
                  <a:lnTo>
                    <a:pt x="2255" y="1969"/>
                  </a:lnTo>
                  <a:lnTo>
                    <a:pt x="2306" y="1915"/>
                  </a:lnTo>
                  <a:lnTo>
                    <a:pt x="2351" y="1858"/>
                  </a:lnTo>
                  <a:lnTo>
                    <a:pt x="2391" y="1798"/>
                  </a:lnTo>
                  <a:lnTo>
                    <a:pt x="2426" y="1736"/>
                  </a:lnTo>
                  <a:lnTo>
                    <a:pt x="2456" y="1672"/>
                  </a:lnTo>
                  <a:lnTo>
                    <a:pt x="2482" y="1607"/>
                  </a:lnTo>
                  <a:lnTo>
                    <a:pt x="2502" y="1540"/>
                  </a:lnTo>
                  <a:lnTo>
                    <a:pt x="2517" y="1472"/>
                  </a:lnTo>
                  <a:lnTo>
                    <a:pt x="2528" y="1404"/>
                  </a:lnTo>
                  <a:lnTo>
                    <a:pt x="2533" y="1335"/>
                  </a:lnTo>
                  <a:lnTo>
                    <a:pt x="2533" y="1264"/>
                  </a:lnTo>
                  <a:lnTo>
                    <a:pt x="2528" y="1195"/>
                  </a:lnTo>
                  <a:lnTo>
                    <a:pt x="2517" y="1127"/>
                  </a:lnTo>
                  <a:lnTo>
                    <a:pt x="2502" y="1059"/>
                  </a:lnTo>
                  <a:lnTo>
                    <a:pt x="2482" y="992"/>
                  </a:lnTo>
                  <a:lnTo>
                    <a:pt x="2456" y="927"/>
                  </a:lnTo>
                  <a:lnTo>
                    <a:pt x="2426" y="863"/>
                  </a:lnTo>
                  <a:lnTo>
                    <a:pt x="2391" y="801"/>
                  </a:lnTo>
                  <a:lnTo>
                    <a:pt x="2351" y="741"/>
                  </a:lnTo>
                  <a:lnTo>
                    <a:pt x="2306" y="683"/>
                  </a:lnTo>
                  <a:lnTo>
                    <a:pt x="2255" y="630"/>
                  </a:lnTo>
                  <a:lnTo>
                    <a:pt x="2202" y="579"/>
                  </a:lnTo>
                  <a:lnTo>
                    <a:pt x="2144" y="534"/>
                  </a:lnTo>
                  <a:lnTo>
                    <a:pt x="2084" y="493"/>
                  </a:lnTo>
                  <a:lnTo>
                    <a:pt x="2022" y="458"/>
                  </a:lnTo>
                  <a:lnTo>
                    <a:pt x="1958" y="428"/>
                  </a:lnTo>
                  <a:lnTo>
                    <a:pt x="1893" y="403"/>
                  </a:lnTo>
                  <a:lnTo>
                    <a:pt x="1826" y="383"/>
                  </a:lnTo>
                  <a:lnTo>
                    <a:pt x="1758" y="367"/>
                  </a:lnTo>
                  <a:lnTo>
                    <a:pt x="1690" y="357"/>
                  </a:lnTo>
                  <a:lnTo>
                    <a:pt x="1621" y="352"/>
                  </a:lnTo>
                  <a:lnTo>
                    <a:pt x="1551" y="352"/>
                  </a:lnTo>
                  <a:close/>
                  <a:moveTo>
                    <a:pt x="1594" y="0"/>
                  </a:moveTo>
                  <a:lnTo>
                    <a:pt x="1687" y="3"/>
                  </a:lnTo>
                  <a:lnTo>
                    <a:pt x="1778" y="13"/>
                  </a:lnTo>
                  <a:lnTo>
                    <a:pt x="1866" y="29"/>
                  </a:lnTo>
                  <a:lnTo>
                    <a:pt x="1953" y="51"/>
                  </a:lnTo>
                  <a:lnTo>
                    <a:pt x="2037" y="77"/>
                  </a:lnTo>
                  <a:lnTo>
                    <a:pt x="2118" y="111"/>
                  </a:lnTo>
                  <a:lnTo>
                    <a:pt x="2197" y="149"/>
                  </a:lnTo>
                  <a:lnTo>
                    <a:pt x="2273" y="192"/>
                  </a:lnTo>
                  <a:lnTo>
                    <a:pt x="2345" y="241"/>
                  </a:lnTo>
                  <a:lnTo>
                    <a:pt x="2414" y="293"/>
                  </a:lnTo>
                  <a:lnTo>
                    <a:pt x="2479" y="350"/>
                  </a:lnTo>
                  <a:lnTo>
                    <a:pt x="2541" y="411"/>
                  </a:lnTo>
                  <a:lnTo>
                    <a:pt x="2598" y="476"/>
                  </a:lnTo>
                  <a:lnTo>
                    <a:pt x="2650" y="545"/>
                  </a:lnTo>
                  <a:lnTo>
                    <a:pt x="2698" y="617"/>
                  </a:lnTo>
                  <a:lnTo>
                    <a:pt x="2741" y="694"/>
                  </a:lnTo>
                  <a:lnTo>
                    <a:pt x="2779" y="772"/>
                  </a:lnTo>
                  <a:lnTo>
                    <a:pt x="2812" y="854"/>
                  </a:lnTo>
                  <a:lnTo>
                    <a:pt x="2840" y="938"/>
                  </a:lnTo>
                  <a:lnTo>
                    <a:pt x="2862" y="1025"/>
                  </a:lnTo>
                  <a:lnTo>
                    <a:pt x="2877" y="1114"/>
                  </a:lnTo>
                  <a:lnTo>
                    <a:pt x="2888" y="1205"/>
                  </a:lnTo>
                  <a:lnTo>
                    <a:pt x="2891" y="1297"/>
                  </a:lnTo>
                  <a:lnTo>
                    <a:pt x="2888" y="1383"/>
                  </a:lnTo>
                  <a:lnTo>
                    <a:pt x="2879" y="1469"/>
                  </a:lnTo>
                  <a:lnTo>
                    <a:pt x="2866" y="1551"/>
                  </a:lnTo>
                  <a:lnTo>
                    <a:pt x="2846" y="1633"/>
                  </a:lnTo>
                  <a:lnTo>
                    <a:pt x="2823" y="1712"/>
                  </a:lnTo>
                  <a:lnTo>
                    <a:pt x="2794" y="1790"/>
                  </a:lnTo>
                  <a:lnTo>
                    <a:pt x="2761" y="1865"/>
                  </a:lnTo>
                  <a:lnTo>
                    <a:pt x="2723" y="1936"/>
                  </a:lnTo>
                  <a:lnTo>
                    <a:pt x="2680" y="2007"/>
                  </a:lnTo>
                  <a:lnTo>
                    <a:pt x="2633" y="2073"/>
                  </a:lnTo>
                  <a:lnTo>
                    <a:pt x="2583" y="2136"/>
                  </a:lnTo>
                  <a:lnTo>
                    <a:pt x="2529" y="2196"/>
                  </a:lnTo>
                  <a:lnTo>
                    <a:pt x="2471" y="2252"/>
                  </a:lnTo>
                  <a:lnTo>
                    <a:pt x="2471" y="3046"/>
                  </a:lnTo>
                  <a:lnTo>
                    <a:pt x="2468" y="3071"/>
                  </a:lnTo>
                  <a:lnTo>
                    <a:pt x="2458" y="3095"/>
                  </a:lnTo>
                  <a:lnTo>
                    <a:pt x="2443" y="3116"/>
                  </a:lnTo>
                  <a:lnTo>
                    <a:pt x="2424" y="3135"/>
                  </a:lnTo>
                  <a:lnTo>
                    <a:pt x="2403" y="3148"/>
                  </a:lnTo>
                  <a:lnTo>
                    <a:pt x="2378" y="3155"/>
                  </a:lnTo>
                  <a:lnTo>
                    <a:pt x="1031" y="3394"/>
                  </a:lnTo>
                  <a:lnTo>
                    <a:pt x="1009" y="3395"/>
                  </a:lnTo>
                  <a:lnTo>
                    <a:pt x="990" y="3392"/>
                  </a:lnTo>
                  <a:lnTo>
                    <a:pt x="973" y="3384"/>
                  </a:lnTo>
                  <a:lnTo>
                    <a:pt x="959" y="3374"/>
                  </a:lnTo>
                  <a:lnTo>
                    <a:pt x="948" y="3360"/>
                  </a:lnTo>
                  <a:lnTo>
                    <a:pt x="941" y="3342"/>
                  </a:lnTo>
                  <a:lnTo>
                    <a:pt x="938" y="3322"/>
                  </a:lnTo>
                  <a:lnTo>
                    <a:pt x="938" y="3320"/>
                  </a:lnTo>
                  <a:lnTo>
                    <a:pt x="937" y="2946"/>
                  </a:lnTo>
                  <a:lnTo>
                    <a:pt x="563" y="3001"/>
                  </a:lnTo>
                  <a:lnTo>
                    <a:pt x="523" y="2998"/>
                  </a:lnTo>
                  <a:lnTo>
                    <a:pt x="484" y="2990"/>
                  </a:lnTo>
                  <a:lnTo>
                    <a:pt x="448" y="2976"/>
                  </a:lnTo>
                  <a:lnTo>
                    <a:pt x="415" y="2957"/>
                  </a:lnTo>
                  <a:lnTo>
                    <a:pt x="385" y="2934"/>
                  </a:lnTo>
                  <a:lnTo>
                    <a:pt x="357" y="2908"/>
                  </a:lnTo>
                  <a:lnTo>
                    <a:pt x="334" y="2878"/>
                  </a:lnTo>
                  <a:lnTo>
                    <a:pt x="316" y="2844"/>
                  </a:lnTo>
                  <a:lnTo>
                    <a:pt x="302" y="2807"/>
                  </a:lnTo>
                  <a:lnTo>
                    <a:pt x="293" y="2769"/>
                  </a:lnTo>
                  <a:lnTo>
                    <a:pt x="291" y="2729"/>
                  </a:lnTo>
                  <a:lnTo>
                    <a:pt x="291" y="2250"/>
                  </a:lnTo>
                  <a:lnTo>
                    <a:pt x="166" y="2250"/>
                  </a:lnTo>
                  <a:lnTo>
                    <a:pt x="132" y="2248"/>
                  </a:lnTo>
                  <a:lnTo>
                    <a:pt x="101" y="2242"/>
                  </a:lnTo>
                  <a:lnTo>
                    <a:pt x="74" y="2232"/>
                  </a:lnTo>
                  <a:lnTo>
                    <a:pt x="52" y="2218"/>
                  </a:lnTo>
                  <a:lnTo>
                    <a:pt x="32" y="2202"/>
                  </a:lnTo>
                  <a:lnTo>
                    <a:pt x="18" y="2182"/>
                  </a:lnTo>
                  <a:lnTo>
                    <a:pt x="7" y="2159"/>
                  </a:lnTo>
                  <a:lnTo>
                    <a:pt x="1" y="2134"/>
                  </a:lnTo>
                  <a:lnTo>
                    <a:pt x="0" y="2109"/>
                  </a:lnTo>
                  <a:lnTo>
                    <a:pt x="3" y="2080"/>
                  </a:lnTo>
                  <a:lnTo>
                    <a:pt x="12" y="2050"/>
                  </a:lnTo>
                  <a:lnTo>
                    <a:pt x="27" y="2018"/>
                  </a:lnTo>
                  <a:lnTo>
                    <a:pt x="291" y="1514"/>
                  </a:lnTo>
                  <a:lnTo>
                    <a:pt x="291" y="1298"/>
                  </a:lnTo>
                  <a:lnTo>
                    <a:pt x="294" y="1208"/>
                  </a:lnTo>
                  <a:lnTo>
                    <a:pt x="303" y="1118"/>
                  </a:lnTo>
                  <a:lnTo>
                    <a:pt x="318" y="1030"/>
                  </a:lnTo>
                  <a:lnTo>
                    <a:pt x="339" y="945"/>
                  </a:lnTo>
                  <a:lnTo>
                    <a:pt x="365" y="862"/>
                  </a:lnTo>
                  <a:lnTo>
                    <a:pt x="397" y="781"/>
                  </a:lnTo>
                  <a:lnTo>
                    <a:pt x="434" y="704"/>
                  </a:lnTo>
                  <a:lnTo>
                    <a:pt x="477" y="630"/>
                  </a:lnTo>
                  <a:lnTo>
                    <a:pt x="523" y="557"/>
                  </a:lnTo>
                  <a:lnTo>
                    <a:pt x="574" y="489"/>
                  </a:lnTo>
                  <a:lnTo>
                    <a:pt x="629" y="425"/>
                  </a:lnTo>
                  <a:lnTo>
                    <a:pt x="689" y="364"/>
                  </a:lnTo>
                  <a:lnTo>
                    <a:pt x="752" y="308"/>
                  </a:lnTo>
                  <a:lnTo>
                    <a:pt x="819" y="255"/>
                  </a:lnTo>
                  <a:lnTo>
                    <a:pt x="889" y="206"/>
                  </a:lnTo>
                  <a:lnTo>
                    <a:pt x="964" y="163"/>
                  </a:lnTo>
                  <a:lnTo>
                    <a:pt x="1040" y="124"/>
                  </a:lnTo>
                  <a:lnTo>
                    <a:pt x="1113" y="92"/>
                  </a:lnTo>
                  <a:lnTo>
                    <a:pt x="1188" y="65"/>
                  </a:lnTo>
                  <a:lnTo>
                    <a:pt x="1266" y="42"/>
                  </a:lnTo>
                  <a:lnTo>
                    <a:pt x="1345" y="24"/>
                  </a:lnTo>
                  <a:lnTo>
                    <a:pt x="1427" y="10"/>
                  </a:lnTo>
                  <a:lnTo>
                    <a:pt x="1509" y="3"/>
                  </a:lnTo>
                  <a:lnTo>
                    <a:pt x="159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57"/>
            <p:cNvSpPr/>
            <p:nvPr/>
          </p:nvSpPr>
          <p:spPr>
            <a:xfrm>
              <a:off x="5541" y="2257"/>
              <a:ext cx="52" cy="101"/>
            </a:xfrm>
            <a:custGeom>
              <a:rect b="b" l="l" r="r" t="t"/>
              <a:pathLst>
                <a:path extrusionOk="0" h="1311" w="679">
                  <a:moveTo>
                    <a:pt x="306" y="0"/>
                  </a:moveTo>
                  <a:lnTo>
                    <a:pt x="342" y="0"/>
                  </a:lnTo>
                  <a:lnTo>
                    <a:pt x="369" y="0"/>
                  </a:lnTo>
                  <a:lnTo>
                    <a:pt x="389" y="2"/>
                  </a:lnTo>
                  <a:lnTo>
                    <a:pt x="404" y="4"/>
                  </a:lnTo>
                  <a:lnTo>
                    <a:pt x="413" y="10"/>
                  </a:lnTo>
                  <a:lnTo>
                    <a:pt x="419" y="21"/>
                  </a:lnTo>
                  <a:lnTo>
                    <a:pt x="422" y="35"/>
                  </a:lnTo>
                  <a:lnTo>
                    <a:pt x="423" y="56"/>
                  </a:lnTo>
                  <a:lnTo>
                    <a:pt x="423" y="83"/>
                  </a:lnTo>
                  <a:lnTo>
                    <a:pt x="423" y="104"/>
                  </a:lnTo>
                  <a:lnTo>
                    <a:pt x="424" y="120"/>
                  </a:lnTo>
                  <a:lnTo>
                    <a:pt x="427" y="131"/>
                  </a:lnTo>
                  <a:lnTo>
                    <a:pt x="433" y="138"/>
                  </a:lnTo>
                  <a:lnTo>
                    <a:pt x="444" y="144"/>
                  </a:lnTo>
                  <a:lnTo>
                    <a:pt x="459" y="147"/>
                  </a:lnTo>
                  <a:lnTo>
                    <a:pt x="481" y="150"/>
                  </a:lnTo>
                  <a:lnTo>
                    <a:pt x="524" y="159"/>
                  </a:lnTo>
                  <a:lnTo>
                    <a:pt x="567" y="173"/>
                  </a:lnTo>
                  <a:lnTo>
                    <a:pt x="608" y="189"/>
                  </a:lnTo>
                  <a:lnTo>
                    <a:pt x="620" y="195"/>
                  </a:lnTo>
                  <a:lnTo>
                    <a:pt x="628" y="203"/>
                  </a:lnTo>
                  <a:lnTo>
                    <a:pt x="634" y="213"/>
                  </a:lnTo>
                  <a:lnTo>
                    <a:pt x="635" y="225"/>
                  </a:lnTo>
                  <a:lnTo>
                    <a:pt x="633" y="239"/>
                  </a:lnTo>
                  <a:lnTo>
                    <a:pt x="617" y="291"/>
                  </a:lnTo>
                  <a:lnTo>
                    <a:pt x="602" y="345"/>
                  </a:lnTo>
                  <a:lnTo>
                    <a:pt x="595" y="359"/>
                  </a:lnTo>
                  <a:lnTo>
                    <a:pt x="590" y="369"/>
                  </a:lnTo>
                  <a:lnTo>
                    <a:pt x="583" y="374"/>
                  </a:lnTo>
                  <a:lnTo>
                    <a:pt x="574" y="376"/>
                  </a:lnTo>
                  <a:lnTo>
                    <a:pt x="562" y="373"/>
                  </a:lnTo>
                  <a:lnTo>
                    <a:pt x="548" y="367"/>
                  </a:lnTo>
                  <a:lnTo>
                    <a:pt x="500" y="347"/>
                  </a:lnTo>
                  <a:lnTo>
                    <a:pt x="450" y="334"/>
                  </a:lnTo>
                  <a:lnTo>
                    <a:pt x="398" y="326"/>
                  </a:lnTo>
                  <a:lnTo>
                    <a:pt x="346" y="326"/>
                  </a:lnTo>
                  <a:lnTo>
                    <a:pt x="328" y="328"/>
                  </a:lnTo>
                  <a:lnTo>
                    <a:pt x="311" y="331"/>
                  </a:lnTo>
                  <a:lnTo>
                    <a:pt x="292" y="338"/>
                  </a:lnTo>
                  <a:lnTo>
                    <a:pt x="274" y="348"/>
                  </a:lnTo>
                  <a:lnTo>
                    <a:pt x="259" y="360"/>
                  </a:lnTo>
                  <a:lnTo>
                    <a:pt x="249" y="376"/>
                  </a:lnTo>
                  <a:lnTo>
                    <a:pt x="243" y="391"/>
                  </a:lnTo>
                  <a:lnTo>
                    <a:pt x="240" y="409"/>
                  </a:lnTo>
                  <a:lnTo>
                    <a:pt x="242" y="425"/>
                  </a:lnTo>
                  <a:lnTo>
                    <a:pt x="248" y="443"/>
                  </a:lnTo>
                  <a:lnTo>
                    <a:pt x="259" y="458"/>
                  </a:lnTo>
                  <a:lnTo>
                    <a:pt x="274" y="474"/>
                  </a:lnTo>
                  <a:lnTo>
                    <a:pt x="301" y="492"/>
                  </a:lnTo>
                  <a:lnTo>
                    <a:pt x="330" y="509"/>
                  </a:lnTo>
                  <a:lnTo>
                    <a:pt x="361" y="523"/>
                  </a:lnTo>
                  <a:lnTo>
                    <a:pt x="416" y="545"/>
                  </a:lnTo>
                  <a:lnTo>
                    <a:pt x="470" y="569"/>
                  </a:lnTo>
                  <a:lnTo>
                    <a:pt x="522" y="596"/>
                  </a:lnTo>
                  <a:lnTo>
                    <a:pt x="555" y="616"/>
                  </a:lnTo>
                  <a:lnTo>
                    <a:pt x="585" y="641"/>
                  </a:lnTo>
                  <a:lnTo>
                    <a:pt x="611" y="668"/>
                  </a:lnTo>
                  <a:lnTo>
                    <a:pt x="633" y="698"/>
                  </a:lnTo>
                  <a:lnTo>
                    <a:pt x="650" y="729"/>
                  </a:lnTo>
                  <a:lnTo>
                    <a:pt x="664" y="762"/>
                  </a:lnTo>
                  <a:lnTo>
                    <a:pt x="673" y="796"/>
                  </a:lnTo>
                  <a:lnTo>
                    <a:pt x="678" y="830"/>
                  </a:lnTo>
                  <a:lnTo>
                    <a:pt x="679" y="866"/>
                  </a:lnTo>
                  <a:lnTo>
                    <a:pt x="676" y="901"/>
                  </a:lnTo>
                  <a:lnTo>
                    <a:pt x="668" y="935"/>
                  </a:lnTo>
                  <a:lnTo>
                    <a:pt x="654" y="969"/>
                  </a:lnTo>
                  <a:lnTo>
                    <a:pt x="638" y="1002"/>
                  </a:lnTo>
                  <a:lnTo>
                    <a:pt x="615" y="1033"/>
                  </a:lnTo>
                  <a:lnTo>
                    <a:pt x="588" y="1062"/>
                  </a:lnTo>
                  <a:lnTo>
                    <a:pt x="559" y="1086"/>
                  </a:lnTo>
                  <a:lnTo>
                    <a:pt x="527" y="1107"/>
                  </a:lnTo>
                  <a:lnTo>
                    <a:pt x="492" y="1123"/>
                  </a:lnTo>
                  <a:lnTo>
                    <a:pt x="455" y="1135"/>
                  </a:lnTo>
                  <a:lnTo>
                    <a:pt x="441" y="1142"/>
                  </a:lnTo>
                  <a:lnTo>
                    <a:pt x="429" y="1149"/>
                  </a:lnTo>
                  <a:lnTo>
                    <a:pt x="422" y="1158"/>
                  </a:lnTo>
                  <a:lnTo>
                    <a:pt x="417" y="1171"/>
                  </a:lnTo>
                  <a:lnTo>
                    <a:pt x="417" y="1186"/>
                  </a:lnTo>
                  <a:lnTo>
                    <a:pt x="417" y="1229"/>
                  </a:lnTo>
                  <a:lnTo>
                    <a:pt x="417" y="1272"/>
                  </a:lnTo>
                  <a:lnTo>
                    <a:pt x="415" y="1285"/>
                  </a:lnTo>
                  <a:lnTo>
                    <a:pt x="411" y="1295"/>
                  </a:lnTo>
                  <a:lnTo>
                    <a:pt x="403" y="1304"/>
                  </a:lnTo>
                  <a:lnTo>
                    <a:pt x="392" y="1309"/>
                  </a:lnTo>
                  <a:lnTo>
                    <a:pt x="379" y="1311"/>
                  </a:lnTo>
                  <a:lnTo>
                    <a:pt x="288" y="1311"/>
                  </a:lnTo>
                  <a:lnTo>
                    <a:pt x="274" y="1309"/>
                  </a:lnTo>
                  <a:lnTo>
                    <a:pt x="262" y="1303"/>
                  </a:lnTo>
                  <a:lnTo>
                    <a:pt x="254" y="1294"/>
                  </a:lnTo>
                  <a:lnTo>
                    <a:pt x="250" y="1283"/>
                  </a:lnTo>
                  <a:lnTo>
                    <a:pt x="248" y="1269"/>
                  </a:lnTo>
                  <a:lnTo>
                    <a:pt x="248" y="1238"/>
                  </a:lnTo>
                  <a:lnTo>
                    <a:pt x="248" y="1207"/>
                  </a:lnTo>
                  <a:lnTo>
                    <a:pt x="247" y="1187"/>
                  </a:lnTo>
                  <a:lnTo>
                    <a:pt x="245" y="1174"/>
                  </a:lnTo>
                  <a:lnTo>
                    <a:pt x="241" y="1165"/>
                  </a:lnTo>
                  <a:lnTo>
                    <a:pt x="232" y="1159"/>
                  </a:lnTo>
                  <a:lnTo>
                    <a:pt x="220" y="1156"/>
                  </a:lnTo>
                  <a:lnTo>
                    <a:pt x="201" y="1152"/>
                  </a:lnTo>
                  <a:lnTo>
                    <a:pt x="160" y="1145"/>
                  </a:lnTo>
                  <a:lnTo>
                    <a:pt x="119" y="1135"/>
                  </a:lnTo>
                  <a:lnTo>
                    <a:pt x="79" y="1122"/>
                  </a:lnTo>
                  <a:lnTo>
                    <a:pt x="39" y="1106"/>
                  </a:lnTo>
                  <a:lnTo>
                    <a:pt x="22" y="1096"/>
                  </a:lnTo>
                  <a:lnTo>
                    <a:pt x="9" y="1088"/>
                  </a:lnTo>
                  <a:lnTo>
                    <a:pt x="3" y="1079"/>
                  </a:lnTo>
                  <a:lnTo>
                    <a:pt x="0" y="1067"/>
                  </a:lnTo>
                  <a:lnTo>
                    <a:pt x="2" y="1053"/>
                  </a:lnTo>
                  <a:lnTo>
                    <a:pt x="6" y="1034"/>
                  </a:lnTo>
                  <a:lnTo>
                    <a:pt x="20" y="987"/>
                  </a:lnTo>
                  <a:lnTo>
                    <a:pt x="33" y="939"/>
                  </a:lnTo>
                  <a:lnTo>
                    <a:pt x="39" y="925"/>
                  </a:lnTo>
                  <a:lnTo>
                    <a:pt x="46" y="915"/>
                  </a:lnTo>
                  <a:lnTo>
                    <a:pt x="52" y="908"/>
                  </a:lnTo>
                  <a:lnTo>
                    <a:pt x="61" y="907"/>
                  </a:lnTo>
                  <a:lnTo>
                    <a:pt x="73" y="910"/>
                  </a:lnTo>
                  <a:lnTo>
                    <a:pt x="88" y="917"/>
                  </a:lnTo>
                  <a:lnTo>
                    <a:pt x="131" y="936"/>
                  </a:lnTo>
                  <a:lnTo>
                    <a:pt x="176" y="952"/>
                  </a:lnTo>
                  <a:lnTo>
                    <a:pt x="221" y="963"/>
                  </a:lnTo>
                  <a:lnTo>
                    <a:pt x="268" y="970"/>
                  </a:lnTo>
                  <a:lnTo>
                    <a:pt x="298" y="972"/>
                  </a:lnTo>
                  <a:lnTo>
                    <a:pt x="328" y="971"/>
                  </a:lnTo>
                  <a:lnTo>
                    <a:pt x="358" y="965"/>
                  </a:lnTo>
                  <a:lnTo>
                    <a:pt x="387" y="955"/>
                  </a:lnTo>
                  <a:lnTo>
                    <a:pt x="408" y="943"/>
                  </a:lnTo>
                  <a:lnTo>
                    <a:pt x="424" y="928"/>
                  </a:lnTo>
                  <a:lnTo>
                    <a:pt x="437" y="910"/>
                  </a:lnTo>
                  <a:lnTo>
                    <a:pt x="444" y="892"/>
                  </a:lnTo>
                  <a:lnTo>
                    <a:pt x="447" y="871"/>
                  </a:lnTo>
                  <a:lnTo>
                    <a:pt x="445" y="851"/>
                  </a:lnTo>
                  <a:lnTo>
                    <a:pt x="438" y="831"/>
                  </a:lnTo>
                  <a:lnTo>
                    <a:pt x="425" y="811"/>
                  </a:lnTo>
                  <a:lnTo>
                    <a:pt x="408" y="794"/>
                  </a:lnTo>
                  <a:lnTo>
                    <a:pt x="387" y="778"/>
                  </a:lnTo>
                  <a:lnTo>
                    <a:pt x="365" y="766"/>
                  </a:lnTo>
                  <a:lnTo>
                    <a:pt x="342" y="755"/>
                  </a:lnTo>
                  <a:lnTo>
                    <a:pt x="295" y="735"/>
                  </a:lnTo>
                  <a:lnTo>
                    <a:pt x="249" y="715"/>
                  </a:lnTo>
                  <a:lnTo>
                    <a:pt x="202" y="696"/>
                  </a:lnTo>
                  <a:lnTo>
                    <a:pt x="157" y="672"/>
                  </a:lnTo>
                  <a:lnTo>
                    <a:pt x="127" y="651"/>
                  </a:lnTo>
                  <a:lnTo>
                    <a:pt x="100" y="631"/>
                  </a:lnTo>
                  <a:lnTo>
                    <a:pt x="76" y="607"/>
                  </a:lnTo>
                  <a:lnTo>
                    <a:pt x="55" y="582"/>
                  </a:lnTo>
                  <a:lnTo>
                    <a:pt x="37" y="554"/>
                  </a:lnTo>
                  <a:lnTo>
                    <a:pt x="24" y="525"/>
                  </a:lnTo>
                  <a:lnTo>
                    <a:pt x="15" y="493"/>
                  </a:lnTo>
                  <a:lnTo>
                    <a:pt x="9" y="459"/>
                  </a:lnTo>
                  <a:lnTo>
                    <a:pt x="9" y="422"/>
                  </a:lnTo>
                  <a:lnTo>
                    <a:pt x="14" y="385"/>
                  </a:lnTo>
                  <a:lnTo>
                    <a:pt x="22" y="350"/>
                  </a:lnTo>
                  <a:lnTo>
                    <a:pt x="34" y="318"/>
                  </a:lnTo>
                  <a:lnTo>
                    <a:pt x="50" y="289"/>
                  </a:lnTo>
                  <a:lnTo>
                    <a:pt x="68" y="262"/>
                  </a:lnTo>
                  <a:lnTo>
                    <a:pt x="91" y="239"/>
                  </a:lnTo>
                  <a:lnTo>
                    <a:pt x="116" y="217"/>
                  </a:lnTo>
                  <a:lnTo>
                    <a:pt x="145" y="198"/>
                  </a:lnTo>
                  <a:lnTo>
                    <a:pt x="176" y="182"/>
                  </a:lnTo>
                  <a:lnTo>
                    <a:pt x="211" y="167"/>
                  </a:lnTo>
                  <a:lnTo>
                    <a:pt x="228" y="161"/>
                  </a:lnTo>
                  <a:lnTo>
                    <a:pt x="242" y="156"/>
                  </a:lnTo>
                  <a:lnTo>
                    <a:pt x="250" y="150"/>
                  </a:lnTo>
                  <a:lnTo>
                    <a:pt x="256" y="143"/>
                  </a:lnTo>
                  <a:lnTo>
                    <a:pt x="258" y="132"/>
                  </a:lnTo>
                  <a:lnTo>
                    <a:pt x="260" y="119"/>
                  </a:lnTo>
                  <a:lnTo>
                    <a:pt x="260" y="99"/>
                  </a:lnTo>
                  <a:lnTo>
                    <a:pt x="260" y="48"/>
                  </a:lnTo>
                  <a:lnTo>
                    <a:pt x="261" y="30"/>
                  </a:lnTo>
                  <a:lnTo>
                    <a:pt x="263" y="18"/>
                  </a:lnTo>
                  <a:lnTo>
                    <a:pt x="268" y="9"/>
                  </a:lnTo>
                  <a:lnTo>
                    <a:pt x="277" y="4"/>
                  </a:lnTo>
                  <a:lnTo>
                    <a:pt x="289" y="1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6" name="Google Shape;1246;p57"/>
          <p:cNvSpPr/>
          <p:nvPr/>
        </p:nvSpPr>
        <p:spPr>
          <a:xfrm>
            <a:off x="2447735" y="3168034"/>
            <a:ext cx="1424077" cy="594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247" name="Google Shape;1247;p57"/>
          <p:cNvSpPr/>
          <p:nvPr/>
        </p:nvSpPr>
        <p:spPr>
          <a:xfrm>
            <a:off x="4024425" y="3185517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48" name="Google Shape;1248;p57"/>
          <p:cNvSpPr/>
          <p:nvPr/>
        </p:nvSpPr>
        <p:spPr>
          <a:xfrm>
            <a:off x="2447735" y="4163805"/>
            <a:ext cx="1424077" cy="594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1249" name="Google Shape;1249;p57"/>
          <p:cNvSpPr/>
          <p:nvPr/>
        </p:nvSpPr>
        <p:spPr>
          <a:xfrm>
            <a:off x="4024425" y="4181288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50" name="Google Shape;1250;p57"/>
          <p:cNvSpPr/>
          <p:nvPr/>
        </p:nvSpPr>
        <p:spPr>
          <a:xfrm>
            <a:off x="4024425" y="5111939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51" name="Google Shape;1251;p57"/>
          <p:cNvSpPr/>
          <p:nvPr/>
        </p:nvSpPr>
        <p:spPr>
          <a:xfrm>
            <a:off x="2447735" y="5179595"/>
            <a:ext cx="1424077" cy="3357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Target </a:t>
            </a:r>
            <a:endParaRPr/>
          </a:p>
        </p:txBody>
      </p:sp>
      <p:sp>
        <p:nvSpPr>
          <p:cNvPr id="1252" name="Google Shape;1252;p5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6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p5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8" name="Google Shape;1258;p5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259" name="Google Shape;1259;p58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260" name="Google Shape;1260;p58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261" name="Google Shape;1261;p5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62" name="Google Shape;1262;p58"/>
          <p:cNvSpPr/>
          <p:nvPr/>
        </p:nvSpPr>
        <p:spPr>
          <a:xfrm rot="10800000">
            <a:off x="1861838" y="2379061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58"/>
          <p:cNvSpPr txBox="1"/>
          <p:nvPr/>
        </p:nvSpPr>
        <p:spPr>
          <a:xfrm>
            <a:off x="2204327" y="3079846"/>
            <a:ext cx="497252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JAN </a:t>
            </a:r>
            <a:endParaRPr b="1" sz="1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4" name="Google Shape;1264;p58"/>
          <p:cNvSpPr/>
          <p:nvPr/>
        </p:nvSpPr>
        <p:spPr>
          <a:xfrm>
            <a:off x="1864166" y="2382499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5" name="Google Shape;1265;p58"/>
          <p:cNvSpPr/>
          <p:nvPr/>
        </p:nvSpPr>
        <p:spPr>
          <a:xfrm rot="10800000">
            <a:off x="5485699" y="2400852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58"/>
          <p:cNvSpPr txBox="1"/>
          <p:nvPr/>
        </p:nvSpPr>
        <p:spPr>
          <a:xfrm>
            <a:off x="5807494" y="3093098"/>
            <a:ext cx="554960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267" name="Google Shape;1267;p58"/>
          <p:cNvSpPr/>
          <p:nvPr/>
        </p:nvSpPr>
        <p:spPr>
          <a:xfrm>
            <a:off x="5496189" y="2395751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8" name="Google Shape;1268;p58"/>
          <p:cNvSpPr/>
          <p:nvPr/>
        </p:nvSpPr>
        <p:spPr>
          <a:xfrm>
            <a:off x="7297060" y="4070271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9" name="Google Shape;1269;p58"/>
          <p:cNvSpPr/>
          <p:nvPr/>
        </p:nvSpPr>
        <p:spPr>
          <a:xfrm flipH="1" rot="10800000">
            <a:off x="7305648" y="4775221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0" name="Google Shape;1270;p58"/>
          <p:cNvSpPr txBox="1"/>
          <p:nvPr/>
        </p:nvSpPr>
        <p:spPr>
          <a:xfrm>
            <a:off x="7514362" y="4900132"/>
            <a:ext cx="760144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AUGUST</a:t>
            </a:r>
            <a:endParaRPr/>
          </a:p>
        </p:txBody>
      </p:sp>
      <p:sp>
        <p:nvSpPr>
          <p:cNvPr id="1271" name="Google Shape;1271;p58"/>
          <p:cNvSpPr/>
          <p:nvPr/>
        </p:nvSpPr>
        <p:spPr>
          <a:xfrm rot="10800000">
            <a:off x="9116675" y="2400852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58"/>
          <p:cNvSpPr txBox="1"/>
          <p:nvPr/>
        </p:nvSpPr>
        <p:spPr>
          <a:xfrm>
            <a:off x="9202871" y="3092890"/>
            <a:ext cx="997389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SEPTEMBER</a:t>
            </a:r>
            <a:endParaRPr/>
          </a:p>
        </p:txBody>
      </p:sp>
      <p:sp>
        <p:nvSpPr>
          <p:cNvPr id="1273" name="Google Shape;1273;p58"/>
          <p:cNvSpPr/>
          <p:nvPr/>
        </p:nvSpPr>
        <p:spPr>
          <a:xfrm>
            <a:off x="9112779" y="2395543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4" name="Google Shape;1274;p58"/>
          <p:cNvSpPr/>
          <p:nvPr/>
        </p:nvSpPr>
        <p:spPr>
          <a:xfrm>
            <a:off x="3672610" y="4075258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58"/>
          <p:cNvSpPr/>
          <p:nvPr/>
        </p:nvSpPr>
        <p:spPr>
          <a:xfrm flipH="1" rot="10800000">
            <a:off x="3681342" y="4771500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6" name="Google Shape;1276;p58"/>
          <p:cNvSpPr txBox="1"/>
          <p:nvPr/>
        </p:nvSpPr>
        <p:spPr>
          <a:xfrm>
            <a:off x="3912471" y="4876272"/>
            <a:ext cx="708848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MARCH</a:t>
            </a:r>
            <a:endParaRPr/>
          </a:p>
        </p:txBody>
      </p:sp>
      <p:cxnSp>
        <p:nvCxnSpPr>
          <p:cNvPr id="1277" name="Google Shape;1277;p58"/>
          <p:cNvCxnSpPr/>
          <p:nvPr/>
        </p:nvCxnSpPr>
        <p:spPr>
          <a:xfrm>
            <a:off x="967961" y="3877328"/>
            <a:ext cx="10385839" cy="0"/>
          </a:xfrm>
          <a:prstGeom prst="straightConnector1">
            <a:avLst/>
          </a:prstGeom>
          <a:noFill/>
          <a:ln cap="flat" cmpd="sng" w="381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78" name="Google Shape;1278;p58"/>
          <p:cNvSpPr/>
          <p:nvPr/>
        </p:nvSpPr>
        <p:spPr>
          <a:xfrm>
            <a:off x="2400515" y="3818278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9" name="Google Shape;1279;p58"/>
          <p:cNvSpPr/>
          <p:nvPr/>
        </p:nvSpPr>
        <p:spPr>
          <a:xfrm>
            <a:off x="4214458" y="3824892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0" name="Google Shape;1280;p58"/>
          <p:cNvSpPr/>
          <p:nvPr/>
        </p:nvSpPr>
        <p:spPr>
          <a:xfrm>
            <a:off x="6041653" y="3809959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1" name="Google Shape;1281;p58"/>
          <p:cNvSpPr/>
          <p:nvPr/>
        </p:nvSpPr>
        <p:spPr>
          <a:xfrm>
            <a:off x="7829092" y="3816573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2" name="Google Shape;1282;p58"/>
          <p:cNvSpPr/>
          <p:nvPr/>
        </p:nvSpPr>
        <p:spPr>
          <a:xfrm>
            <a:off x="9649129" y="3822919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3" name="Google Shape;1283;p58"/>
          <p:cNvSpPr txBox="1"/>
          <p:nvPr/>
        </p:nvSpPr>
        <p:spPr>
          <a:xfrm>
            <a:off x="2075131" y="2370273"/>
            <a:ext cx="768159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18</a:t>
            </a:r>
            <a:endParaRPr b="1" sz="4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4" name="Google Shape;1284;p58"/>
          <p:cNvSpPr txBox="1"/>
          <p:nvPr/>
        </p:nvSpPr>
        <p:spPr>
          <a:xfrm>
            <a:off x="5714367" y="2383525"/>
            <a:ext cx="753732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21</a:t>
            </a:r>
            <a:endParaRPr/>
          </a:p>
        </p:txBody>
      </p:sp>
      <p:sp>
        <p:nvSpPr>
          <p:cNvPr id="1285" name="Google Shape;1285;p58"/>
          <p:cNvSpPr txBox="1"/>
          <p:nvPr/>
        </p:nvSpPr>
        <p:spPr>
          <a:xfrm>
            <a:off x="7440470" y="4190559"/>
            <a:ext cx="920445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30</a:t>
            </a:r>
            <a:endParaRPr/>
          </a:p>
        </p:txBody>
      </p:sp>
      <p:sp>
        <p:nvSpPr>
          <p:cNvPr id="1286" name="Google Shape;1286;p58"/>
          <p:cNvSpPr txBox="1"/>
          <p:nvPr/>
        </p:nvSpPr>
        <p:spPr>
          <a:xfrm>
            <a:off x="9278860" y="2383317"/>
            <a:ext cx="857927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27</a:t>
            </a:r>
            <a:endParaRPr/>
          </a:p>
        </p:txBody>
      </p:sp>
      <p:sp>
        <p:nvSpPr>
          <p:cNvPr id="1287" name="Google Shape;1287;p58"/>
          <p:cNvSpPr txBox="1"/>
          <p:nvPr/>
        </p:nvSpPr>
        <p:spPr>
          <a:xfrm>
            <a:off x="3953193" y="4166699"/>
            <a:ext cx="639919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11</a:t>
            </a:r>
            <a:endParaRPr/>
          </a:p>
        </p:txBody>
      </p:sp>
      <p:sp>
        <p:nvSpPr>
          <p:cNvPr id="1288" name="Google Shape;1288;p58"/>
          <p:cNvSpPr txBox="1"/>
          <p:nvPr/>
        </p:nvSpPr>
        <p:spPr>
          <a:xfrm>
            <a:off x="1570377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$ 80 </a:t>
            </a:r>
            <a:endParaRPr b="1" sz="16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89" name="Google Shape;1289;p58"/>
          <p:cNvSpPr txBox="1"/>
          <p:nvPr/>
        </p:nvSpPr>
        <p:spPr>
          <a:xfrm>
            <a:off x="1570377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Sora"/>
              <a:buNone/>
            </a:pPr>
            <a:r>
              <a:rPr b="1" lang="en-US" sz="9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0" name="Google Shape;1290;p58"/>
          <p:cNvSpPr txBox="1"/>
          <p:nvPr/>
        </p:nvSpPr>
        <p:spPr>
          <a:xfrm>
            <a:off x="5242008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$ 8420</a:t>
            </a:r>
            <a:endParaRPr b="1" sz="16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1" name="Google Shape;1291;p58"/>
          <p:cNvSpPr txBox="1"/>
          <p:nvPr/>
        </p:nvSpPr>
        <p:spPr>
          <a:xfrm>
            <a:off x="5242008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Sora"/>
              <a:buNone/>
            </a:pPr>
            <a:r>
              <a:rPr b="1" lang="en-US" sz="9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2" name="Google Shape;1292;p58"/>
          <p:cNvSpPr txBox="1"/>
          <p:nvPr/>
        </p:nvSpPr>
        <p:spPr>
          <a:xfrm>
            <a:off x="8849484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$ 8490</a:t>
            </a:r>
            <a:endParaRPr b="1" sz="16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3" name="Google Shape;1293;p58"/>
          <p:cNvSpPr txBox="1"/>
          <p:nvPr/>
        </p:nvSpPr>
        <p:spPr>
          <a:xfrm>
            <a:off x="8849484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Sora"/>
              <a:buNone/>
            </a:pPr>
            <a:r>
              <a:rPr b="1" lang="en-US" sz="9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4" name="Google Shape;1294;p58"/>
          <p:cNvSpPr txBox="1"/>
          <p:nvPr/>
        </p:nvSpPr>
        <p:spPr>
          <a:xfrm>
            <a:off x="3408066" y="2539207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$ 450</a:t>
            </a:r>
            <a:endParaRPr b="1" sz="16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5" name="Google Shape;1295;p58"/>
          <p:cNvSpPr txBox="1"/>
          <p:nvPr/>
        </p:nvSpPr>
        <p:spPr>
          <a:xfrm>
            <a:off x="3408066" y="2771495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Sora"/>
              <a:buNone/>
            </a:pPr>
            <a:r>
              <a:rPr b="1" lang="en-US" sz="9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6" name="Google Shape;1296;p58"/>
          <p:cNvSpPr txBox="1"/>
          <p:nvPr/>
        </p:nvSpPr>
        <p:spPr>
          <a:xfrm>
            <a:off x="7032372" y="2539207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$ 6500</a:t>
            </a:r>
            <a:endParaRPr b="1" sz="16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7" name="Google Shape;1297;p58"/>
          <p:cNvSpPr txBox="1"/>
          <p:nvPr/>
        </p:nvSpPr>
        <p:spPr>
          <a:xfrm>
            <a:off x="7032372" y="2771495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Sora"/>
              <a:buNone/>
            </a:pPr>
            <a:r>
              <a:rPr b="1" lang="en-US" sz="9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8" name="Google Shape;1298;p58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Tax Timeline</a:t>
            </a:r>
            <a:endParaRPr/>
          </a:p>
        </p:txBody>
      </p:sp>
      <p:sp>
        <p:nvSpPr>
          <p:cNvPr id="1299" name="Google Shape;1299;p58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300" name="Google Shape;1300;p58"/>
          <p:cNvSpPr/>
          <p:nvPr/>
        </p:nvSpPr>
        <p:spPr>
          <a:xfrm>
            <a:off x="1568717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1" name="Google Shape;1301;p58"/>
          <p:cNvSpPr/>
          <p:nvPr/>
        </p:nvSpPr>
        <p:spPr>
          <a:xfrm>
            <a:off x="3426655" y="3043914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2" name="Google Shape;1302;p58"/>
          <p:cNvSpPr/>
          <p:nvPr/>
        </p:nvSpPr>
        <p:spPr>
          <a:xfrm>
            <a:off x="7016781" y="3043914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3" name="Google Shape;1303;p58"/>
          <p:cNvSpPr/>
          <p:nvPr/>
        </p:nvSpPr>
        <p:spPr>
          <a:xfrm>
            <a:off x="5195007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4" name="Google Shape;1304;p58"/>
          <p:cNvSpPr/>
          <p:nvPr/>
        </p:nvSpPr>
        <p:spPr>
          <a:xfrm>
            <a:off x="8817331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5" name="Google Shape;1305;p5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32"/>
          <p:cNvPicPr preferRelativeResize="0"/>
          <p:nvPr/>
        </p:nvPicPr>
        <p:blipFill rotWithShape="1">
          <a:blip r:embed="rId3">
            <a:alphaModFix/>
          </a:blip>
          <a:srcRect b="41370" l="37270" r="0" t="0"/>
          <a:stretch/>
        </p:blipFill>
        <p:spPr>
          <a:xfrm>
            <a:off x="4544268" y="1"/>
            <a:ext cx="7646371" cy="4020879"/>
          </a:xfrm>
          <a:custGeom>
            <a:rect b="b" l="l" r="r" t="t"/>
            <a:pathLst>
              <a:path extrusionOk="0" h="4020879" w="7646371">
                <a:moveTo>
                  <a:pt x="0" y="0"/>
                </a:moveTo>
                <a:lnTo>
                  <a:pt x="7646371" y="0"/>
                </a:lnTo>
                <a:lnTo>
                  <a:pt x="7646371" y="4020879"/>
                </a:lnTo>
                <a:lnTo>
                  <a:pt x="0" y="402087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57" name="Google Shape;257;p32"/>
          <p:cNvSpPr/>
          <p:nvPr/>
        </p:nvSpPr>
        <p:spPr>
          <a:xfrm>
            <a:off x="0" y="1"/>
            <a:ext cx="5345975" cy="5842000"/>
          </a:xfrm>
          <a:prstGeom prst="round1Rect">
            <a:avLst>
              <a:gd fmla="val 10121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60" name="Google Shape;260;p32"/>
          <p:cNvSpPr txBox="1"/>
          <p:nvPr/>
        </p:nvSpPr>
        <p:spPr>
          <a:xfrm>
            <a:off x="730967" y="1342562"/>
            <a:ext cx="3548934" cy="15167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Business doesn’t pay taxes. It collects taxes</a:t>
            </a:r>
            <a:endParaRPr/>
          </a:p>
        </p:txBody>
      </p:sp>
      <p:sp>
        <p:nvSpPr>
          <p:cNvPr id="261" name="Google Shape;261;p32"/>
          <p:cNvSpPr txBox="1"/>
          <p:nvPr/>
        </p:nvSpPr>
        <p:spPr>
          <a:xfrm>
            <a:off x="750307" y="106782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262" name="Google Shape;262;p32"/>
          <p:cNvSpPr/>
          <p:nvPr/>
        </p:nvSpPr>
        <p:spPr>
          <a:xfrm flipH="1">
            <a:off x="4279900" y="4020879"/>
            <a:ext cx="7912100" cy="2837121"/>
          </a:xfrm>
          <a:prstGeom prst="round1Rect">
            <a:avLst>
              <a:gd fmla="val 16667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32"/>
          <p:cNvSpPr txBox="1"/>
          <p:nvPr/>
        </p:nvSpPr>
        <p:spPr>
          <a:xfrm>
            <a:off x="6846026" y="4768479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50K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64" name="Google Shape;264;p32"/>
          <p:cNvSpPr txBox="1"/>
          <p:nvPr/>
        </p:nvSpPr>
        <p:spPr>
          <a:xfrm>
            <a:off x="9411426" y="4768479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100M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65" name="Google Shape;265;p32"/>
          <p:cNvSpPr/>
          <p:nvPr/>
        </p:nvSpPr>
        <p:spPr>
          <a:xfrm>
            <a:off x="6884852" y="5439439"/>
            <a:ext cx="182734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66" name="Google Shape;266;p32"/>
          <p:cNvSpPr/>
          <p:nvPr/>
        </p:nvSpPr>
        <p:spPr>
          <a:xfrm>
            <a:off x="9411426" y="5439439"/>
            <a:ext cx="182734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67" name="Google Shape;267;p32"/>
          <p:cNvSpPr/>
          <p:nvPr/>
        </p:nvSpPr>
        <p:spPr>
          <a:xfrm>
            <a:off x="750307" y="2924088"/>
            <a:ext cx="27294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268" name="Google Shape;268;p32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269" name="Google Shape;269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5403" y="1478268"/>
            <a:ext cx="2910600" cy="5379731"/>
          </a:xfrm>
          <a:prstGeom prst="rect">
            <a:avLst/>
          </a:prstGeom>
          <a:noFill/>
          <a:ln>
            <a:noFill/>
          </a:ln>
          <a:effectLst>
            <a:outerShdw blurRad="266700" rotWithShape="0" algn="tr" dir="8100000" dist="571500">
              <a:srgbClr val="000000">
                <a:alpha val="23921"/>
              </a:srgbClr>
            </a:outerShdw>
          </a:effectLst>
        </p:spPr>
      </p:pic>
    </p:spTree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1" name="Google Shape;1311;p59"/>
          <p:cNvGrpSpPr/>
          <p:nvPr/>
        </p:nvGrpSpPr>
        <p:grpSpPr>
          <a:xfrm>
            <a:off x="7418737" y="1446092"/>
            <a:ext cx="3366555" cy="514008"/>
            <a:chOff x="7588092" y="1446092"/>
            <a:chExt cx="3366555" cy="514008"/>
          </a:xfrm>
        </p:grpSpPr>
        <p:sp>
          <p:nvSpPr>
            <p:cNvPr id="1312" name="Google Shape;1312;p59"/>
            <p:cNvSpPr/>
            <p:nvPr/>
          </p:nvSpPr>
          <p:spPr>
            <a:xfrm>
              <a:off x="7588092" y="1446092"/>
              <a:ext cx="3027845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313" name="Google Shape;1313;p5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0581013" y="1517233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14" name="Google Shape;1314;p59"/>
          <p:cNvSpPr/>
          <p:nvPr/>
        </p:nvSpPr>
        <p:spPr>
          <a:xfrm>
            <a:off x="1883022" y="1209547"/>
            <a:ext cx="5643701" cy="1139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Thank You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For Watching</a:t>
            </a:r>
            <a:endParaRPr/>
          </a:p>
        </p:txBody>
      </p:sp>
      <p:sp>
        <p:nvSpPr>
          <p:cNvPr id="1315" name="Google Shape;1315;p59"/>
          <p:cNvSpPr txBox="1"/>
          <p:nvPr/>
        </p:nvSpPr>
        <p:spPr>
          <a:xfrm>
            <a:off x="1850969" y="2245920"/>
            <a:ext cx="189500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Money Presentation Templates </a:t>
            </a:r>
            <a:endParaRPr/>
          </a:p>
        </p:txBody>
      </p:sp>
      <p:sp>
        <p:nvSpPr>
          <p:cNvPr id="1316" name="Google Shape;1316;p59"/>
          <p:cNvSpPr/>
          <p:nvPr/>
        </p:nvSpPr>
        <p:spPr>
          <a:xfrm>
            <a:off x="0" y="15531"/>
            <a:ext cx="1143163" cy="4320716"/>
          </a:xfrm>
          <a:custGeom>
            <a:rect b="b" l="l" r="r" t="t"/>
            <a:pathLst>
              <a:path extrusionOk="0" h="3692581" w="1042829">
                <a:moveTo>
                  <a:pt x="0" y="0"/>
                </a:moveTo>
                <a:lnTo>
                  <a:pt x="90347" y="54887"/>
                </a:lnTo>
                <a:cubicBezTo>
                  <a:pt x="665007" y="443119"/>
                  <a:pt x="1042829" y="1100582"/>
                  <a:pt x="1042829" y="1846290"/>
                </a:cubicBezTo>
                <a:cubicBezTo>
                  <a:pt x="1042829" y="2591998"/>
                  <a:pt x="665007" y="3249461"/>
                  <a:pt x="90347" y="3637693"/>
                </a:cubicBezTo>
                <a:lnTo>
                  <a:pt x="0" y="369258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59"/>
          <p:cNvSpPr txBox="1"/>
          <p:nvPr/>
        </p:nvSpPr>
        <p:spPr>
          <a:xfrm>
            <a:off x="1836599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318" name="Google Shape;1318;p59"/>
          <p:cNvGrpSpPr/>
          <p:nvPr/>
        </p:nvGrpSpPr>
        <p:grpSpPr>
          <a:xfrm>
            <a:off x="1838054" y="3163754"/>
            <a:ext cx="2672478" cy="2097193"/>
            <a:chOff x="1460709" y="2367335"/>
            <a:chExt cx="2672478" cy="2097193"/>
          </a:xfrm>
        </p:grpSpPr>
        <p:sp>
          <p:nvSpPr>
            <p:cNvPr id="1319" name="Google Shape;1319;p59"/>
            <p:cNvSpPr/>
            <p:nvPr/>
          </p:nvSpPr>
          <p:spPr>
            <a:xfrm>
              <a:off x="1460709" y="2367335"/>
              <a:ext cx="2672478" cy="446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Contact us</a:t>
              </a:r>
              <a:endParaRPr/>
            </a:p>
          </p:txBody>
        </p:sp>
        <p:sp>
          <p:nvSpPr>
            <p:cNvPr id="1320" name="Google Shape;1320;p59"/>
            <p:cNvSpPr txBox="1"/>
            <p:nvPr/>
          </p:nvSpPr>
          <p:spPr>
            <a:xfrm>
              <a:off x="1574192" y="2994662"/>
              <a:ext cx="2377440" cy="430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Office in </a:t>
              </a:r>
              <a:br>
                <a:rPr b="0" i="0" lang="en-US" sz="1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</a:br>
              <a:r>
                <a:rPr b="1" lang="en-US" sz="1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New York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1" name="Google Shape;1321;p59"/>
            <p:cNvSpPr txBox="1"/>
            <p:nvPr/>
          </p:nvSpPr>
          <p:spPr>
            <a:xfrm>
              <a:off x="2017105" y="3794711"/>
              <a:ext cx="193452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000 – 123 - 456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2" name="Google Shape;1322;p59"/>
            <p:cNvSpPr txBox="1"/>
            <p:nvPr/>
          </p:nvSpPr>
          <p:spPr>
            <a:xfrm>
              <a:off x="2017105" y="4228525"/>
              <a:ext cx="193452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corctmail@mail.com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3" name="Google Shape;1323;p59"/>
            <p:cNvSpPr/>
            <p:nvPr/>
          </p:nvSpPr>
          <p:spPr>
            <a:xfrm>
              <a:off x="1574192" y="3774152"/>
              <a:ext cx="256562" cy="25656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4" name="Google Shape;1324;p59"/>
            <p:cNvSpPr/>
            <p:nvPr/>
          </p:nvSpPr>
          <p:spPr>
            <a:xfrm>
              <a:off x="1574192" y="4207966"/>
              <a:ext cx="256562" cy="25656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descr="Receiver with solid fill" id="1325" name="Google Shape;1325;p5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615399" y="3815359"/>
              <a:ext cx="174149" cy="1741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nvelope with solid fill" id="1326" name="Google Shape;1326;p5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600085" y="4233859"/>
              <a:ext cx="204776" cy="20477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27" name="Google Shape;1327;p59"/>
            <p:cNvCxnSpPr/>
            <p:nvPr/>
          </p:nvCxnSpPr>
          <p:spPr>
            <a:xfrm>
              <a:off x="1574192" y="3601196"/>
              <a:ext cx="237744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328" name="Google Shape;1328;p5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29" name="Google Shape;1329;p59"/>
          <p:cNvPicPr preferRelativeResize="0"/>
          <p:nvPr/>
        </p:nvPicPr>
        <p:blipFill rotWithShape="1">
          <a:blip r:embed="rId6">
            <a:alphaModFix/>
          </a:blip>
          <a:srcRect b="0" l="56938" r="7615" t="36997"/>
          <a:stretch/>
        </p:blipFill>
        <p:spPr>
          <a:xfrm>
            <a:off x="6941656" y="2537284"/>
            <a:ext cx="4320716" cy="4320716"/>
          </a:xfrm>
          <a:custGeom>
            <a:rect b="b" l="l" r="r" t="t"/>
            <a:pathLst>
              <a:path extrusionOk="0" h="4320716" w="4320716">
                <a:moveTo>
                  <a:pt x="2160358" y="0"/>
                </a:moveTo>
                <a:cubicBezTo>
                  <a:pt x="3353491" y="0"/>
                  <a:pt x="4320716" y="967226"/>
                  <a:pt x="4320716" y="2160359"/>
                </a:cubicBezTo>
                <a:lnTo>
                  <a:pt x="4320716" y="4262745"/>
                </a:lnTo>
                <a:lnTo>
                  <a:pt x="4317788" y="4320716"/>
                </a:lnTo>
                <a:lnTo>
                  <a:pt x="2928" y="4320716"/>
                </a:lnTo>
                <a:lnTo>
                  <a:pt x="0" y="4262745"/>
                </a:lnTo>
                <a:lnTo>
                  <a:pt x="0" y="2160359"/>
                </a:lnTo>
                <a:cubicBezTo>
                  <a:pt x="0" y="967226"/>
                  <a:pt x="967225" y="0"/>
                  <a:pt x="216035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3"/>
          <p:cNvPicPr preferRelativeResize="0"/>
          <p:nvPr/>
        </p:nvPicPr>
        <p:blipFill rotWithShape="1">
          <a:blip r:embed="rId3">
            <a:alphaModFix/>
          </a:blip>
          <a:srcRect b="0" l="59481" r="0" t="0"/>
          <a:stretch/>
        </p:blipFill>
        <p:spPr>
          <a:xfrm>
            <a:off x="7251700" y="0"/>
            <a:ext cx="4938939" cy="6858000"/>
          </a:xfrm>
          <a:custGeom>
            <a:rect b="b" l="l" r="r" t="t"/>
            <a:pathLst>
              <a:path extrusionOk="0" h="6858000" w="4938939">
                <a:moveTo>
                  <a:pt x="1191699" y="0"/>
                </a:moveTo>
                <a:lnTo>
                  <a:pt x="4938939" y="0"/>
                </a:lnTo>
                <a:lnTo>
                  <a:pt x="4938939" y="6858000"/>
                </a:lnTo>
                <a:lnTo>
                  <a:pt x="1191699" y="6858000"/>
                </a:lnTo>
                <a:cubicBezTo>
                  <a:pt x="533542" y="6858000"/>
                  <a:pt x="0" y="6324458"/>
                  <a:pt x="0" y="5666301"/>
                </a:cubicBezTo>
                <a:lnTo>
                  <a:pt x="0" y="1191699"/>
                </a:lnTo>
                <a:cubicBezTo>
                  <a:pt x="0" y="533542"/>
                  <a:pt x="533542" y="0"/>
                  <a:pt x="119169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77" name="Google Shape;277;p3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3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79" name="Google Shape;279;p33"/>
          <p:cNvSpPr txBox="1"/>
          <p:nvPr/>
        </p:nvSpPr>
        <p:spPr>
          <a:xfrm>
            <a:off x="996641" y="1484898"/>
            <a:ext cx="3283259" cy="6658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Sora"/>
              <a:buNone/>
            </a:pPr>
            <a:r>
              <a:rPr b="1" lang="en-US" sz="3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Our Missions</a:t>
            </a:r>
            <a:endParaRPr/>
          </a:p>
        </p:txBody>
      </p:sp>
      <p:sp>
        <p:nvSpPr>
          <p:cNvPr id="280" name="Google Shape;280;p33"/>
          <p:cNvSpPr txBox="1"/>
          <p:nvPr/>
        </p:nvSpPr>
        <p:spPr>
          <a:xfrm>
            <a:off x="1015982" y="1167051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281" name="Google Shape;281;p33"/>
          <p:cNvSpPr/>
          <p:nvPr/>
        </p:nvSpPr>
        <p:spPr>
          <a:xfrm>
            <a:off x="4729131" y="3338803"/>
            <a:ext cx="3497445" cy="1552667"/>
          </a:xfrm>
          <a:custGeom>
            <a:rect b="b" l="l" r="r" t="t"/>
            <a:pathLst>
              <a:path extrusionOk="0" h="1552667" w="3497445">
                <a:moveTo>
                  <a:pt x="193177" y="0"/>
                </a:moveTo>
                <a:lnTo>
                  <a:pt x="3304268" y="0"/>
                </a:lnTo>
                <a:cubicBezTo>
                  <a:pt x="3410957" y="0"/>
                  <a:pt x="3497445" y="86488"/>
                  <a:pt x="3497445" y="193177"/>
                </a:cubicBezTo>
                <a:lnTo>
                  <a:pt x="3497445" y="1552667"/>
                </a:lnTo>
                <a:lnTo>
                  <a:pt x="0" y="1552667"/>
                </a:lnTo>
                <a:lnTo>
                  <a:pt x="0" y="193177"/>
                </a:lnTo>
                <a:cubicBezTo>
                  <a:pt x="0" y="86488"/>
                  <a:pt x="86488" y="0"/>
                  <a:pt x="1931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33"/>
          <p:cNvSpPr/>
          <p:nvPr/>
        </p:nvSpPr>
        <p:spPr>
          <a:xfrm>
            <a:off x="4729130" y="4869743"/>
            <a:ext cx="3497445" cy="502404"/>
          </a:xfrm>
          <a:custGeom>
            <a:rect b="b" l="l" r="r" t="t"/>
            <a:pathLst>
              <a:path extrusionOk="0" h="502404" w="3497445">
                <a:moveTo>
                  <a:pt x="0" y="0"/>
                </a:moveTo>
                <a:lnTo>
                  <a:pt x="3497445" y="0"/>
                </a:lnTo>
                <a:lnTo>
                  <a:pt x="3497445" y="309227"/>
                </a:lnTo>
                <a:cubicBezTo>
                  <a:pt x="3497445" y="415916"/>
                  <a:pt x="3410957" y="502404"/>
                  <a:pt x="3304268" y="502404"/>
                </a:cubicBezTo>
                <a:lnTo>
                  <a:pt x="193177" y="502404"/>
                </a:lnTo>
                <a:cubicBezTo>
                  <a:pt x="86488" y="502404"/>
                  <a:pt x="0" y="415916"/>
                  <a:pt x="0" y="309227"/>
                </a:cubicBez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33"/>
          <p:cNvSpPr/>
          <p:nvPr/>
        </p:nvSpPr>
        <p:spPr>
          <a:xfrm>
            <a:off x="996642" y="3338803"/>
            <a:ext cx="3497445" cy="1552667"/>
          </a:xfrm>
          <a:custGeom>
            <a:rect b="b" l="l" r="r" t="t"/>
            <a:pathLst>
              <a:path extrusionOk="0" h="1552667" w="3497445">
                <a:moveTo>
                  <a:pt x="193177" y="0"/>
                </a:moveTo>
                <a:lnTo>
                  <a:pt x="3304268" y="0"/>
                </a:lnTo>
                <a:cubicBezTo>
                  <a:pt x="3410957" y="0"/>
                  <a:pt x="3497445" y="86488"/>
                  <a:pt x="3497445" y="193177"/>
                </a:cubicBezTo>
                <a:lnTo>
                  <a:pt x="3497445" y="1552667"/>
                </a:lnTo>
                <a:lnTo>
                  <a:pt x="0" y="1552667"/>
                </a:lnTo>
                <a:lnTo>
                  <a:pt x="0" y="193177"/>
                </a:lnTo>
                <a:cubicBezTo>
                  <a:pt x="0" y="86488"/>
                  <a:pt x="86488" y="0"/>
                  <a:pt x="1931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3"/>
          <p:cNvSpPr/>
          <p:nvPr/>
        </p:nvSpPr>
        <p:spPr>
          <a:xfrm>
            <a:off x="996641" y="4869743"/>
            <a:ext cx="3497445" cy="502404"/>
          </a:xfrm>
          <a:custGeom>
            <a:rect b="b" l="l" r="r" t="t"/>
            <a:pathLst>
              <a:path extrusionOk="0" h="502404" w="3497445">
                <a:moveTo>
                  <a:pt x="0" y="0"/>
                </a:moveTo>
                <a:lnTo>
                  <a:pt x="3497445" y="0"/>
                </a:lnTo>
                <a:lnTo>
                  <a:pt x="3497445" y="309227"/>
                </a:lnTo>
                <a:cubicBezTo>
                  <a:pt x="3497445" y="415916"/>
                  <a:pt x="3410957" y="502404"/>
                  <a:pt x="3304268" y="502404"/>
                </a:cubicBezTo>
                <a:lnTo>
                  <a:pt x="193177" y="502404"/>
                </a:lnTo>
                <a:cubicBezTo>
                  <a:pt x="86488" y="502404"/>
                  <a:pt x="0" y="415916"/>
                  <a:pt x="0" y="309227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3"/>
          <p:cNvSpPr/>
          <p:nvPr/>
        </p:nvSpPr>
        <p:spPr>
          <a:xfrm>
            <a:off x="1074320" y="2147121"/>
            <a:ext cx="386598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286" name="Google Shape;286;p33"/>
          <p:cNvSpPr/>
          <p:nvPr/>
        </p:nvSpPr>
        <p:spPr>
          <a:xfrm>
            <a:off x="1297134" y="3985866"/>
            <a:ext cx="27319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</a:t>
            </a:r>
            <a:endParaRPr/>
          </a:p>
        </p:txBody>
      </p:sp>
      <p:sp>
        <p:nvSpPr>
          <p:cNvPr id="287" name="Google Shape;287;p33"/>
          <p:cNvSpPr txBox="1"/>
          <p:nvPr/>
        </p:nvSpPr>
        <p:spPr>
          <a:xfrm>
            <a:off x="1297134" y="350862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Sora"/>
              <a:buNone/>
            </a:pPr>
            <a:r>
              <a:rPr b="1" lang="en-US" sz="18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288" name="Google Shape;288;p33"/>
          <p:cNvSpPr/>
          <p:nvPr/>
        </p:nvSpPr>
        <p:spPr>
          <a:xfrm>
            <a:off x="5110802" y="3985866"/>
            <a:ext cx="27319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</a:t>
            </a:r>
            <a:endParaRPr/>
          </a:p>
        </p:txBody>
      </p:sp>
      <p:sp>
        <p:nvSpPr>
          <p:cNvPr id="289" name="Google Shape;289;p33"/>
          <p:cNvSpPr txBox="1"/>
          <p:nvPr/>
        </p:nvSpPr>
        <p:spPr>
          <a:xfrm>
            <a:off x="5110802" y="350862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Sora"/>
              <a:buNone/>
            </a:pPr>
            <a:r>
              <a:rPr b="1" lang="en-US" sz="18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Web Concept</a:t>
            </a:r>
            <a:endParaRPr/>
          </a:p>
        </p:txBody>
      </p:sp>
      <p:sp>
        <p:nvSpPr>
          <p:cNvPr id="290" name="Google Shape;290;p33"/>
          <p:cNvSpPr txBox="1"/>
          <p:nvPr/>
        </p:nvSpPr>
        <p:spPr>
          <a:xfrm>
            <a:off x="1300277" y="4942549"/>
            <a:ext cx="1247622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$35.43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91" name="Google Shape;291;p33"/>
          <p:cNvSpPr txBox="1"/>
          <p:nvPr/>
        </p:nvSpPr>
        <p:spPr>
          <a:xfrm>
            <a:off x="5095867" y="4928847"/>
            <a:ext cx="1247622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$53.34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grpSp>
        <p:nvGrpSpPr>
          <p:cNvPr id="292" name="Google Shape;292;p3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293" name="Google Shape;293;p3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294" name="Google Shape;294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5" name="Google Shape;295;p3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1" name="Google Shape;301;p34"/>
          <p:cNvPicPr preferRelativeResize="0"/>
          <p:nvPr/>
        </p:nvPicPr>
        <p:blipFill rotWithShape="1">
          <a:blip r:embed="rId3">
            <a:alphaModFix/>
          </a:blip>
          <a:srcRect b="44879" l="0" r="0" t="0"/>
          <a:stretch/>
        </p:blipFill>
        <p:spPr>
          <a:xfrm>
            <a:off x="1360" y="1"/>
            <a:ext cx="12189279" cy="3780149"/>
          </a:xfrm>
          <a:custGeom>
            <a:rect b="b" l="l" r="r" t="t"/>
            <a:pathLst>
              <a:path extrusionOk="0" h="3780149" w="12189279">
                <a:moveTo>
                  <a:pt x="0" y="0"/>
                </a:moveTo>
                <a:lnTo>
                  <a:pt x="12189279" y="0"/>
                </a:lnTo>
                <a:lnTo>
                  <a:pt x="12189279" y="3371013"/>
                </a:lnTo>
                <a:lnTo>
                  <a:pt x="12182055" y="3442672"/>
                </a:lnTo>
                <a:cubicBezTo>
                  <a:pt x="12142644" y="3635271"/>
                  <a:pt x="11972234" y="3780149"/>
                  <a:pt x="11767984" y="3780149"/>
                </a:cubicBezTo>
                <a:lnTo>
                  <a:pt x="421301" y="3780149"/>
                </a:lnTo>
                <a:cubicBezTo>
                  <a:pt x="217052" y="3780149"/>
                  <a:pt x="46641" y="3635271"/>
                  <a:pt x="7230" y="3442672"/>
                </a:cubicBezTo>
                <a:lnTo>
                  <a:pt x="0" y="337095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02" name="Google Shape;302;p34"/>
          <p:cNvSpPr/>
          <p:nvPr/>
        </p:nvSpPr>
        <p:spPr>
          <a:xfrm>
            <a:off x="928907" y="2926080"/>
            <a:ext cx="4659093" cy="1569720"/>
          </a:xfrm>
          <a:prstGeom prst="roundRect">
            <a:avLst>
              <a:gd fmla="val 50000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3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3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305" name="Google Shape;305;p3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06" name="Google Shape;306;p3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07" name="Google Shape;307;p3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8" name="Google Shape;308;p34"/>
          <p:cNvSpPr txBox="1"/>
          <p:nvPr/>
        </p:nvSpPr>
        <p:spPr>
          <a:xfrm>
            <a:off x="1475600" y="3488825"/>
            <a:ext cx="3922493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ra"/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309" name="Google Shape;309;p34"/>
          <p:cNvSpPr txBox="1"/>
          <p:nvPr/>
        </p:nvSpPr>
        <p:spPr>
          <a:xfrm>
            <a:off x="1475600" y="3214089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10" name="Google Shape;310;p34"/>
          <p:cNvSpPr/>
          <p:nvPr/>
        </p:nvSpPr>
        <p:spPr>
          <a:xfrm>
            <a:off x="1376877" y="4761115"/>
            <a:ext cx="421112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</a:t>
            </a:r>
            <a:endParaRPr/>
          </a:p>
        </p:txBody>
      </p:sp>
      <p:sp>
        <p:nvSpPr>
          <p:cNvPr id="311" name="Google Shape;311;p34"/>
          <p:cNvSpPr txBox="1"/>
          <p:nvPr/>
        </p:nvSpPr>
        <p:spPr>
          <a:xfrm>
            <a:off x="6445318" y="3970545"/>
            <a:ext cx="3922493" cy="525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Sora"/>
              <a:buNone/>
            </a:pPr>
            <a:r>
              <a:rPr b="1" lang="en-US" sz="2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312" name="Google Shape;312;p34"/>
          <p:cNvSpPr/>
          <p:nvPr/>
        </p:nvSpPr>
        <p:spPr>
          <a:xfrm>
            <a:off x="6445318" y="4495800"/>
            <a:ext cx="4211123" cy="1277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</a:t>
            </a:r>
            <a:endParaRPr/>
          </a:p>
        </p:txBody>
      </p:sp>
      <p:grpSp>
        <p:nvGrpSpPr>
          <p:cNvPr id="313" name="Google Shape;313;p34"/>
          <p:cNvGrpSpPr/>
          <p:nvPr/>
        </p:nvGrpSpPr>
        <p:grpSpPr>
          <a:xfrm>
            <a:off x="9479319" y="4824974"/>
            <a:ext cx="2039581" cy="300982"/>
            <a:chOff x="9020572" y="4468635"/>
            <a:chExt cx="1190632" cy="175702"/>
          </a:xfrm>
        </p:grpSpPr>
        <p:sp>
          <p:nvSpPr>
            <p:cNvPr id="314" name="Google Shape;314;p34"/>
            <p:cNvSpPr/>
            <p:nvPr/>
          </p:nvSpPr>
          <p:spPr>
            <a:xfrm>
              <a:off x="9020572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34"/>
            <p:cNvSpPr/>
            <p:nvPr/>
          </p:nvSpPr>
          <p:spPr>
            <a:xfrm>
              <a:off x="9272308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9524043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9775779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10027515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535C79">
                <a:alpha val="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3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5"/>
          <p:cNvSpPr/>
          <p:nvPr/>
        </p:nvSpPr>
        <p:spPr>
          <a:xfrm>
            <a:off x="0" y="0"/>
            <a:ext cx="12192000" cy="48514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27" name="Google Shape;327;p35"/>
          <p:cNvSpPr txBox="1"/>
          <p:nvPr/>
        </p:nvSpPr>
        <p:spPr>
          <a:xfrm>
            <a:off x="996641" y="1468889"/>
            <a:ext cx="3676959" cy="13668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 Present And Future Business Service</a:t>
            </a:r>
            <a:endParaRPr/>
          </a:p>
        </p:txBody>
      </p:sp>
      <p:sp>
        <p:nvSpPr>
          <p:cNvPr id="328" name="Google Shape;328;p35"/>
          <p:cNvSpPr txBox="1"/>
          <p:nvPr/>
        </p:nvSpPr>
        <p:spPr>
          <a:xfrm>
            <a:off x="1015982" y="105337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29" name="Google Shape;329;p35"/>
          <p:cNvSpPr/>
          <p:nvPr/>
        </p:nvSpPr>
        <p:spPr>
          <a:xfrm>
            <a:off x="74854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330" name="Google Shape;33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0454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5"/>
          <p:cNvSpPr/>
          <p:nvPr/>
        </p:nvSpPr>
        <p:spPr>
          <a:xfrm>
            <a:off x="4909720" y="179835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32" name="Google Shape;332;p35"/>
          <p:cNvSpPr/>
          <p:nvPr/>
        </p:nvSpPr>
        <p:spPr>
          <a:xfrm>
            <a:off x="8523379" y="179835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33" name="Google Shape;333;p35"/>
          <p:cNvSpPr txBox="1"/>
          <p:nvPr/>
        </p:nvSpPr>
        <p:spPr>
          <a:xfrm>
            <a:off x="4909720" y="1298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34" name="Google Shape;334;p35"/>
          <p:cNvSpPr txBox="1"/>
          <p:nvPr/>
        </p:nvSpPr>
        <p:spPr>
          <a:xfrm>
            <a:off x="8523379" y="1298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Web Concept</a:t>
            </a:r>
            <a:endParaRPr/>
          </a:p>
        </p:txBody>
      </p:sp>
      <p:sp>
        <p:nvSpPr>
          <p:cNvPr id="335" name="Google Shape;335;p3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6" name="Google Shape;336;p35"/>
          <p:cNvPicPr preferRelativeResize="0"/>
          <p:nvPr/>
        </p:nvPicPr>
        <p:blipFill rotWithShape="1">
          <a:blip r:embed="rId4">
            <a:alphaModFix/>
          </a:blip>
          <a:srcRect b="11991" l="7690" r="7691" t="51851"/>
          <a:stretch/>
        </p:blipFill>
        <p:spPr>
          <a:xfrm>
            <a:off x="938784" y="3555971"/>
            <a:ext cx="10314432" cy="2479594"/>
          </a:xfrm>
          <a:custGeom>
            <a:rect b="b" l="l" r="r" t="t"/>
            <a:pathLst>
              <a:path extrusionOk="0" h="2479594" w="10314432">
                <a:moveTo>
                  <a:pt x="1239797" y="0"/>
                </a:moveTo>
                <a:lnTo>
                  <a:pt x="9074635" y="0"/>
                </a:lnTo>
                <a:cubicBezTo>
                  <a:pt x="9759356" y="0"/>
                  <a:pt x="10314432" y="555076"/>
                  <a:pt x="10314432" y="1239797"/>
                </a:cubicBezTo>
                <a:cubicBezTo>
                  <a:pt x="10314432" y="1924518"/>
                  <a:pt x="9759356" y="2479594"/>
                  <a:pt x="9074635" y="2479594"/>
                </a:cubicBezTo>
                <a:lnTo>
                  <a:pt x="1239797" y="2479594"/>
                </a:lnTo>
                <a:cubicBezTo>
                  <a:pt x="555076" y="2479594"/>
                  <a:pt x="0" y="1924518"/>
                  <a:pt x="0" y="1239797"/>
                </a:cubicBezTo>
                <a:cubicBezTo>
                  <a:pt x="0" y="555076"/>
                  <a:pt x="555076" y="0"/>
                  <a:pt x="1239797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6"/>
          <p:cNvSpPr/>
          <p:nvPr/>
        </p:nvSpPr>
        <p:spPr>
          <a:xfrm rot="-5400000">
            <a:off x="8259764" y="2095499"/>
            <a:ext cx="4762498" cy="4762498"/>
          </a:xfrm>
          <a:prstGeom prst="flowChartDelay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2" name="Google Shape;342;p36"/>
          <p:cNvPicPr preferRelativeResize="0"/>
          <p:nvPr/>
        </p:nvPicPr>
        <p:blipFill rotWithShape="1">
          <a:blip r:embed="rId3">
            <a:alphaModFix/>
          </a:blip>
          <a:srcRect b="29132" l="43834" r="16295" t="0"/>
          <a:stretch/>
        </p:blipFill>
        <p:spPr>
          <a:xfrm>
            <a:off x="5344371" y="0"/>
            <a:ext cx="4860074" cy="4860074"/>
          </a:xfrm>
          <a:custGeom>
            <a:rect b="b" l="l" r="r" t="t"/>
            <a:pathLst>
              <a:path extrusionOk="0" h="4860074" w="4860074">
                <a:moveTo>
                  <a:pt x="0" y="0"/>
                </a:moveTo>
                <a:lnTo>
                  <a:pt x="4860074" y="0"/>
                </a:lnTo>
                <a:lnTo>
                  <a:pt x="4860074" y="2430037"/>
                </a:lnTo>
                <a:cubicBezTo>
                  <a:pt x="4860074" y="3772109"/>
                  <a:pt x="3772109" y="4860074"/>
                  <a:pt x="2430037" y="4860074"/>
                </a:cubicBezTo>
                <a:cubicBezTo>
                  <a:pt x="1087965" y="4860074"/>
                  <a:pt x="0" y="3772109"/>
                  <a:pt x="0" y="243003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43" name="Google Shape;343;p3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45" name="Google Shape;345;p36"/>
          <p:cNvSpPr txBox="1"/>
          <p:nvPr/>
        </p:nvSpPr>
        <p:spPr>
          <a:xfrm>
            <a:off x="869641" y="1421835"/>
            <a:ext cx="3588059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Sora"/>
              <a:buNone/>
            </a:pPr>
            <a:r>
              <a:rPr b="1" lang="en-US" sz="36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One Vision One Firm</a:t>
            </a:r>
            <a:endParaRPr/>
          </a:p>
        </p:txBody>
      </p:sp>
      <p:sp>
        <p:nvSpPr>
          <p:cNvPr id="346" name="Google Shape;346;p36"/>
          <p:cNvSpPr txBox="1"/>
          <p:nvPr/>
        </p:nvSpPr>
        <p:spPr>
          <a:xfrm>
            <a:off x="888982" y="1031735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347" name="Google Shape;347;p3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48" name="Google Shape;348;p3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49" name="Google Shape;349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0" name="Google Shape;350;p36"/>
          <p:cNvSpPr/>
          <p:nvPr/>
        </p:nvSpPr>
        <p:spPr>
          <a:xfrm>
            <a:off x="8921762" y="5320807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51" name="Google Shape;351;p36"/>
          <p:cNvSpPr txBox="1"/>
          <p:nvPr/>
        </p:nvSpPr>
        <p:spPr>
          <a:xfrm>
            <a:off x="8921762" y="4820460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52" name="Google Shape;352;p36"/>
          <p:cNvSpPr/>
          <p:nvPr/>
        </p:nvSpPr>
        <p:spPr>
          <a:xfrm>
            <a:off x="888983" y="2762849"/>
            <a:ext cx="3889805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353" name="Google Shape;353;p36"/>
          <p:cNvSpPr/>
          <p:nvPr/>
        </p:nvSpPr>
        <p:spPr>
          <a:xfrm>
            <a:off x="9199771" y="2556231"/>
            <a:ext cx="1505188" cy="15051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36"/>
          <p:cNvSpPr txBox="1"/>
          <p:nvPr/>
        </p:nvSpPr>
        <p:spPr>
          <a:xfrm>
            <a:off x="9199771" y="3029128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50K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55" name="Google Shape;355;p36"/>
          <p:cNvSpPr/>
          <p:nvPr/>
        </p:nvSpPr>
        <p:spPr>
          <a:xfrm>
            <a:off x="3158486" y="4401920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36"/>
          <p:cNvSpPr/>
          <p:nvPr/>
        </p:nvSpPr>
        <p:spPr>
          <a:xfrm>
            <a:off x="3323929" y="4428075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57" name="Google Shape;357;p3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3" name="Google Shape;363;p37"/>
          <p:cNvPicPr preferRelativeResize="0"/>
          <p:nvPr/>
        </p:nvPicPr>
        <p:blipFill rotWithShape="1">
          <a:blip r:embed="rId3">
            <a:alphaModFix/>
          </a:blip>
          <a:srcRect b="14305" l="7803" r="7802" t="14306"/>
          <a:stretch/>
        </p:blipFill>
        <p:spPr>
          <a:xfrm>
            <a:off x="952500" y="981075"/>
            <a:ext cx="10287000" cy="4895850"/>
          </a:xfrm>
          <a:custGeom>
            <a:rect b="b" l="l" r="r" t="t"/>
            <a:pathLst>
              <a:path extrusionOk="0" h="4895850" w="10287000">
                <a:moveTo>
                  <a:pt x="0" y="0"/>
                </a:moveTo>
                <a:lnTo>
                  <a:pt x="10287000" y="0"/>
                </a:lnTo>
                <a:lnTo>
                  <a:pt x="10287000" y="4895850"/>
                </a:lnTo>
                <a:lnTo>
                  <a:pt x="0" y="4895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64" name="Google Shape;364;p37"/>
          <p:cNvSpPr/>
          <p:nvPr/>
        </p:nvSpPr>
        <p:spPr>
          <a:xfrm flipH="1">
            <a:off x="6343651" y="981074"/>
            <a:ext cx="4895849" cy="4895849"/>
          </a:xfrm>
          <a:prstGeom prst="flowChartDelay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3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3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67" name="Google Shape;367;p37"/>
          <p:cNvSpPr txBox="1"/>
          <p:nvPr/>
        </p:nvSpPr>
        <p:spPr>
          <a:xfrm>
            <a:off x="7257741" y="2378952"/>
            <a:ext cx="2522569" cy="7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About us</a:t>
            </a:r>
            <a:endParaRPr/>
          </a:p>
        </p:txBody>
      </p:sp>
      <p:sp>
        <p:nvSpPr>
          <p:cNvPr id="368" name="Google Shape;368;p37"/>
          <p:cNvSpPr txBox="1"/>
          <p:nvPr/>
        </p:nvSpPr>
        <p:spPr>
          <a:xfrm>
            <a:off x="7257741" y="191595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69" name="Google Shape;369;p37"/>
          <p:cNvSpPr/>
          <p:nvPr/>
        </p:nvSpPr>
        <p:spPr>
          <a:xfrm>
            <a:off x="7258635" y="307043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70" name="Google Shape;370;p37"/>
          <p:cNvSpPr/>
          <p:nvPr/>
        </p:nvSpPr>
        <p:spPr>
          <a:xfrm>
            <a:off x="9052121" y="4523058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37"/>
          <p:cNvSpPr/>
          <p:nvPr/>
        </p:nvSpPr>
        <p:spPr>
          <a:xfrm>
            <a:off x="9217564" y="4549213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grpSp>
        <p:nvGrpSpPr>
          <p:cNvPr id="372" name="Google Shape;372;p3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73" name="Google Shape;373;p3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74" name="Google Shape;374;p3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5" name="Google Shape;375;p3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8"/>
          <p:cNvSpPr/>
          <p:nvPr/>
        </p:nvSpPr>
        <p:spPr>
          <a:xfrm rot="5400000">
            <a:off x="127793" y="-127794"/>
            <a:ext cx="6858000" cy="7113587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1" name="Google Shape;381;p38"/>
          <p:cNvPicPr preferRelativeResize="0"/>
          <p:nvPr/>
        </p:nvPicPr>
        <p:blipFill rotWithShape="1">
          <a:blip r:embed="rId3">
            <a:alphaModFix/>
          </a:blip>
          <a:srcRect b="18889" l="38122" r="26870" t="18888"/>
          <a:stretch/>
        </p:blipFill>
        <p:spPr>
          <a:xfrm>
            <a:off x="4648200" y="1295400"/>
            <a:ext cx="4267198" cy="4267198"/>
          </a:xfrm>
          <a:custGeom>
            <a:rect b="b" l="l" r="r" t="t"/>
            <a:pathLst>
              <a:path extrusionOk="0" h="4267198" w="4267198">
                <a:moveTo>
                  <a:pt x="2133599" y="0"/>
                </a:moveTo>
                <a:cubicBezTo>
                  <a:pt x="3311953" y="0"/>
                  <a:pt x="4267198" y="955245"/>
                  <a:pt x="4267198" y="2133599"/>
                </a:cubicBezTo>
                <a:cubicBezTo>
                  <a:pt x="4267198" y="3311953"/>
                  <a:pt x="3311953" y="4267198"/>
                  <a:pt x="2133599" y="4267198"/>
                </a:cubicBezTo>
                <a:cubicBezTo>
                  <a:pt x="955245" y="4267198"/>
                  <a:pt x="0" y="3311953"/>
                  <a:pt x="0" y="2133599"/>
                </a:cubicBezTo>
                <a:cubicBezTo>
                  <a:pt x="0" y="955245"/>
                  <a:pt x="955245" y="0"/>
                  <a:pt x="213359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82" name="Google Shape;382;p3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84" name="Google Shape;384;p38"/>
          <p:cNvSpPr txBox="1"/>
          <p:nvPr/>
        </p:nvSpPr>
        <p:spPr>
          <a:xfrm>
            <a:off x="910916" y="2037724"/>
            <a:ext cx="3737284" cy="727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Why Should Us</a:t>
            </a:r>
            <a:endParaRPr/>
          </a:p>
        </p:txBody>
      </p:sp>
      <p:sp>
        <p:nvSpPr>
          <p:cNvPr id="385" name="Google Shape;385;p38"/>
          <p:cNvSpPr txBox="1"/>
          <p:nvPr/>
        </p:nvSpPr>
        <p:spPr>
          <a:xfrm>
            <a:off x="930257" y="1714363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Montserrat Light"/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86" name="Google Shape;386;p38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387" name="Google Shape;387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38"/>
          <p:cNvSpPr/>
          <p:nvPr/>
        </p:nvSpPr>
        <p:spPr>
          <a:xfrm>
            <a:off x="930256" y="2804190"/>
            <a:ext cx="3516615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89" name="Google Shape;389;p38"/>
          <p:cNvSpPr/>
          <p:nvPr/>
        </p:nvSpPr>
        <p:spPr>
          <a:xfrm>
            <a:off x="2723743" y="4889148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38"/>
          <p:cNvSpPr/>
          <p:nvPr/>
        </p:nvSpPr>
        <p:spPr>
          <a:xfrm>
            <a:off x="2889186" y="4915303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91" name="Google Shape;391;p38"/>
          <p:cNvSpPr/>
          <p:nvPr/>
        </p:nvSpPr>
        <p:spPr>
          <a:xfrm>
            <a:off x="930256" y="3985215"/>
            <a:ext cx="3516615" cy="5279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</a:t>
            </a:r>
            <a:endParaRPr/>
          </a:p>
        </p:txBody>
      </p:sp>
      <p:sp>
        <p:nvSpPr>
          <p:cNvPr id="392" name="Google Shape;392;p38"/>
          <p:cNvSpPr/>
          <p:nvPr/>
        </p:nvSpPr>
        <p:spPr>
          <a:xfrm>
            <a:off x="7840636" y="1295400"/>
            <a:ext cx="1074762" cy="107476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38"/>
          <p:cNvSpPr/>
          <p:nvPr/>
        </p:nvSpPr>
        <p:spPr>
          <a:xfrm>
            <a:off x="7840636" y="4287297"/>
            <a:ext cx="1074762" cy="107476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4" name="Google Shape;394;p38"/>
          <p:cNvGrpSpPr/>
          <p:nvPr/>
        </p:nvGrpSpPr>
        <p:grpSpPr>
          <a:xfrm>
            <a:off x="8209408" y="1575761"/>
            <a:ext cx="427038" cy="461963"/>
            <a:chOff x="3062288" y="1962150"/>
            <a:chExt cx="427038" cy="461963"/>
          </a:xfrm>
        </p:grpSpPr>
        <p:sp>
          <p:nvSpPr>
            <p:cNvPr id="395" name="Google Shape;395;p38"/>
            <p:cNvSpPr/>
            <p:nvPr/>
          </p:nvSpPr>
          <p:spPr>
            <a:xfrm>
              <a:off x="3062288" y="1962150"/>
              <a:ext cx="427038" cy="461963"/>
            </a:xfrm>
            <a:custGeom>
              <a:rect b="b" l="l" r="r" t="t"/>
              <a:pathLst>
                <a:path extrusionOk="0" h="1554" w="1442">
                  <a:moveTo>
                    <a:pt x="591" y="0"/>
                  </a:moveTo>
                  <a:cubicBezTo>
                    <a:pt x="596" y="1"/>
                    <a:pt x="601" y="3"/>
                    <a:pt x="607" y="4"/>
                  </a:cubicBezTo>
                  <a:cubicBezTo>
                    <a:pt x="661" y="19"/>
                    <a:pt x="696" y="53"/>
                    <a:pt x="713" y="106"/>
                  </a:cubicBezTo>
                  <a:cubicBezTo>
                    <a:pt x="715" y="109"/>
                    <a:pt x="715" y="113"/>
                    <a:pt x="716" y="116"/>
                  </a:cubicBezTo>
                  <a:cubicBezTo>
                    <a:pt x="717" y="117"/>
                    <a:pt x="717" y="118"/>
                    <a:pt x="719" y="120"/>
                  </a:cubicBezTo>
                  <a:cubicBezTo>
                    <a:pt x="728" y="120"/>
                    <a:pt x="739" y="120"/>
                    <a:pt x="749" y="120"/>
                  </a:cubicBezTo>
                  <a:cubicBezTo>
                    <a:pt x="799" y="120"/>
                    <a:pt x="848" y="120"/>
                    <a:pt x="898" y="120"/>
                  </a:cubicBezTo>
                  <a:cubicBezTo>
                    <a:pt x="918" y="120"/>
                    <a:pt x="934" y="127"/>
                    <a:pt x="948" y="143"/>
                  </a:cubicBezTo>
                  <a:cubicBezTo>
                    <a:pt x="951" y="146"/>
                    <a:pt x="957" y="149"/>
                    <a:pt x="963" y="149"/>
                  </a:cubicBezTo>
                  <a:cubicBezTo>
                    <a:pt x="991" y="150"/>
                    <a:pt x="1020" y="149"/>
                    <a:pt x="1048" y="150"/>
                  </a:cubicBezTo>
                  <a:cubicBezTo>
                    <a:pt x="1102" y="150"/>
                    <a:pt x="1140" y="188"/>
                    <a:pt x="1140" y="243"/>
                  </a:cubicBezTo>
                  <a:cubicBezTo>
                    <a:pt x="1140" y="448"/>
                    <a:pt x="1140" y="653"/>
                    <a:pt x="1140" y="858"/>
                  </a:cubicBezTo>
                  <a:cubicBezTo>
                    <a:pt x="1140" y="864"/>
                    <a:pt x="1140" y="870"/>
                    <a:pt x="1140" y="876"/>
                  </a:cubicBezTo>
                  <a:cubicBezTo>
                    <a:pt x="1158" y="880"/>
                    <a:pt x="1175" y="882"/>
                    <a:pt x="1192" y="886"/>
                  </a:cubicBezTo>
                  <a:cubicBezTo>
                    <a:pt x="1341" y="925"/>
                    <a:pt x="1442" y="1058"/>
                    <a:pt x="1440" y="1212"/>
                  </a:cubicBezTo>
                  <a:cubicBezTo>
                    <a:pt x="1438" y="1364"/>
                    <a:pt x="1335" y="1493"/>
                    <a:pt x="1184" y="1526"/>
                  </a:cubicBezTo>
                  <a:cubicBezTo>
                    <a:pt x="1059" y="1554"/>
                    <a:pt x="953" y="1521"/>
                    <a:pt x="866" y="1427"/>
                  </a:cubicBezTo>
                  <a:cubicBezTo>
                    <a:pt x="858" y="1419"/>
                    <a:pt x="851" y="1416"/>
                    <a:pt x="840" y="1416"/>
                  </a:cubicBezTo>
                  <a:cubicBezTo>
                    <a:pt x="591" y="1416"/>
                    <a:pt x="343" y="1416"/>
                    <a:pt x="94" y="1416"/>
                  </a:cubicBezTo>
                  <a:cubicBezTo>
                    <a:pt x="47" y="1416"/>
                    <a:pt x="11" y="1389"/>
                    <a:pt x="2" y="1345"/>
                  </a:cubicBezTo>
                  <a:cubicBezTo>
                    <a:pt x="0" y="1337"/>
                    <a:pt x="0" y="1328"/>
                    <a:pt x="0" y="1320"/>
                  </a:cubicBezTo>
                  <a:cubicBezTo>
                    <a:pt x="0" y="962"/>
                    <a:pt x="0" y="604"/>
                    <a:pt x="0" y="246"/>
                  </a:cubicBezTo>
                  <a:cubicBezTo>
                    <a:pt x="0" y="187"/>
                    <a:pt x="37" y="150"/>
                    <a:pt x="95" y="150"/>
                  </a:cubicBezTo>
                  <a:cubicBezTo>
                    <a:pt x="122" y="149"/>
                    <a:pt x="149" y="150"/>
                    <a:pt x="176" y="149"/>
                  </a:cubicBezTo>
                  <a:cubicBezTo>
                    <a:pt x="182" y="149"/>
                    <a:pt x="189" y="146"/>
                    <a:pt x="192" y="142"/>
                  </a:cubicBezTo>
                  <a:cubicBezTo>
                    <a:pt x="206" y="127"/>
                    <a:pt x="223" y="119"/>
                    <a:pt x="244" y="120"/>
                  </a:cubicBezTo>
                  <a:cubicBezTo>
                    <a:pt x="303" y="120"/>
                    <a:pt x="362" y="120"/>
                    <a:pt x="422" y="120"/>
                  </a:cubicBezTo>
                  <a:cubicBezTo>
                    <a:pt x="423" y="116"/>
                    <a:pt x="424" y="113"/>
                    <a:pt x="425" y="110"/>
                  </a:cubicBezTo>
                  <a:cubicBezTo>
                    <a:pt x="443" y="50"/>
                    <a:pt x="482" y="14"/>
                    <a:pt x="544" y="2"/>
                  </a:cubicBezTo>
                  <a:cubicBezTo>
                    <a:pt x="546" y="2"/>
                    <a:pt x="547" y="1"/>
                    <a:pt x="549" y="0"/>
                  </a:cubicBezTo>
                  <a:cubicBezTo>
                    <a:pt x="563" y="0"/>
                    <a:pt x="577" y="0"/>
                    <a:pt x="591" y="0"/>
                  </a:cubicBezTo>
                  <a:close/>
                  <a:moveTo>
                    <a:pt x="780" y="1176"/>
                  </a:moveTo>
                  <a:cubicBezTo>
                    <a:pt x="773" y="1176"/>
                    <a:pt x="767" y="1176"/>
                    <a:pt x="761" y="1176"/>
                  </a:cubicBezTo>
                  <a:cubicBezTo>
                    <a:pt x="617" y="1176"/>
                    <a:pt x="473" y="1176"/>
                    <a:pt x="328" y="1176"/>
                  </a:cubicBezTo>
                  <a:cubicBezTo>
                    <a:pt x="323" y="1176"/>
                    <a:pt x="317" y="1176"/>
                    <a:pt x="312" y="1176"/>
                  </a:cubicBezTo>
                  <a:cubicBezTo>
                    <a:pt x="296" y="1174"/>
                    <a:pt x="286" y="1163"/>
                    <a:pt x="285" y="1148"/>
                  </a:cubicBezTo>
                  <a:cubicBezTo>
                    <a:pt x="284" y="1132"/>
                    <a:pt x="294" y="1120"/>
                    <a:pt x="309" y="1117"/>
                  </a:cubicBezTo>
                  <a:cubicBezTo>
                    <a:pt x="315" y="1116"/>
                    <a:pt x="321" y="1116"/>
                    <a:pt x="327" y="1116"/>
                  </a:cubicBezTo>
                  <a:cubicBezTo>
                    <a:pt x="477" y="1116"/>
                    <a:pt x="627" y="1116"/>
                    <a:pt x="777" y="1116"/>
                  </a:cubicBezTo>
                  <a:cubicBezTo>
                    <a:pt x="789" y="1116"/>
                    <a:pt x="794" y="1113"/>
                    <a:pt x="797" y="1102"/>
                  </a:cubicBezTo>
                  <a:cubicBezTo>
                    <a:pt x="824" y="1022"/>
                    <a:pt x="875" y="961"/>
                    <a:pt x="948" y="919"/>
                  </a:cubicBezTo>
                  <a:cubicBezTo>
                    <a:pt x="958" y="914"/>
                    <a:pt x="960" y="908"/>
                    <a:pt x="960" y="897"/>
                  </a:cubicBezTo>
                  <a:cubicBezTo>
                    <a:pt x="960" y="713"/>
                    <a:pt x="960" y="529"/>
                    <a:pt x="960" y="345"/>
                  </a:cubicBezTo>
                  <a:cubicBezTo>
                    <a:pt x="960" y="340"/>
                    <a:pt x="960" y="335"/>
                    <a:pt x="960" y="326"/>
                  </a:cubicBezTo>
                  <a:cubicBezTo>
                    <a:pt x="953" y="332"/>
                    <a:pt x="949" y="335"/>
                    <a:pt x="946" y="338"/>
                  </a:cubicBezTo>
                  <a:cubicBezTo>
                    <a:pt x="935" y="351"/>
                    <a:pt x="921" y="359"/>
                    <a:pt x="904" y="359"/>
                  </a:cubicBezTo>
                  <a:cubicBezTo>
                    <a:pt x="838" y="360"/>
                    <a:pt x="771" y="360"/>
                    <a:pt x="705" y="359"/>
                  </a:cubicBezTo>
                  <a:cubicBezTo>
                    <a:pt x="692" y="359"/>
                    <a:pt x="681" y="354"/>
                    <a:pt x="678" y="341"/>
                  </a:cubicBezTo>
                  <a:cubicBezTo>
                    <a:pt x="677" y="332"/>
                    <a:pt x="677" y="318"/>
                    <a:pt x="683" y="311"/>
                  </a:cubicBezTo>
                  <a:cubicBezTo>
                    <a:pt x="688" y="304"/>
                    <a:pt x="701" y="300"/>
                    <a:pt x="710" y="300"/>
                  </a:cubicBezTo>
                  <a:cubicBezTo>
                    <a:pt x="768" y="299"/>
                    <a:pt x="825" y="300"/>
                    <a:pt x="883" y="300"/>
                  </a:cubicBezTo>
                  <a:cubicBezTo>
                    <a:pt x="888" y="300"/>
                    <a:pt x="893" y="300"/>
                    <a:pt x="899" y="300"/>
                  </a:cubicBezTo>
                  <a:cubicBezTo>
                    <a:pt x="899" y="259"/>
                    <a:pt x="899" y="220"/>
                    <a:pt x="899" y="180"/>
                  </a:cubicBezTo>
                  <a:cubicBezTo>
                    <a:pt x="893" y="180"/>
                    <a:pt x="887" y="180"/>
                    <a:pt x="882" y="180"/>
                  </a:cubicBezTo>
                  <a:cubicBezTo>
                    <a:pt x="821" y="180"/>
                    <a:pt x="760" y="180"/>
                    <a:pt x="699" y="180"/>
                  </a:cubicBezTo>
                  <a:cubicBezTo>
                    <a:pt x="671" y="180"/>
                    <a:pt x="662" y="171"/>
                    <a:pt x="660" y="144"/>
                  </a:cubicBezTo>
                  <a:cubicBezTo>
                    <a:pt x="655" y="93"/>
                    <a:pt x="618" y="60"/>
                    <a:pt x="569" y="60"/>
                  </a:cubicBezTo>
                  <a:cubicBezTo>
                    <a:pt x="520" y="60"/>
                    <a:pt x="484" y="95"/>
                    <a:pt x="480" y="145"/>
                  </a:cubicBezTo>
                  <a:cubicBezTo>
                    <a:pt x="478" y="170"/>
                    <a:pt x="468" y="180"/>
                    <a:pt x="442" y="180"/>
                  </a:cubicBezTo>
                  <a:cubicBezTo>
                    <a:pt x="380" y="180"/>
                    <a:pt x="318" y="180"/>
                    <a:pt x="256" y="180"/>
                  </a:cubicBezTo>
                  <a:cubicBezTo>
                    <a:pt x="251" y="180"/>
                    <a:pt x="246" y="180"/>
                    <a:pt x="241" y="180"/>
                  </a:cubicBezTo>
                  <a:cubicBezTo>
                    <a:pt x="241" y="221"/>
                    <a:pt x="241" y="259"/>
                    <a:pt x="241" y="300"/>
                  </a:cubicBezTo>
                  <a:cubicBezTo>
                    <a:pt x="247" y="300"/>
                    <a:pt x="252" y="300"/>
                    <a:pt x="257" y="300"/>
                  </a:cubicBezTo>
                  <a:cubicBezTo>
                    <a:pt x="312" y="300"/>
                    <a:pt x="366" y="300"/>
                    <a:pt x="421" y="300"/>
                  </a:cubicBezTo>
                  <a:cubicBezTo>
                    <a:pt x="424" y="300"/>
                    <a:pt x="428" y="300"/>
                    <a:pt x="431" y="300"/>
                  </a:cubicBezTo>
                  <a:cubicBezTo>
                    <a:pt x="452" y="300"/>
                    <a:pt x="464" y="311"/>
                    <a:pt x="465" y="329"/>
                  </a:cubicBezTo>
                  <a:cubicBezTo>
                    <a:pt x="465" y="347"/>
                    <a:pt x="452" y="360"/>
                    <a:pt x="432" y="360"/>
                  </a:cubicBezTo>
                  <a:cubicBezTo>
                    <a:pt x="368" y="360"/>
                    <a:pt x="304" y="360"/>
                    <a:pt x="240" y="360"/>
                  </a:cubicBezTo>
                  <a:cubicBezTo>
                    <a:pt x="221" y="360"/>
                    <a:pt x="205" y="352"/>
                    <a:pt x="193" y="337"/>
                  </a:cubicBezTo>
                  <a:cubicBezTo>
                    <a:pt x="190" y="334"/>
                    <a:pt x="186" y="332"/>
                    <a:pt x="181" y="328"/>
                  </a:cubicBezTo>
                  <a:cubicBezTo>
                    <a:pt x="181" y="632"/>
                    <a:pt x="181" y="933"/>
                    <a:pt x="181" y="1235"/>
                  </a:cubicBezTo>
                  <a:cubicBezTo>
                    <a:pt x="381" y="1235"/>
                    <a:pt x="580" y="1235"/>
                    <a:pt x="780" y="1235"/>
                  </a:cubicBezTo>
                  <a:cubicBezTo>
                    <a:pt x="780" y="1216"/>
                    <a:pt x="780" y="1197"/>
                    <a:pt x="780" y="1176"/>
                  </a:cubicBezTo>
                  <a:close/>
                  <a:moveTo>
                    <a:pt x="1111" y="937"/>
                  </a:moveTo>
                  <a:cubicBezTo>
                    <a:pt x="958" y="937"/>
                    <a:pt x="841" y="1054"/>
                    <a:pt x="840" y="1208"/>
                  </a:cubicBezTo>
                  <a:cubicBezTo>
                    <a:pt x="840" y="1354"/>
                    <a:pt x="962" y="1476"/>
                    <a:pt x="1109" y="1476"/>
                  </a:cubicBezTo>
                  <a:cubicBezTo>
                    <a:pt x="1258" y="1477"/>
                    <a:pt x="1380" y="1356"/>
                    <a:pt x="1380" y="1209"/>
                  </a:cubicBezTo>
                  <a:cubicBezTo>
                    <a:pt x="1380" y="1055"/>
                    <a:pt x="1264" y="938"/>
                    <a:pt x="1111" y="937"/>
                  </a:cubicBezTo>
                  <a:close/>
                  <a:moveTo>
                    <a:pt x="815" y="1356"/>
                  </a:moveTo>
                  <a:cubicBezTo>
                    <a:pt x="808" y="1340"/>
                    <a:pt x="801" y="1326"/>
                    <a:pt x="798" y="1311"/>
                  </a:cubicBezTo>
                  <a:cubicBezTo>
                    <a:pt x="794" y="1298"/>
                    <a:pt x="787" y="1296"/>
                    <a:pt x="775" y="1296"/>
                  </a:cubicBezTo>
                  <a:cubicBezTo>
                    <a:pt x="571" y="1296"/>
                    <a:pt x="366" y="1296"/>
                    <a:pt x="162" y="1296"/>
                  </a:cubicBezTo>
                  <a:cubicBezTo>
                    <a:pt x="128" y="1296"/>
                    <a:pt x="120" y="1288"/>
                    <a:pt x="120" y="1254"/>
                  </a:cubicBezTo>
                  <a:cubicBezTo>
                    <a:pt x="120" y="940"/>
                    <a:pt x="120" y="626"/>
                    <a:pt x="120" y="312"/>
                  </a:cubicBezTo>
                  <a:cubicBezTo>
                    <a:pt x="120" y="309"/>
                    <a:pt x="120" y="307"/>
                    <a:pt x="120" y="304"/>
                  </a:cubicBezTo>
                  <a:cubicBezTo>
                    <a:pt x="120" y="281"/>
                    <a:pt x="131" y="270"/>
                    <a:pt x="154" y="270"/>
                  </a:cubicBezTo>
                  <a:cubicBezTo>
                    <a:pt x="162" y="270"/>
                    <a:pt x="170" y="270"/>
                    <a:pt x="179" y="270"/>
                  </a:cubicBezTo>
                  <a:cubicBezTo>
                    <a:pt x="179" y="249"/>
                    <a:pt x="179" y="230"/>
                    <a:pt x="179" y="210"/>
                  </a:cubicBezTo>
                  <a:cubicBezTo>
                    <a:pt x="152" y="210"/>
                    <a:pt x="127" y="210"/>
                    <a:pt x="102" y="210"/>
                  </a:cubicBezTo>
                  <a:cubicBezTo>
                    <a:pt x="68" y="210"/>
                    <a:pt x="60" y="218"/>
                    <a:pt x="60" y="252"/>
                  </a:cubicBezTo>
                  <a:cubicBezTo>
                    <a:pt x="60" y="606"/>
                    <a:pt x="60" y="960"/>
                    <a:pt x="60" y="1314"/>
                  </a:cubicBezTo>
                  <a:cubicBezTo>
                    <a:pt x="60" y="1348"/>
                    <a:pt x="68" y="1356"/>
                    <a:pt x="102" y="1356"/>
                  </a:cubicBezTo>
                  <a:cubicBezTo>
                    <a:pt x="334" y="1356"/>
                    <a:pt x="566" y="1356"/>
                    <a:pt x="798" y="1356"/>
                  </a:cubicBezTo>
                  <a:cubicBezTo>
                    <a:pt x="803" y="1356"/>
                    <a:pt x="808" y="1356"/>
                    <a:pt x="815" y="1356"/>
                  </a:cubicBezTo>
                  <a:close/>
                  <a:moveTo>
                    <a:pt x="1080" y="876"/>
                  </a:moveTo>
                  <a:cubicBezTo>
                    <a:pt x="1080" y="871"/>
                    <a:pt x="1080" y="867"/>
                    <a:pt x="1080" y="862"/>
                  </a:cubicBezTo>
                  <a:cubicBezTo>
                    <a:pt x="1080" y="657"/>
                    <a:pt x="1080" y="453"/>
                    <a:pt x="1080" y="248"/>
                  </a:cubicBezTo>
                  <a:cubicBezTo>
                    <a:pt x="1080" y="245"/>
                    <a:pt x="1080" y="243"/>
                    <a:pt x="1080" y="240"/>
                  </a:cubicBezTo>
                  <a:cubicBezTo>
                    <a:pt x="1079" y="222"/>
                    <a:pt x="1068" y="210"/>
                    <a:pt x="1050" y="210"/>
                  </a:cubicBezTo>
                  <a:cubicBezTo>
                    <a:pt x="1036" y="209"/>
                    <a:pt x="1023" y="210"/>
                    <a:pt x="1009" y="210"/>
                  </a:cubicBezTo>
                  <a:cubicBezTo>
                    <a:pt x="993" y="210"/>
                    <a:pt x="977" y="210"/>
                    <a:pt x="961" y="210"/>
                  </a:cubicBezTo>
                  <a:cubicBezTo>
                    <a:pt x="961" y="231"/>
                    <a:pt x="961" y="250"/>
                    <a:pt x="961" y="270"/>
                  </a:cubicBezTo>
                  <a:cubicBezTo>
                    <a:pt x="967" y="270"/>
                    <a:pt x="972" y="270"/>
                    <a:pt x="977" y="270"/>
                  </a:cubicBezTo>
                  <a:cubicBezTo>
                    <a:pt x="1012" y="270"/>
                    <a:pt x="1020" y="278"/>
                    <a:pt x="1020" y="313"/>
                  </a:cubicBezTo>
                  <a:cubicBezTo>
                    <a:pt x="1020" y="499"/>
                    <a:pt x="1020" y="684"/>
                    <a:pt x="1020" y="870"/>
                  </a:cubicBezTo>
                  <a:cubicBezTo>
                    <a:pt x="1020" y="876"/>
                    <a:pt x="1020" y="882"/>
                    <a:pt x="1020" y="888"/>
                  </a:cubicBezTo>
                  <a:cubicBezTo>
                    <a:pt x="1041" y="884"/>
                    <a:pt x="1060" y="880"/>
                    <a:pt x="1080" y="87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38"/>
            <p:cNvSpPr/>
            <p:nvPr/>
          </p:nvSpPr>
          <p:spPr>
            <a:xfrm>
              <a:off x="3136900" y="2084388"/>
              <a:ext cx="188913" cy="192088"/>
            </a:xfrm>
            <a:custGeom>
              <a:rect b="b" l="l" r="r" t="t"/>
              <a:pathLst>
                <a:path extrusionOk="0" h="642" w="642">
                  <a:moveTo>
                    <a:pt x="470" y="213"/>
                  </a:moveTo>
                  <a:cubicBezTo>
                    <a:pt x="481" y="240"/>
                    <a:pt x="491" y="264"/>
                    <a:pt x="502" y="290"/>
                  </a:cubicBezTo>
                  <a:cubicBezTo>
                    <a:pt x="513" y="292"/>
                    <a:pt x="523" y="291"/>
                    <a:pt x="534" y="279"/>
                  </a:cubicBezTo>
                  <a:cubicBezTo>
                    <a:pt x="555" y="254"/>
                    <a:pt x="595" y="255"/>
                    <a:pt x="619" y="279"/>
                  </a:cubicBezTo>
                  <a:cubicBezTo>
                    <a:pt x="642" y="301"/>
                    <a:pt x="642" y="339"/>
                    <a:pt x="619" y="363"/>
                  </a:cubicBezTo>
                  <a:cubicBezTo>
                    <a:pt x="596" y="386"/>
                    <a:pt x="558" y="387"/>
                    <a:pt x="534" y="364"/>
                  </a:cubicBezTo>
                  <a:cubicBezTo>
                    <a:pt x="520" y="350"/>
                    <a:pt x="520" y="350"/>
                    <a:pt x="501" y="352"/>
                  </a:cubicBezTo>
                  <a:cubicBezTo>
                    <a:pt x="491" y="377"/>
                    <a:pt x="481" y="401"/>
                    <a:pt x="470" y="428"/>
                  </a:cubicBezTo>
                  <a:cubicBezTo>
                    <a:pt x="475" y="429"/>
                    <a:pt x="481" y="431"/>
                    <a:pt x="488" y="431"/>
                  </a:cubicBezTo>
                  <a:cubicBezTo>
                    <a:pt x="517" y="430"/>
                    <a:pt x="542" y="449"/>
                    <a:pt x="549" y="476"/>
                  </a:cubicBezTo>
                  <a:cubicBezTo>
                    <a:pt x="556" y="504"/>
                    <a:pt x="542" y="533"/>
                    <a:pt x="516" y="545"/>
                  </a:cubicBezTo>
                  <a:cubicBezTo>
                    <a:pt x="475" y="565"/>
                    <a:pt x="429" y="533"/>
                    <a:pt x="431" y="487"/>
                  </a:cubicBezTo>
                  <a:cubicBezTo>
                    <a:pt x="431" y="481"/>
                    <a:pt x="429" y="475"/>
                    <a:pt x="429" y="469"/>
                  </a:cubicBezTo>
                  <a:cubicBezTo>
                    <a:pt x="402" y="481"/>
                    <a:pt x="377" y="491"/>
                    <a:pt x="352" y="502"/>
                  </a:cubicBezTo>
                  <a:cubicBezTo>
                    <a:pt x="350" y="512"/>
                    <a:pt x="350" y="523"/>
                    <a:pt x="363" y="534"/>
                  </a:cubicBezTo>
                  <a:cubicBezTo>
                    <a:pt x="388" y="555"/>
                    <a:pt x="386" y="595"/>
                    <a:pt x="363" y="619"/>
                  </a:cubicBezTo>
                  <a:cubicBezTo>
                    <a:pt x="340" y="642"/>
                    <a:pt x="301" y="642"/>
                    <a:pt x="278" y="618"/>
                  </a:cubicBezTo>
                  <a:cubicBezTo>
                    <a:pt x="255" y="595"/>
                    <a:pt x="254" y="555"/>
                    <a:pt x="279" y="534"/>
                  </a:cubicBezTo>
                  <a:cubicBezTo>
                    <a:pt x="291" y="523"/>
                    <a:pt x="292" y="513"/>
                    <a:pt x="290" y="502"/>
                  </a:cubicBezTo>
                  <a:cubicBezTo>
                    <a:pt x="265" y="491"/>
                    <a:pt x="241" y="481"/>
                    <a:pt x="213" y="470"/>
                  </a:cubicBezTo>
                  <a:cubicBezTo>
                    <a:pt x="212" y="475"/>
                    <a:pt x="211" y="482"/>
                    <a:pt x="211" y="489"/>
                  </a:cubicBezTo>
                  <a:cubicBezTo>
                    <a:pt x="211" y="518"/>
                    <a:pt x="192" y="543"/>
                    <a:pt x="166" y="549"/>
                  </a:cubicBezTo>
                  <a:cubicBezTo>
                    <a:pt x="138" y="555"/>
                    <a:pt x="109" y="542"/>
                    <a:pt x="97" y="516"/>
                  </a:cubicBezTo>
                  <a:cubicBezTo>
                    <a:pt x="77" y="475"/>
                    <a:pt x="109" y="429"/>
                    <a:pt x="155" y="431"/>
                  </a:cubicBezTo>
                  <a:cubicBezTo>
                    <a:pt x="161" y="431"/>
                    <a:pt x="167" y="429"/>
                    <a:pt x="174" y="428"/>
                  </a:cubicBezTo>
                  <a:cubicBezTo>
                    <a:pt x="167" y="413"/>
                    <a:pt x="160" y="402"/>
                    <a:pt x="155" y="389"/>
                  </a:cubicBezTo>
                  <a:cubicBezTo>
                    <a:pt x="150" y="378"/>
                    <a:pt x="146" y="365"/>
                    <a:pt x="142" y="352"/>
                  </a:cubicBezTo>
                  <a:cubicBezTo>
                    <a:pt x="129" y="350"/>
                    <a:pt x="119" y="350"/>
                    <a:pt x="108" y="363"/>
                  </a:cubicBezTo>
                  <a:cubicBezTo>
                    <a:pt x="86" y="387"/>
                    <a:pt x="47" y="386"/>
                    <a:pt x="23" y="363"/>
                  </a:cubicBezTo>
                  <a:cubicBezTo>
                    <a:pt x="0" y="340"/>
                    <a:pt x="0" y="301"/>
                    <a:pt x="24" y="278"/>
                  </a:cubicBezTo>
                  <a:cubicBezTo>
                    <a:pt x="47" y="255"/>
                    <a:pt x="85" y="255"/>
                    <a:pt x="109" y="279"/>
                  </a:cubicBezTo>
                  <a:cubicBezTo>
                    <a:pt x="121" y="292"/>
                    <a:pt x="121" y="292"/>
                    <a:pt x="140" y="290"/>
                  </a:cubicBezTo>
                  <a:cubicBezTo>
                    <a:pt x="151" y="265"/>
                    <a:pt x="161" y="241"/>
                    <a:pt x="172" y="214"/>
                  </a:cubicBezTo>
                  <a:cubicBezTo>
                    <a:pt x="167" y="213"/>
                    <a:pt x="161" y="211"/>
                    <a:pt x="156" y="211"/>
                  </a:cubicBezTo>
                  <a:cubicBezTo>
                    <a:pt x="122" y="212"/>
                    <a:pt x="95" y="189"/>
                    <a:pt x="91" y="155"/>
                  </a:cubicBezTo>
                  <a:cubicBezTo>
                    <a:pt x="88" y="125"/>
                    <a:pt x="112" y="96"/>
                    <a:pt x="144" y="91"/>
                  </a:cubicBezTo>
                  <a:cubicBezTo>
                    <a:pt x="180" y="86"/>
                    <a:pt x="212" y="116"/>
                    <a:pt x="211" y="155"/>
                  </a:cubicBezTo>
                  <a:cubicBezTo>
                    <a:pt x="211" y="161"/>
                    <a:pt x="212" y="167"/>
                    <a:pt x="213" y="172"/>
                  </a:cubicBezTo>
                  <a:cubicBezTo>
                    <a:pt x="240" y="161"/>
                    <a:pt x="264" y="151"/>
                    <a:pt x="290" y="140"/>
                  </a:cubicBezTo>
                  <a:cubicBezTo>
                    <a:pt x="292" y="129"/>
                    <a:pt x="291" y="118"/>
                    <a:pt x="279" y="108"/>
                  </a:cubicBezTo>
                  <a:cubicBezTo>
                    <a:pt x="254" y="86"/>
                    <a:pt x="255" y="47"/>
                    <a:pt x="279" y="23"/>
                  </a:cubicBezTo>
                  <a:cubicBezTo>
                    <a:pt x="301" y="0"/>
                    <a:pt x="339" y="0"/>
                    <a:pt x="363" y="23"/>
                  </a:cubicBezTo>
                  <a:cubicBezTo>
                    <a:pt x="386" y="46"/>
                    <a:pt x="388" y="85"/>
                    <a:pt x="363" y="107"/>
                  </a:cubicBezTo>
                  <a:cubicBezTo>
                    <a:pt x="351" y="118"/>
                    <a:pt x="349" y="128"/>
                    <a:pt x="352" y="140"/>
                  </a:cubicBezTo>
                  <a:cubicBezTo>
                    <a:pt x="377" y="151"/>
                    <a:pt x="401" y="161"/>
                    <a:pt x="428" y="172"/>
                  </a:cubicBezTo>
                  <a:cubicBezTo>
                    <a:pt x="429" y="167"/>
                    <a:pt x="431" y="161"/>
                    <a:pt x="431" y="156"/>
                  </a:cubicBezTo>
                  <a:cubicBezTo>
                    <a:pt x="430" y="121"/>
                    <a:pt x="454" y="93"/>
                    <a:pt x="488" y="91"/>
                  </a:cubicBezTo>
                  <a:cubicBezTo>
                    <a:pt x="519" y="89"/>
                    <a:pt x="547" y="113"/>
                    <a:pt x="550" y="145"/>
                  </a:cubicBezTo>
                  <a:cubicBezTo>
                    <a:pt x="554" y="182"/>
                    <a:pt x="525" y="212"/>
                    <a:pt x="487" y="211"/>
                  </a:cubicBezTo>
                  <a:cubicBezTo>
                    <a:pt x="481" y="211"/>
                    <a:pt x="475" y="212"/>
                    <a:pt x="470" y="213"/>
                  </a:cubicBezTo>
                  <a:close/>
                  <a:moveTo>
                    <a:pt x="201" y="319"/>
                  </a:moveTo>
                  <a:cubicBezTo>
                    <a:pt x="201" y="388"/>
                    <a:pt x="253" y="440"/>
                    <a:pt x="321" y="440"/>
                  </a:cubicBezTo>
                  <a:cubicBezTo>
                    <a:pt x="389" y="441"/>
                    <a:pt x="441" y="388"/>
                    <a:pt x="441" y="319"/>
                  </a:cubicBezTo>
                  <a:cubicBezTo>
                    <a:pt x="441" y="255"/>
                    <a:pt x="387" y="201"/>
                    <a:pt x="322" y="201"/>
                  </a:cubicBezTo>
                  <a:cubicBezTo>
                    <a:pt x="256" y="201"/>
                    <a:pt x="201" y="254"/>
                    <a:pt x="201" y="3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38"/>
            <p:cNvSpPr/>
            <p:nvPr/>
          </p:nvSpPr>
          <p:spPr>
            <a:xfrm>
              <a:off x="3222625" y="1997075"/>
              <a:ext cx="17463" cy="19050"/>
            </a:xfrm>
            <a:custGeom>
              <a:rect b="b" l="l" r="r" t="t"/>
              <a:pathLst>
                <a:path extrusionOk="0" h="61" w="60">
                  <a:moveTo>
                    <a:pt x="60" y="30"/>
                  </a:moveTo>
                  <a:cubicBezTo>
                    <a:pt x="60" y="47"/>
                    <a:pt x="46" y="61"/>
                    <a:pt x="30" y="60"/>
                  </a:cubicBezTo>
                  <a:cubicBezTo>
                    <a:pt x="14" y="60"/>
                    <a:pt x="0" y="47"/>
                    <a:pt x="0" y="31"/>
                  </a:cubicBezTo>
                  <a:cubicBezTo>
                    <a:pt x="0" y="14"/>
                    <a:pt x="12" y="1"/>
                    <a:pt x="29" y="1"/>
                  </a:cubicBezTo>
                  <a:cubicBezTo>
                    <a:pt x="46" y="0"/>
                    <a:pt x="59" y="13"/>
                    <a:pt x="60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38"/>
            <p:cNvSpPr/>
            <p:nvPr/>
          </p:nvSpPr>
          <p:spPr>
            <a:xfrm>
              <a:off x="3222625" y="2051050"/>
              <a:ext cx="17463" cy="17463"/>
            </a:xfrm>
            <a:custGeom>
              <a:rect b="b" l="l" r="r" t="t"/>
              <a:pathLst>
                <a:path extrusionOk="0" h="60" w="60">
                  <a:moveTo>
                    <a:pt x="60" y="29"/>
                  </a:moveTo>
                  <a:cubicBezTo>
                    <a:pt x="60" y="46"/>
                    <a:pt x="46" y="60"/>
                    <a:pt x="30" y="60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60" y="13"/>
                    <a:pt x="60" y="2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38"/>
            <p:cNvSpPr/>
            <p:nvPr/>
          </p:nvSpPr>
          <p:spPr>
            <a:xfrm>
              <a:off x="3332163" y="2270125"/>
              <a:ext cx="119063" cy="100013"/>
            </a:xfrm>
            <a:custGeom>
              <a:rect b="b" l="l" r="r" t="t"/>
              <a:pathLst>
                <a:path extrusionOk="0" h="339" w="404">
                  <a:moveTo>
                    <a:pt x="166" y="113"/>
                  </a:moveTo>
                  <a:cubicBezTo>
                    <a:pt x="192" y="87"/>
                    <a:pt x="217" y="61"/>
                    <a:pt x="243" y="36"/>
                  </a:cubicBezTo>
                  <a:cubicBezTo>
                    <a:pt x="280" y="0"/>
                    <a:pt x="337" y="2"/>
                    <a:pt x="372" y="39"/>
                  </a:cubicBezTo>
                  <a:cubicBezTo>
                    <a:pt x="403" y="73"/>
                    <a:pt x="404" y="128"/>
                    <a:pt x="372" y="161"/>
                  </a:cubicBezTo>
                  <a:cubicBezTo>
                    <a:pt x="324" y="210"/>
                    <a:pt x="276" y="258"/>
                    <a:pt x="227" y="306"/>
                  </a:cubicBezTo>
                  <a:cubicBezTo>
                    <a:pt x="192" y="339"/>
                    <a:pt x="139" y="339"/>
                    <a:pt x="104" y="305"/>
                  </a:cubicBezTo>
                  <a:cubicBezTo>
                    <a:pt x="80" y="283"/>
                    <a:pt x="58" y="260"/>
                    <a:pt x="36" y="237"/>
                  </a:cubicBezTo>
                  <a:cubicBezTo>
                    <a:pt x="1" y="201"/>
                    <a:pt x="0" y="147"/>
                    <a:pt x="34" y="112"/>
                  </a:cubicBezTo>
                  <a:cubicBezTo>
                    <a:pt x="68" y="76"/>
                    <a:pt x="121" y="74"/>
                    <a:pt x="160" y="107"/>
                  </a:cubicBezTo>
                  <a:cubicBezTo>
                    <a:pt x="161" y="108"/>
                    <a:pt x="163" y="110"/>
                    <a:pt x="166" y="113"/>
                  </a:cubicBezTo>
                  <a:close/>
                  <a:moveTo>
                    <a:pt x="167" y="273"/>
                  </a:moveTo>
                  <a:cubicBezTo>
                    <a:pt x="175" y="267"/>
                    <a:pt x="184" y="264"/>
                    <a:pt x="191" y="257"/>
                  </a:cubicBezTo>
                  <a:cubicBezTo>
                    <a:pt x="216" y="233"/>
                    <a:pt x="240" y="208"/>
                    <a:pt x="265" y="183"/>
                  </a:cubicBezTo>
                  <a:cubicBezTo>
                    <a:pt x="285" y="163"/>
                    <a:pt x="306" y="143"/>
                    <a:pt x="326" y="122"/>
                  </a:cubicBezTo>
                  <a:cubicBezTo>
                    <a:pt x="336" y="111"/>
                    <a:pt x="338" y="99"/>
                    <a:pt x="331" y="86"/>
                  </a:cubicBezTo>
                  <a:cubicBezTo>
                    <a:pt x="325" y="73"/>
                    <a:pt x="313" y="68"/>
                    <a:pt x="300" y="71"/>
                  </a:cubicBezTo>
                  <a:cubicBezTo>
                    <a:pt x="293" y="73"/>
                    <a:pt x="285" y="78"/>
                    <a:pt x="280" y="84"/>
                  </a:cubicBezTo>
                  <a:cubicBezTo>
                    <a:pt x="250" y="113"/>
                    <a:pt x="221" y="143"/>
                    <a:pt x="191" y="173"/>
                  </a:cubicBezTo>
                  <a:cubicBezTo>
                    <a:pt x="173" y="190"/>
                    <a:pt x="158" y="190"/>
                    <a:pt x="140" y="172"/>
                  </a:cubicBezTo>
                  <a:cubicBezTo>
                    <a:pt x="134" y="166"/>
                    <a:pt x="128" y="159"/>
                    <a:pt x="121" y="153"/>
                  </a:cubicBezTo>
                  <a:cubicBezTo>
                    <a:pt x="107" y="141"/>
                    <a:pt x="90" y="140"/>
                    <a:pt x="78" y="152"/>
                  </a:cubicBezTo>
                  <a:cubicBezTo>
                    <a:pt x="66" y="164"/>
                    <a:pt x="66" y="182"/>
                    <a:pt x="79" y="195"/>
                  </a:cubicBezTo>
                  <a:cubicBezTo>
                    <a:pt x="100" y="218"/>
                    <a:pt x="122" y="240"/>
                    <a:pt x="145" y="261"/>
                  </a:cubicBezTo>
                  <a:cubicBezTo>
                    <a:pt x="150" y="266"/>
                    <a:pt x="158" y="268"/>
                    <a:pt x="167" y="27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0" name="Google Shape;400;p38"/>
          <p:cNvGrpSpPr/>
          <p:nvPr/>
        </p:nvGrpSpPr>
        <p:grpSpPr>
          <a:xfrm>
            <a:off x="8177198" y="4677305"/>
            <a:ext cx="401638" cy="406400"/>
            <a:chOff x="1687513" y="2624138"/>
            <a:chExt cx="401638" cy="406400"/>
          </a:xfrm>
        </p:grpSpPr>
        <p:sp>
          <p:nvSpPr>
            <p:cNvPr id="401" name="Google Shape;401;p38"/>
            <p:cNvSpPr/>
            <p:nvPr/>
          </p:nvSpPr>
          <p:spPr>
            <a:xfrm>
              <a:off x="1687513" y="2624138"/>
              <a:ext cx="401638" cy="406400"/>
            </a:xfrm>
            <a:custGeom>
              <a:rect b="b" l="l" r="r" t="t"/>
              <a:pathLst>
                <a:path extrusionOk="0" h="1503" w="1488">
                  <a:moveTo>
                    <a:pt x="1033" y="1152"/>
                  </a:moveTo>
                  <a:cubicBezTo>
                    <a:pt x="1033" y="1135"/>
                    <a:pt x="1033" y="1120"/>
                    <a:pt x="1033" y="1104"/>
                  </a:cubicBezTo>
                  <a:cubicBezTo>
                    <a:pt x="1039" y="1104"/>
                    <a:pt x="1044" y="1104"/>
                    <a:pt x="1050" y="1104"/>
                  </a:cubicBezTo>
                  <a:cubicBezTo>
                    <a:pt x="1168" y="1104"/>
                    <a:pt x="1286" y="1104"/>
                    <a:pt x="1404" y="1104"/>
                  </a:cubicBezTo>
                  <a:cubicBezTo>
                    <a:pt x="1434" y="1104"/>
                    <a:pt x="1440" y="1098"/>
                    <a:pt x="1440" y="1067"/>
                  </a:cubicBezTo>
                  <a:cubicBezTo>
                    <a:pt x="1440" y="739"/>
                    <a:pt x="1440" y="412"/>
                    <a:pt x="1440" y="84"/>
                  </a:cubicBezTo>
                  <a:cubicBezTo>
                    <a:pt x="1440" y="55"/>
                    <a:pt x="1434" y="48"/>
                    <a:pt x="1404" y="48"/>
                  </a:cubicBezTo>
                  <a:cubicBezTo>
                    <a:pt x="964" y="48"/>
                    <a:pt x="523" y="48"/>
                    <a:pt x="83" y="48"/>
                  </a:cubicBezTo>
                  <a:cubicBezTo>
                    <a:pt x="55" y="48"/>
                    <a:pt x="48" y="55"/>
                    <a:pt x="48" y="84"/>
                  </a:cubicBezTo>
                  <a:cubicBezTo>
                    <a:pt x="48" y="412"/>
                    <a:pt x="48" y="741"/>
                    <a:pt x="48" y="1069"/>
                  </a:cubicBezTo>
                  <a:cubicBezTo>
                    <a:pt x="48" y="1097"/>
                    <a:pt x="55" y="1104"/>
                    <a:pt x="82" y="1104"/>
                  </a:cubicBezTo>
                  <a:cubicBezTo>
                    <a:pt x="253" y="1104"/>
                    <a:pt x="424" y="1104"/>
                    <a:pt x="595" y="1104"/>
                  </a:cubicBezTo>
                  <a:cubicBezTo>
                    <a:pt x="602" y="1104"/>
                    <a:pt x="610" y="1102"/>
                    <a:pt x="616" y="1098"/>
                  </a:cubicBezTo>
                  <a:cubicBezTo>
                    <a:pt x="708" y="1033"/>
                    <a:pt x="823" y="1044"/>
                    <a:pt x="901" y="1124"/>
                  </a:cubicBezTo>
                  <a:cubicBezTo>
                    <a:pt x="903" y="1126"/>
                    <a:pt x="905" y="1129"/>
                    <a:pt x="908" y="1132"/>
                  </a:cubicBezTo>
                  <a:cubicBezTo>
                    <a:pt x="930" y="1108"/>
                    <a:pt x="951" y="1085"/>
                    <a:pt x="973" y="1062"/>
                  </a:cubicBezTo>
                  <a:cubicBezTo>
                    <a:pt x="994" y="1039"/>
                    <a:pt x="1016" y="1016"/>
                    <a:pt x="1038" y="992"/>
                  </a:cubicBezTo>
                  <a:cubicBezTo>
                    <a:pt x="1050" y="1003"/>
                    <a:pt x="1061" y="1013"/>
                    <a:pt x="1073" y="1024"/>
                  </a:cubicBezTo>
                  <a:cubicBezTo>
                    <a:pt x="1070" y="1028"/>
                    <a:pt x="1067" y="1031"/>
                    <a:pt x="1064" y="1034"/>
                  </a:cubicBezTo>
                  <a:cubicBezTo>
                    <a:pt x="1025" y="1077"/>
                    <a:pt x="985" y="1120"/>
                    <a:pt x="945" y="1163"/>
                  </a:cubicBezTo>
                  <a:cubicBezTo>
                    <a:pt x="938" y="1170"/>
                    <a:pt x="937" y="1174"/>
                    <a:pt x="941" y="1184"/>
                  </a:cubicBezTo>
                  <a:cubicBezTo>
                    <a:pt x="975" y="1266"/>
                    <a:pt x="965" y="1344"/>
                    <a:pt x="908" y="1411"/>
                  </a:cubicBezTo>
                  <a:cubicBezTo>
                    <a:pt x="851" y="1479"/>
                    <a:pt x="776" y="1503"/>
                    <a:pt x="690" y="1481"/>
                  </a:cubicBezTo>
                  <a:cubicBezTo>
                    <a:pt x="605" y="1458"/>
                    <a:pt x="551" y="1400"/>
                    <a:pt x="532" y="1314"/>
                  </a:cubicBezTo>
                  <a:cubicBezTo>
                    <a:pt x="521" y="1262"/>
                    <a:pt x="530" y="1212"/>
                    <a:pt x="557" y="1165"/>
                  </a:cubicBezTo>
                  <a:cubicBezTo>
                    <a:pt x="558" y="1162"/>
                    <a:pt x="560" y="1159"/>
                    <a:pt x="562" y="1156"/>
                  </a:cubicBezTo>
                  <a:cubicBezTo>
                    <a:pt x="562" y="1155"/>
                    <a:pt x="562" y="1155"/>
                    <a:pt x="562" y="1153"/>
                  </a:cubicBezTo>
                  <a:cubicBezTo>
                    <a:pt x="557" y="1152"/>
                    <a:pt x="552" y="1152"/>
                    <a:pt x="547" y="1152"/>
                  </a:cubicBezTo>
                  <a:cubicBezTo>
                    <a:pt x="392" y="1152"/>
                    <a:pt x="237" y="1152"/>
                    <a:pt x="82" y="1152"/>
                  </a:cubicBezTo>
                  <a:cubicBezTo>
                    <a:pt x="29" y="1152"/>
                    <a:pt x="0" y="1124"/>
                    <a:pt x="0" y="1071"/>
                  </a:cubicBezTo>
                  <a:cubicBezTo>
                    <a:pt x="0" y="741"/>
                    <a:pt x="0" y="411"/>
                    <a:pt x="0" y="81"/>
                  </a:cubicBezTo>
                  <a:cubicBezTo>
                    <a:pt x="0" y="29"/>
                    <a:pt x="29" y="0"/>
                    <a:pt x="81" y="0"/>
                  </a:cubicBezTo>
                  <a:cubicBezTo>
                    <a:pt x="523" y="0"/>
                    <a:pt x="965" y="0"/>
                    <a:pt x="1407" y="0"/>
                  </a:cubicBezTo>
                  <a:cubicBezTo>
                    <a:pt x="1460" y="0"/>
                    <a:pt x="1488" y="28"/>
                    <a:pt x="1488" y="82"/>
                  </a:cubicBezTo>
                  <a:cubicBezTo>
                    <a:pt x="1488" y="411"/>
                    <a:pt x="1488" y="741"/>
                    <a:pt x="1488" y="1070"/>
                  </a:cubicBezTo>
                  <a:cubicBezTo>
                    <a:pt x="1488" y="1124"/>
                    <a:pt x="1460" y="1152"/>
                    <a:pt x="1405" y="1152"/>
                  </a:cubicBezTo>
                  <a:cubicBezTo>
                    <a:pt x="1287" y="1152"/>
                    <a:pt x="1168" y="1152"/>
                    <a:pt x="1050" y="1152"/>
                  </a:cubicBezTo>
                  <a:cubicBezTo>
                    <a:pt x="1045" y="1152"/>
                    <a:pt x="1039" y="1152"/>
                    <a:pt x="1033" y="1152"/>
                  </a:cubicBezTo>
                  <a:close/>
                  <a:moveTo>
                    <a:pt x="875" y="1168"/>
                  </a:moveTo>
                  <a:cubicBezTo>
                    <a:pt x="823" y="1099"/>
                    <a:pt x="721" y="1084"/>
                    <a:pt x="649" y="1134"/>
                  </a:cubicBezTo>
                  <a:cubicBezTo>
                    <a:pt x="574" y="1186"/>
                    <a:pt x="554" y="1287"/>
                    <a:pt x="603" y="1363"/>
                  </a:cubicBezTo>
                  <a:cubicBezTo>
                    <a:pt x="652" y="1439"/>
                    <a:pt x="753" y="1462"/>
                    <a:pt x="830" y="1416"/>
                  </a:cubicBezTo>
                  <a:cubicBezTo>
                    <a:pt x="911" y="1367"/>
                    <a:pt x="927" y="1269"/>
                    <a:pt x="899" y="1213"/>
                  </a:cubicBezTo>
                  <a:cubicBezTo>
                    <a:pt x="847" y="1269"/>
                    <a:pt x="795" y="1325"/>
                    <a:pt x="742" y="1381"/>
                  </a:cubicBezTo>
                  <a:cubicBezTo>
                    <a:pt x="712" y="1341"/>
                    <a:pt x="683" y="1302"/>
                    <a:pt x="653" y="1262"/>
                  </a:cubicBezTo>
                  <a:cubicBezTo>
                    <a:pt x="666" y="1252"/>
                    <a:pt x="678" y="1243"/>
                    <a:pt x="691" y="1234"/>
                  </a:cubicBezTo>
                  <a:cubicBezTo>
                    <a:pt x="710" y="1259"/>
                    <a:pt x="727" y="1282"/>
                    <a:pt x="746" y="1307"/>
                  </a:cubicBezTo>
                  <a:cubicBezTo>
                    <a:pt x="789" y="1260"/>
                    <a:pt x="832" y="1214"/>
                    <a:pt x="875" y="116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38"/>
            <p:cNvSpPr/>
            <p:nvPr/>
          </p:nvSpPr>
          <p:spPr>
            <a:xfrm>
              <a:off x="1714500" y="2649538"/>
              <a:ext cx="168275" cy="246063"/>
            </a:xfrm>
            <a:custGeom>
              <a:rect b="b" l="l" r="r" t="t"/>
              <a:pathLst>
                <a:path extrusionOk="0" h="912" w="624">
                  <a:moveTo>
                    <a:pt x="0" y="454"/>
                  </a:moveTo>
                  <a:cubicBezTo>
                    <a:pt x="0" y="322"/>
                    <a:pt x="0" y="190"/>
                    <a:pt x="0" y="57"/>
                  </a:cubicBezTo>
                  <a:cubicBezTo>
                    <a:pt x="0" y="18"/>
                    <a:pt x="18" y="0"/>
                    <a:pt x="57" y="0"/>
                  </a:cubicBezTo>
                  <a:cubicBezTo>
                    <a:pt x="227" y="0"/>
                    <a:pt x="398" y="0"/>
                    <a:pt x="568" y="0"/>
                  </a:cubicBezTo>
                  <a:cubicBezTo>
                    <a:pt x="606" y="0"/>
                    <a:pt x="624" y="18"/>
                    <a:pt x="624" y="56"/>
                  </a:cubicBezTo>
                  <a:cubicBezTo>
                    <a:pt x="624" y="323"/>
                    <a:pt x="624" y="589"/>
                    <a:pt x="624" y="856"/>
                  </a:cubicBezTo>
                  <a:cubicBezTo>
                    <a:pt x="624" y="894"/>
                    <a:pt x="606" y="912"/>
                    <a:pt x="568" y="912"/>
                  </a:cubicBezTo>
                  <a:cubicBezTo>
                    <a:pt x="397" y="912"/>
                    <a:pt x="226" y="912"/>
                    <a:pt x="55" y="912"/>
                  </a:cubicBezTo>
                  <a:cubicBezTo>
                    <a:pt x="18" y="912"/>
                    <a:pt x="0" y="893"/>
                    <a:pt x="0" y="856"/>
                  </a:cubicBezTo>
                  <a:cubicBezTo>
                    <a:pt x="0" y="722"/>
                    <a:pt x="0" y="588"/>
                    <a:pt x="0" y="454"/>
                  </a:cubicBezTo>
                  <a:close/>
                  <a:moveTo>
                    <a:pt x="373" y="511"/>
                  </a:moveTo>
                  <a:cubicBezTo>
                    <a:pt x="374" y="526"/>
                    <a:pt x="380" y="531"/>
                    <a:pt x="393" y="533"/>
                  </a:cubicBezTo>
                  <a:cubicBezTo>
                    <a:pt x="465" y="548"/>
                    <a:pt x="522" y="586"/>
                    <a:pt x="566" y="643"/>
                  </a:cubicBezTo>
                  <a:cubicBezTo>
                    <a:pt x="569" y="647"/>
                    <a:pt x="572" y="650"/>
                    <a:pt x="575" y="654"/>
                  </a:cubicBezTo>
                  <a:cubicBezTo>
                    <a:pt x="575" y="451"/>
                    <a:pt x="575" y="250"/>
                    <a:pt x="575" y="49"/>
                  </a:cubicBezTo>
                  <a:cubicBezTo>
                    <a:pt x="399" y="49"/>
                    <a:pt x="224" y="49"/>
                    <a:pt x="49" y="49"/>
                  </a:cubicBezTo>
                  <a:cubicBezTo>
                    <a:pt x="49" y="251"/>
                    <a:pt x="49" y="451"/>
                    <a:pt x="49" y="655"/>
                  </a:cubicBezTo>
                  <a:cubicBezTo>
                    <a:pt x="53" y="649"/>
                    <a:pt x="56" y="646"/>
                    <a:pt x="59" y="642"/>
                  </a:cubicBezTo>
                  <a:cubicBezTo>
                    <a:pt x="103" y="585"/>
                    <a:pt x="160" y="548"/>
                    <a:pt x="231" y="533"/>
                  </a:cubicBezTo>
                  <a:cubicBezTo>
                    <a:pt x="244" y="531"/>
                    <a:pt x="251" y="525"/>
                    <a:pt x="251" y="511"/>
                  </a:cubicBezTo>
                  <a:cubicBezTo>
                    <a:pt x="222" y="493"/>
                    <a:pt x="204" y="467"/>
                    <a:pt x="195" y="434"/>
                  </a:cubicBezTo>
                  <a:cubicBezTo>
                    <a:pt x="192" y="421"/>
                    <a:pt x="185" y="409"/>
                    <a:pt x="179" y="397"/>
                  </a:cubicBezTo>
                  <a:cubicBezTo>
                    <a:pt x="176" y="389"/>
                    <a:pt x="170" y="383"/>
                    <a:pt x="166" y="376"/>
                  </a:cubicBezTo>
                  <a:cubicBezTo>
                    <a:pt x="118" y="296"/>
                    <a:pt x="152" y="192"/>
                    <a:pt x="239" y="156"/>
                  </a:cubicBezTo>
                  <a:cubicBezTo>
                    <a:pt x="269" y="143"/>
                    <a:pt x="301" y="143"/>
                    <a:pt x="333" y="144"/>
                  </a:cubicBezTo>
                  <a:cubicBezTo>
                    <a:pt x="412" y="147"/>
                    <a:pt x="478" y="213"/>
                    <a:pt x="480" y="292"/>
                  </a:cubicBezTo>
                  <a:cubicBezTo>
                    <a:pt x="481" y="326"/>
                    <a:pt x="471" y="357"/>
                    <a:pt x="452" y="385"/>
                  </a:cubicBezTo>
                  <a:cubicBezTo>
                    <a:pt x="445" y="397"/>
                    <a:pt x="434" y="408"/>
                    <a:pt x="432" y="421"/>
                  </a:cubicBezTo>
                  <a:cubicBezTo>
                    <a:pt x="424" y="460"/>
                    <a:pt x="406" y="490"/>
                    <a:pt x="373" y="511"/>
                  </a:cubicBezTo>
                  <a:close/>
                  <a:moveTo>
                    <a:pt x="161" y="656"/>
                  </a:moveTo>
                  <a:cubicBezTo>
                    <a:pt x="182" y="676"/>
                    <a:pt x="192" y="701"/>
                    <a:pt x="192" y="729"/>
                  </a:cubicBezTo>
                  <a:cubicBezTo>
                    <a:pt x="192" y="765"/>
                    <a:pt x="192" y="802"/>
                    <a:pt x="192" y="838"/>
                  </a:cubicBezTo>
                  <a:cubicBezTo>
                    <a:pt x="192" y="847"/>
                    <a:pt x="192" y="855"/>
                    <a:pt x="192" y="863"/>
                  </a:cubicBezTo>
                  <a:cubicBezTo>
                    <a:pt x="202" y="863"/>
                    <a:pt x="211" y="863"/>
                    <a:pt x="219" y="863"/>
                  </a:cubicBezTo>
                  <a:cubicBezTo>
                    <a:pt x="220" y="861"/>
                    <a:pt x="221" y="859"/>
                    <a:pt x="221" y="857"/>
                  </a:cubicBezTo>
                  <a:cubicBezTo>
                    <a:pt x="233" y="795"/>
                    <a:pt x="243" y="733"/>
                    <a:pt x="255" y="672"/>
                  </a:cubicBezTo>
                  <a:cubicBezTo>
                    <a:pt x="262" y="639"/>
                    <a:pt x="264" y="609"/>
                    <a:pt x="246" y="580"/>
                  </a:cubicBezTo>
                  <a:cubicBezTo>
                    <a:pt x="122" y="595"/>
                    <a:pt x="19" y="743"/>
                    <a:pt x="50" y="863"/>
                  </a:cubicBezTo>
                  <a:cubicBezTo>
                    <a:pt x="81" y="863"/>
                    <a:pt x="112" y="863"/>
                    <a:pt x="144" y="863"/>
                  </a:cubicBezTo>
                  <a:cubicBezTo>
                    <a:pt x="144" y="826"/>
                    <a:pt x="144" y="790"/>
                    <a:pt x="144" y="753"/>
                  </a:cubicBezTo>
                  <a:cubicBezTo>
                    <a:pt x="144" y="730"/>
                    <a:pt x="146" y="707"/>
                    <a:pt x="128" y="690"/>
                  </a:cubicBezTo>
                  <a:cubicBezTo>
                    <a:pt x="140" y="678"/>
                    <a:pt x="150" y="667"/>
                    <a:pt x="161" y="656"/>
                  </a:cubicBezTo>
                  <a:close/>
                  <a:moveTo>
                    <a:pt x="373" y="580"/>
                  </a:moveTo>
                  <a:cubicBezTo>
                    <a:pt x="370" y="599"/>
                    <a:pt x="362" y="620"/>
                    <a:pt x="364" y="640"/>
                  </a:cubicBezTo>
                  <a:cubicBezTo>
                    <a:pt x="370" y="686"/>
                    <a:pt x="380" y="732"/>
                    <a:pt x="388" y="778"/>
                  </a:cubicBezTo>
                  <a:cubicBezTo>
                    <a:pt x="394" y="807"/>
                    <a:pt x="399" y="835"/>
                    <a:pt x="404" y="863"/>
                  </a:cubicBezTo>
                  <a:cubicBezTo>
                    <a:pt x="414" y="863"/>
                    <a:pt x="423" y="863"/>
                    <a:pt x="432" y="863"/>
                  </a:cubicBezTo>
                  <a:cubicBezTo>
                    <a:pt x="432" y="818"/>
                    <a:pt x="432" y="774"/>
                    <a:pt x="432" y="730"/>
                  </a:cubicBezTo>
                  <a:cubicBezTo>
                    <a:pt x="432" y="701"/>
                    <a:pt x="442" y="676"/>
                    <a:pt x="461" y="658"/>
                  </a:cubicBezTo>
                  <a:cubicBezTo>
                    <a:pt x="473" y="669"/>
                    <a:pt x="484" y="679"/>
                    <a:pt x="494" y="688"/>
                  </a:cubicBezTo>
                  <a:cubicBezTo>
                    <a:pt x="489" y="700"/>
                    <a:pt x="481" y="710"/>
                    <a:pt x="481" y="721"/>
                  </a:cubicBezTo>
                  <a:cubicBezTo>
                    <a:pt x="480" y="768"/>
                    <a:pt x="481" y="815"/>
                    <a:pt x="481" y="863"/>
                  </a:cubicBezTo>
                  <a:cubicBezTo>
                    <a:pt x="513" y="863"/>
                    <a:pt x="544" y="863"/>
                    <a:pt x="575" y="863"/>
                  </a:cubicBezTo>
                  <a:cubicBezTo>
                    <a:pt x="589" y="719"/>
                    <a:pt x="498" y="590"/>
                    <a:pt x="373" y="580"/>
                  </a:cubicBezTo>
                  <a:close/>
                  <a:moveTo>
                    <a:pt x="385" y="377"/>
                  </a:moveTo>
                  <a:cubicBezTo>
                    <a:pt x="385" y="377"/>
                    <a:pt x="384" y="377"/>
                    <a:pt x="384" y="377"/>
                  </a:cubicBezTo>
                  <a:cubicBezTo>
                    <a:pt x="384" y="368"/>
                    <a:pt x="383" y="358"/>
                    <a:pt x="384" y="349"/>
                  </a:cubicBezTo>
                  <a:cubicBezTo>
                    <a:pt x="385" y="333"/>
                    <a:pt x="379" y="323"/>
                    <a:pt x="365" y="317"/>
                  </a:cubicBezTo>
                  <a:cubicBezTo>
                    <a:pt x="347" y="309"/>
                    <a:pt x="330" y="294"/>
                    <a:pt x="312" y="293"/>
                  </a:cubicBezTo>
                  <a:cubicBezTo>
                    <a:pt x="295" y="293"/>
                    <a:pt x="277" y="309"/>
                    <a:pt x="260" y="317"/>
                  </a:cubicBezTo>
                  <a:cubicBezTo>
                    <a:pt x="259" y="318"/>
                    <a:pt x="257" y="318"/>
                    <a:pt x="256" y="319"/>
                  </a:cubicBezTo>
                  <a:cubicBezTo>
                    <a:pt x="245" y="324"/>
                    <a:pt x="240" y="333"/>
                    <a:pt x="240" y="345"/>
                  </a:cubicBezTo>
                  <a:cubicBezTo>
                    <a:pt x="240" y="367"/>
                    <a:pt x="240" y="388"/>
                    <a:pt x="240" y="410"/>
                  </a:cubicBezTo>
                  <a:cubicBezTo>
                    <a:pt x="241" y="446"/>
                    <a:pt x="269" y="476"/>
                    <a:pt x="304" y="480"/>
                  </a:cubicBezTo>
                  <a:cubicBezTo>
                    <a:pt x="340" y="484"/>
                    <a:pt x="373" y="461"/>
                    <a:pt x="381" y="425"/>
                  </a:cubicBezTo>
                  <a:cubicBezTo>
                    <a:pt x="385" y="410"/>
                    <a:pt x="384" y="393"/>
                    <a:pt x="385" y="377"/>
                  </a:cubicBezTo>
                  <a:close/>
                  <a:moveTo>
                    <a:pt x="194" y="311"/>
                  </a:moveTo>
                  <a:cubicBezTo>
                    <a:pt x="207" y="300"/>
                    <a:pt x="218" y="286"/>
                    <a:pt x="233" y="277"/>
                  </a:cubicBezTo>
                  <a:cubicBezTo>
                    <a:pt x="256" y="264"/>
                    <a:pt x="280" y="253"/>
                    <a:pt x="304" y="242"/>
                  </a:cubicBezTo>
                  <a:cubicBezTo>
                    <a:pt x="307" y="240"/>
                    <a:pt x="313" y="238"/>
                    <a:pt x="316" y="240"/>
                  </a:cubicBezTo>
                  <a:cubicBezTo>
                    <a:pt x="355" y="263"/>
                    <a:pt x="404" y="270"/>
                    <a:pt x="429" y="317"/>
                  </a:cubicBezTo>
                  <a:cubicBezTo>
                    <a:pt x="430" y="311"/>
                    <a:pt x="431" y="309"/>
                    <a:pt x="432" y="306"/>
                  </a:cubicBezTo>
                  <a:cubicBezTo>
                    <a:pt x="436" y="255"/>
                    <a:pt x="402" y="205"/>
                    <a:pt x="352" y="196"/>
                  </a:cubicBezTo>
                  <a:cubicBezTo>
                    <a:pt x="326" y="191"/>
                    <a:pt x="298" y="191"/>
                    <a:pt x="272" y="196"/>
                  </a:cubicBezTo>
                  <a:cubicBezTo>
                    <a:pt x="218" y="206"/>
                    <a:pt x="181" y="265"/>
                    <a:pt x="194" y="311"/>
                  </a:cubicBezTo>
                  <a:close/>
                  <a:moveTo>
                    <a:pt x="355" y="863"/>
                  </a:moveTo>
                  <a:cubicBezTo>
                    <a:pt x="341" y="790"/>
                    <a:pt x="330" y="719"/>
                    <a:pt x="315" y="647"/>
                  </a:cubicBezTo>
                  <a:cubicBezTo>
                    <a:pt x="313" y="648"/>
                    <a:pt x="310" y="648"/>
                    <a:pt x="308" y="648"/>
                  </a:cubicBezTo>
                  <a:cubicBezTo>
                    <a:pt x="295" y="719"/>
                    <a:pt x="282" y="791"/>
                    <a:pt x="269" y="863"/>
                  </a:cubicBezTo>
                  <a:cubicBezTo>
                    <a:pt x="298" y="863"/>
                    <a:pt x="325" y="863"/>
                    <a:pt x="355" y="863"/>
                  </a:cubicBezTo>
                  <a:close/>
                  <a:moveTo>
                    <a:pt x="298" y="528"/>
                  </a:moveTo>
                  <a:cubicBezTo>
                    <a:pt x="290" y="547"/>
                    <a:pt x="293" y="582"/>
                    <a:pt x="305" y="596"/>
                  </a:cubicBezTo>
                  <a:cubicBezTo>
                    <a:pt x="307" y="599"/>
                    <a:pt x="317" y="599"/>
                    <a:pt x="319" y="596"/>
                  </a:cubicBezTo>
                  <a:cubicBezTo>
                    <a:pt x="332" y="581"/>
                    <a:pt x="334" y="545"/>
                    <a:pt x="325" y="528"/>
                  </a:cubicBezTo>
                  <a:cubicBezTo>
                    <a:pt x="316" y="528"/>
                    <a:pt x="308" y="528"/>
                    <a:pt x="298" y="5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38"/>
            <p:cNvSpPr/>
            <p:nvPr/>
          </p:nvSpPr>
          <p:spPr>
            <a:xfrm>
              <a:off x="1895475" y="2674938"/>
              <a:ext cx="168275" cy="52388"/>
            </a:xfrm>
            <a:custGeom>
              <a:rect b="b" l="l" r="r" t="t"/>
              <a:pathLst>
                <a:path extrusionOk="0" h="192" w="624">
                  <a:moveTo>
                    <a:pt x="312" y="0"/>
                  </a:moveTo>
                  <a:cubicBezTo>
                    <a:pt x="397" y="0"/>
                    <a:pt x="483" y="0"/>
                    <a:pt x="568" y="0"/>
                  </a:cubicBezTo>
                  <a:cubicBezTo>
                    <a:pt x="606" y="0"/>
                    <a:pt x="624" y="18"/>
                    <a:pt x="624" y="56"/>
                  </a:cubicBezTo>
                  <a:cubicBezTo>
                    <a:pt x="624" y="84"/>
                    <a:pt x="624" y="112"/>
                    <a:pt x="624" y="140"/>
                  </a:cubicBezTo>
                  <a:cubicBezTo>
                    <a:pt x="624" y="172"/>
                    <a:pt x="604" y="192"/>
                    <a:pt x="572" y="192"/>
                  </a:cubicBezTo>
                  <a:cubicBezTo>
                    <a:pt x="399" y="192"/>
                    <a:pt x="226" y="192"/>
                    <a:pt x="52" y="192"/>
                  </a:cubicBezTo>
                  <a:cubicBezTo>
                    <a:pt x="20" y="192"/>
                    <a:pt x="0" y="172"/>
                    <a:pt x="0" y="141"/>
                  </a:cubicBezTo>
                  <a:cubicBezTo>
                    <a:pt x="0" y="111"/>
                    <a:pt x="0" y="81"/>
                    <a:pt x="0" y="51"/>
                  </a:cubicBezTo>
                  <a:cubicBezTo>
                    <a:pt x="0" y="20"/>
                    <a:pt x="20" y="0"/>
                    <a:pt x="51" y="0"/>
                  </a:cubicBezTo>
                  <a:cubicBezTo>
                    <a:pt x="138" y="0"/>
                    <a:pt x="225" y="0"/>
                    <a:pt x="312" y="0"/>
                  </a:cubicBezTo>
                  <a:close/>
                  <a:moveTo>
                    <a:pt x="575" y="49"/>
                  </a:moveTo>
                  <a:cubicBezTo>
                    <a:pt x="399" y="49"/>
                    <a:pt x="224" y="49"/>
                    <a:pt x="49" y="49"/>
                  </a:cubicBezTo>
                  <a:cubicBezTo>
                    <a:pt x="49" y="81"/>
                    <a:pt x="49" y="112"/>
                    <a:pt x="49" y="143"/>
                  </a:cubicBezTo>
                  <a:cubicBezTo>
                    <a:pt x="225" y="143"/>
                    <a:pt x="400" y="143"/>
                    <a:pt x="575" y="143"/>
                  </a:cubicBezTo>
                  <a:cubicBezTo>
                    <a:pt x="575" y="112"/>
                    <a:pt x="575" y="81"/>
                    <a:pt x="575" y="4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38"/>
            <p:cNvSpPr/>
            <p:nvPr/>
          </p:nvSpPr>
          <p:spPr>
            <a:xfrm>
              <a:off x="1908175" y="2754313"/>
              <a:ext cx="141288" cy="11113"/>
            </a:xfrm>
            <a:custGeom>
              <a:rect b="b" l="l" r="r" t="t"/>
              <a:pathLst>
                <a:path extrusionOk="0" h="46" w="526">
                  <a:moveTo>
                    <a:pt x="0" y="46"/>
                  </a:moveTo>
                  <a:cubicBezTo>
                    <a:pt x="0" y="30"/>
                    <a:pt x="0" y="15"/>
                    <a:pt x="0" y="0"/>
                  </a:cubicBezTo>
                  <a:cubicBezTo>
                    <a:pt x="175" y="0"/>
                    <a:pt x="350" y="0"/>
                    <a:pt x="526" y="0"/>
                  </a:cubicBezTo>
                  <a:cubicBezTo>
                    <a:pt x="526" y="15"/>
                    <a:pt x="526" y="30"/>
                    <a:pt x="526" y="46"/>
                  </a:cubicBezTo>
                  <a:cubicBezTo>
                    <a:pt x="351" y="46"/>
                    <a:pt x="176" y="46"/>
                    <a:pt x="0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38"/>
            <p:cNvSpPr/>
            <p:nvPr/>
          </p:nvSpPr>
          <p:spPr>
            <a:xfrm>
              <a:off x="1908175" y="2805113"/>
              <a:ext cx="141288" cy="12700"/>
            </a:xfrm>
            <a:custGeom>
              <a:rect b="b" l="l" r="r" t="t"/>
              <a:pathLst>
                <a:path extrusionOk="0" h="46" w="526">
                  <a:moveTo>
                    <a:pt x="526" y="0"/>
                  </a:moveTo>
                  <a:cubicBezTo>
                    <a:pt x="526" y="16"/>
                    <a:pt x="526" y="31"/>
                    <a:pt x="526" y="46"/>
                  </a:cubicBezTo>
                  <a:cubicBezTo>
                    <a:pt x="351" y="46"/>
                    <a:pt x="176" y="46"/>
                    <a:pt x="0" y="46"/>
                  </a:cubicBezTo>
                  <a:cubicBezTo>
                    <a:pt x="0" y="31"/>
                    <a:pt x="0" y="16"/>
                    <a:pt x="0" y="0"/>
                  </a:cubicBezTo>
                  <a:cubicBezTo>
                    <a:pt x="175" y="0"/>
                    <a:pt x="350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38"/>
            <p:cNvSpPr/>
            <p:nvPr/>
          </p:nvSpPr>
          <p:spPr>
            <a:xfrm>
              <a:off x="1908175" y="2779713"/>
              <a:ext cx="115888" cy="12700"/>
            </a:xfrm>
            <a:custGeom>
              <a:rect b="b" l="l" r="r" t="t"/>
              <a:pathLst>
                <a:path extrusionOk="0" h="46" w="430">
                  <a:moveTo>
                    <a:pt x="0" y="46"/>
                  </a:moveTo>
                  <a:cubicBezTo>
                    <a:pt x="0" y="30"/>
                    <a:pt x="0" y="15"/>
                    <a:pt x="0" y="0"/>
                  </a:cubicBezTo>
                  <a:cubicBezTo>
                    <a:pt x="143" y="0"/>
                    <a:pt x="286" y="0"/>
                    <a:pt x="430" y="0"/>
                  </a:cubicBezTo>
                  <a:cubicBezTo>
                    <a:pt x="430" y="15"/>
                    <a:pt x="430" y="30"/>
                    <a:pt x="430" y="46"/>
                  </a:cubicBezTo>
                  <a:cubicBezTo>
                    <a:pt x="287" y="46"/>
                    <a:pt x="144" y="46"/>
                    <a:pt x="0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38"/>
            <p:cNvSpPr/>
            <p:nvPr/>
          </p:nvSpPr>
          <p:spPr>
            <a:xfrm>
              <a:off x="1908175" y="2843213"/>
              <a:ext cx="39688" cy="41275"/>
            </a:xfrm>
            <a:custGeom>
              <a:rect b="b" l="l" r="r" t="t"/>
              <a:pathLst>
                <a:path extrusionOk="0" h="149" w="149">
                  <a:moveTo>
                    <a:pt x="74" y="145"/>
                  </a:moveTo>
                  <a:cubicBezTo>
                    <a:pt x="19" y="149"/>
                    <a:pt x="0" y="128"/>
                    <a:pt x="0" y="72"/>
                  </a:cubicBezTo>
                  <a:cubicBezTo>
                    <a:pt x="0" y="19"/>
                    <a:pt x="18" y="0"/>
                    <a:pt x="73" y="0"/>
                  </a:cubicBezTo>
                  <a:cubicBezTo>
                    <a:pt x="128" y="0"/>
                    <a:pt x="149" y="19"/>
                    <a:pt x="145" y="73"/>
                  </a:cubicBezTo>
                  <a:cubicBezTo>
                    <a:pt x="145" y="73"/>
                    <a:pt x="145" y="74"/>
                    <a:pt x="145" y="74"/>
                  </a:cubicBezTo>
                  <a:cubicBezTo>
                    <a:pt x="149" y="126"/>
                    <a:pt x="128" y="149"/>
                    <a:pt x="74" y="145"/>
                  </a:cubicBezTo>
                  <a:close/>
                  <a:moveTo>
                    <a:pt x="50" y="50"/>
                  </a:moveTo>
                  <a:cubicBezTo>
                    <a:pt x="50" y="66"/>
                    <a:pt x="50" y="81"/>
                    <a:pt x="50" y="96"/>
                  </a:cubicBezTo>
                  <a:cubicBezTo>
                    <a:pt x="66" y="96"/>
                    <a:pt x="81" y="96"/>
                    <a:pt x="96" y="96"/>
                  </a:cubicBezTo>
                  <a:cubicBezTo>
                    <a:pt x="96" y="80"/>
                    <a:pt x="96" y="65"/>
                    <a:pt x="96" y="50"/>
                  </a:cubicBezTo>
                  <a:cubicBezTo>
                    <a:pt x="81" y="50"/>
                    <a:pt x="66" y="50"/>
                    <a:pt x="50" y="5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38"/>
            <p:cNvSpPr/>
            <p:nvPr/>
          </p:nvSpPr>
          <p:spPr>
            <a:xfrm>
              <a:off x="1958975" y="2843213"/>
              <a:ext cx="41275" cy="39688"/>
            </a:xfrm>
            <a:custGeom>
              <a:rect b="b" l="l" r="r" t="t"/>
              <a:pathLst>
                <a:path extrusionOk="0" h="149" w="149">
                  <a:moveTo>
                    <a:pt x="145" y="76"/>
                  </a:moveTo>
                  <a:cubicBezTo>
                    <a:pt x="149" y="131"/>
                    <a:pt x="127" y="149"/>
                    <a:pt x="73" y="149"/>
                  </a:cubicBezTo>
                  <a:cubicBezTo>
                    <a:pt x="19" y="149"/>
                    <a:pt x="0" y="132"/>
                    <a:pt x="0" y="75"/>
                  </a:cubicBezTo>
                  <a:cubicBezTo>
                    <a:pt x="0" y="21"/>
                    <a:pt x="19" y="0"/>
                    <a:pt x="72" y="4"/>
                  </a:cubicBezTo>
                  <a:cubicBezTo>
                    <a:pt x="79" y="5"/>
                    <a:pt x="87" y="4"/>
                    <a:pt x="94" y="4"/>
                  </a:cubicBezTo>
                  <a:cubicBezTo>
                    <a:pt x="125" y="4"/>
                    <a:pt x="145" y="24"/>
                    <a:pt x="145" y="55"/>
                  </a:cubicBezTo>
                  <a:cubicBezTo>
                    <a:pt x="145" y="62"/>
                    <a:pt x="145" y="69"/>
                    <a:pt x="145" y="76"/>
                  </a:cubicBezTo>
                  <a:close/>
                  <a:moveTo>
                    <a:pt x="97" y="53"/>
                  </a:moveTo>
                  <a:cubicBezTo>
                    <a:pt x="80" y="53"/>
                    <a:pt x="65" y="53"/>
                    <a:pt x="50" y="53"/>
                  </a:cubicBezTo>
                  <a:cubicBezTo>
                    <a:pt x="50" y="69"/>
                    <a:pt x="50" y="84"/>
                    <a:pt x="50" y="99"/>
                  </a:cubicBezTo>
                  <a:cubicBezTo>
                    <a:pt x="66" y="99"/>
                    <a:pt x="81" y="99"/>
                    <a:pt x="97" y="99"/>
                  </a:cubicBezTo>
                  <a:cubicBezTo>
                    <a:pt x="97" y="83"/>
                    <a:pt x="97" y="69"/>
                    <a:pt x="97" y="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38"/>
            <p:cNvSpPr/>
            <p:nvPr/>
          </p:nvSpPr>
          <p:spPr>
            <a:xfrm>
              <a:off x="2011363" y="2843213"/>
              <a:ext cx="39688" cy="41275"/>
            </a:xfrm>
            <a:custGeom>
              <a:rect b="b" l="l" r="r" t="t"/>
              <a:pathLst>
                <a:path extrusionOk="0" h="150" w="146">
                  <a:moveTo>
                    <a:pt x="73" y="145"/>
                  </a:moveTo>
                  <a:cubicBezTo>
                    <a:pt x="19" y="149"/>
                    <a:pt x="0" y="128"/>
                    <a:pt x="0" y="73"/>
                  </a:cubicBezTo>
                  <a:cubicBezTo>
                    <a:pt x="0" y="18"/>
                    <a:pt x="19" y="0"/>
                    <a:pt x="73" y="0"/>
                  </a:cubicBezTo>
                  <a:cubicBezTo>
                    <a:pt x="128" y="0"/>
                    <a:pt x="146" y="18"/>
                    <a:pt x="146" y="74"/>
                  </a:cubicBezTo>
                  <a:cubicBezTo>
                    <a:pt x="146" y="126"/>
                    <a:pt x="128" y="150"/>
                    <a:pt x="73" y="145"/>
                  </a:cubicBezTo>
                  <a:close/>
                  <a:moveTo>
                    <a:pt x="50" y="96"/>
                  </a:moveTo>
                  <a:cubicBezTo>
                    <a:pt x="66" y="96"/>
                    <a:pt x="81" y="96"/>
                    <a:pt x="96" y="96"/>
                  </a:cubicBezTo>
                  <a:cubicBezTo>
                    <a:pt x="96" y="80"/>
                    <a:pt x="96" y="65"/>
                    <a:pt x="96" y="50"/>
                  </a:cubicBezTo>
                  <a:cubicBezTo>
                    <a:pt x="80" y="50"/>
                    <a:pt x="65" y="50"/>
                    <a:pt x="50" y="50"/>
                  </a:cubicBezTo>
                  <a:cubicBezTo>
                    <a:pt x="50" y="66"/>
                    <a:pt x="50" y="80"/>
                    <a:pt x="50" y="9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38"/>
            <p:cNvSpPr/>
            <p:nvPr/>
          </p:nvSpPr>
          <p:spPr>
            <a:xfrm>
              <a:off x="2038350" y="2779713"/>
              <a:ext cx="12700" cy="12700"/>
            </a:xfrm>
            <a:custGeom>
              <a:rect b="b" l="l" r="r" t="t"/>
              <a:pathLst>
                <a:path extrusionOk="0" h="46" w="47">
                  <a:moveTo>
                    <a:pt x="47" y="0"/>
                  </a:moveTo>
                  <a:cubicBezTo>
                    <a:pt x="47" y="16"/>
                    <a:pt x="47" y="30"/>
                    <a:pt x="47" y="46"/>
                  </a:cubicBezTo>
                  <a:cubicBezTo>
                    <a:pt x="31" y="46"/>
                    <a:pt x="16" y="46"/>
                    <a:pt x="0" y="46"/>
                  </a:cubicBezTo>
                  <a:cubicBezTo>
                    <a:pt x="0" y="31"/>
                    <a:pt x="0" y="16"/>
                    <a:pt x="0" y="0"/>
                  </a:cubicBezTo>
                  <a:cubicBezTo>
                    <a:pt x="16" y="0"/>
                    <a:pt x="31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1" name="Google Shape;411;p38"/>
          <p:cNvSpPr/>
          <p:nvPr/>
        </p:nvSpPr>
        <p:spPr>
          <a:xfrm>
            <a:off x="9284170" y="1775096"/>
            <a:ext cx="232886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</a:t>
            </a:r>
            <a:endParaRPr/>
          </a:p>
        </p:txBody>
      </p:sp>
      <p:sp>
        <p:nvSpPr>
          <p:cNvPr id="412" name="Google Shape;412;p38"/>
          <p:cNvSpPr txBox="1"/>
          <p:nvPr/>
        </p:nvSpPr>
        <p:spPr>
          <a:xfrm>
            <a:off x="9284170" y="1274749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413" name="Google Shape;413;p38"/>
          <p:cNvSpPr/>
          <p:nvPr/>
        </p:nvSpPr>
        <p:spPr>
          <a:xfrm>
            <a:off x="9284170" y="4763353"/>
            <a:ext cx="232886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</a:t>
            </a:r>
            <a:endParaRPr/>
          </a:p>
        </p:txBody>
      </p:sp>
      <p:sp>
        <p:nvSpPr>
          <p:cNvPr id="414" name="Google Shape;414;p38"/>
          <p:cNvSpPr txBox="1"/>
          <p:nvPr/>
        </p:nvSpPr>
        <p:spPr>
          <a:xfrm>
            <a:off x="9284170" y="4263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Sora"/>
              <a:buNone/>
            </a:pPr>
            <a:r>
              <a:rPr b="1" lang="en-US" sz="16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415" name="Google Shape;415;p3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